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T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-bold.fntdata"/><Relationship Id="rId10" Type="http://schemas.openxmlformats.org/officeDocument/2006/relationships/font" Target="fonts/PTSans-regular.fntdata"/><Relationship Id="rId13" Type="http://schemas.openxmlformats.org/officeDocument/2006/relationships/font" Target="fonts/PTSans-boldItalic.fntdata"/><Relationship Id="rId12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lnk Page">
  <p:cSld name="Balnk P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374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05038" y="1045745"/>
            <a:ext cx="163703" cy="170186"/>
          </a:xfrm>
          <a:custGeom>
            <a:pathLst>
              <a:path extrusionOk="0" h="158" w="152">
                <a:moveTo>
                  <a:pt x="152" y="6"/>
                </a:moveTo>
                <a:cubicBezTo>
                  <a:pt x="152" y="8"/>
                  <a:pt x="150" y="11"/>
                  <a:pt x="148" y="1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146"/>
                  <a:pt x="88" y="146"/>
                  <a:pt x="88" y="146"/>
                </a:cubicBezTo>
                <a:cubicBezTo>
                  <a:pt x="118" y="146"/>
                  <a:pt x="118" y="146"/>
                  <a:pt x="118" y="146"/>
                </a:cubicBezTo>
                <a:cubicBezTo>
                  <a:pt x="120" y="146"/>
                  <a:pt x="121" y="146"/>
                  <a:pt x="122" y="147"/>
                </a:cubicBezTo>
                <a:cubicBezTo>
                  <a:pt x="123" y="149"/>
                  <a:pt x="124" y="150"/>
                  <a:pt x="124" y="152"/>
                </a:cubicBezTo>
                <a:cubicBezTo>
                  <a:pt x="124" y="153"/>
                  <a:pt x="123" y="155"/>
                  <a:pt x="122" y="156"/>
                </a:cubicBezTo>
                <a:cubicBezTo>
                  <a:pt x="121" y="157"/>
                  <a:pt x="120" y="158"/>
                  <a:pt x="118" y="158"/>
                </a:cubicBezTo>
                <a:cubicBezTo>
                  <a:pt x="33" y="158"/>
                  <a:pt x="33" y="158"/>
                  <a:pt x="33" y="158"/>
                </a:cubicBezTo>
                <a:cubicBezTo>
                  <a:pt x="32" y="158"/>
                  <a:pt x="30" y="157"/>
                  <a:pt x="29" y="156"/>
                </a:cubicBezTo>
                <a:cubicBezTo>
                  <a:pt x="28" y="155"/>
                  <a:pt x="27" y="153"/>
                  <a:pt x="27" y="152"/>
                </a:cubicBezTo>
                <a:cubicBezTo>
                  <a:pt x="27" y="150"/>
                  <a:pt x="28" y="149"/>
                  <a:pt x="29" y="147"/>
                </a:cubicBezTo>
                <a:cubicBezTo>
                  <a:pt x="30" y="146"/>
                  <a:pt x="32" y="146"/>
                  <a:pt x="33" y="146"/>
                </a:cubicBezTo>
                <a:cubicBezTo>
                  <a:pt x="64" y="146"/>
                  <a:pt x="64" y="146"/>
                  <a:pt x="64" y="146"/>
                </a:cubicBezTo>
                <a:cubicBezTo>
                  <a:pt x="64" y="73"/>
                  <a:pt x="64" y="73"/>
                  <a:pt x="64" y="73"/>
                </a:cubicBezTo>
                <a:cubicBezTo>
                  <a:pt x="4" y="13"/>
                  <a:pt x="4" y="13"/>
                  <a:pt x="4" y="13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0" y="3"/>
                  <a:pt x="1" y="2"/>
                </a:cubicBezTo>
                <a:cubicBezTo>
                  <a:pt x="3" y="2"/>
                  <a:pt x="4" y="1"/>
                  <a:pt x="5" y="1"/>
                </a:cubicBezTo>
                <a:cubicBezTo>
                  <a:pt x="6" y="0"/>
                  <a:pt x="8" y="0"/>
                  <a:pt x="9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4" y="0"/>
                  <a:pt x="145" y="0"/>
                  <a:pt x="146" y="1"/>
                </a:cubicBezTo>
                <a:cubicBezTo>
                  <a:pt x="148" y="1"/>
                  <a:pt x="149" y="2"/>
                  <a:pt x="150" y="2"/>
                </a:cubicBezTo>
                <a:cubicBezTo>
                  <a:pt x="151" y="3"/>
                  <a:pt x="152" y="4"/>
                  <a:pt x="152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25470" y="1045745"/>
            <a:ext cx="155598" cy="170186"/>
          </a:xfrm>
          <a:custGeom>
            <a:pathLst>
              <a:path extrusionOk="0" h="158" w="145">
                <a:moveTo>
                  <a:pt x="145" y="9"/>
                </a:moveTo>
                <a:cubicBezTo>
                  <a:pt x="145" y="115"/>
                  <a:pt x="145" y="115"/>
                  <a:pt x="145" y="115"/>
                </a:cubicBezTo>
                <a:cubicBezTo>
                  <a:pt x="145" y="118"/>
                  <a:pt x="144" y="121"/>
                  <a:pt x="142" y="124"/>
                </a:cubicBezTo>
                <a:cubicBezTo>
                  <a:pt x="140" y="126"/>
                  <a:pt x="137" y="128"/>
                  <a:pt x="134" y="129"/>
                </a:cubicBezTo>
                <a:cubicBezTo>
                  <a:pt x="131" y="131"/>
                  <a:pt x="127" y="132"/>
                  <a:pt x="124" y="132"/>
                </a:cubicBezTo>
                <a:cubicBezTo>
                  <a:pt x="121" y="133"/>
                  <a:pt x="118" y="133"/>
                  <a:pt x="115" y="133"/>
                </a:cubicBezTo>
                <a:cubicBezTo>
                  <a:pt x="112" y="133"/>
                  <a:pt x="109" y="133"/>
                  <a:pt x="106" y="132"/>
                </a:cubicBezTo>
                <a:cubicBezTo>
                  <a:pt x="103" y="132"/>
                  <a:pt x="99" y="131"/>
                  <a:pt x="96" y="129"/>
                </a:cubicBezTo>
                <a:cubicBezTo>
                  <a:pt x="93" y="128"/>
                  <a:pt x="90" y="126"/>
                  <a:pt x="88" y="124"/>
                </a:cubicBezTo>
                <a:cubicBezTo>
                  <a:pt x="86" y="121"/>
                  <a:pt x="85" y="118"/>
                  <a:pt x="85" y="115"/>
                </a:cubicBezTo>
                <a:cubicBezTo>
                  <a:pt x="85" y="112"/>
                  <a:pt x="86" y="109"/>
                  <a:pt x="88" y="107"/>
                </a:cubicBezTo>
                <a:cubicBezTo>
                  <a:pt x="90" y="104"/>
                  <a:pt x="93" y="103"/>
                  <a:pt x="96" y="101"/>
                </a:cubicBezTo>
                <a:cubicBezTo>
                  <a:pt x="99" y="100"/>
                  <a:pt x="103" y="99"/>
                  <a:pt x="106" y="98"/>
                </a:cubicBezTo>
                <a:cubicBezTo>
                  <a:pt x="109" y="97"/>
                  <a:pt x="112" y="97"/>
                  <a:pt x="115" y="97"/>
                </a:cubicBezTo>
                <a:cubicBezTo>
                  <a:pt x="122" y="97"/>
                  <a:pt x="128" y="98"/>
                  <a:pt x="133" y="101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61" y="72"/>
                  <a:pt x="61" y="72"/>
                  <a:pt x="61" y="72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1" y="143"/>
                  <a:pt x="59" y="145"/>
                  <a:pt x="57" y="148"/>
                </a:cubicBezTo>
                <a:cubicBezTo>
                  <a:pt x="55" y="150"/>
                  <a:pt x="52" y="152"/>
                  <a:pt x="49" y="154"/>
                </a:cubicBezTo>
                <a:cubicBezTo>
                  <a:pt x="46" y="155"/>
                  <a:pt x="43" y="156"/>
                  <a:pt x="39" y="157"/>
                </a:cubicBezTo>
                <a:cubicBezTo>
                  <a:pt x="36" y="157"/>
                  <a:pt x="33" y="158"/>
                  <a:pt x="30" y="158"/>
                </a:cubicBezTo>
                <a:cubicBezTo>
                  <a:pt x="27" y="158"/>
                  <a:pt x="24" y="157"/>
                  <a:pt x="21" y="157"/>
                </a:cubicBezTo>
                <a:cubicBezTo>
                  <a:pt x="18" y="156"/>
                  <a:pt x="15" y="155"/>
                  <a:pt x="11" y="154"/>
                </a:cubicBezTo>
                <a:cubicBezTo>
                  <a:pt x="8" y="152"/>
                  <a:pt x="5" y="150"/>
                  <a:pt x="3" y="148"/>
                </a:cubicBezTo>
                <a:cubicBezTo>
                  <a:pt x="1" y="145"/>
                  <a:pt x="0" y="143"/>
                  <a:pt x="0" y="140"/>
                </a:cubicBezTo>
                <a:cubicBezTo>
                  <a:pt x="0" y="136"/>
                  <a:pt x="1" y="134"/>
                  <a:pt x="3" y="131"/>
                </a:cubicBezTo>
                <a:cubicBezTo>
                  <a:pt x="5" y="129"/>
                  <a:pt x="8" y="127"/>
                  <a:pt x="11" y="125"/>
                </a:cubicBezTo>
                <a:cubicBezTo>
                  <a:pt x="15" y="124"/>
                  <a:pt x="18" y="123"/>
                  <a:pt x="21" y="122"/>
                </a:cubicBezTo>
                <a:cubicBezTo>
                  <a:pt x="24" y="122"/>
                  <a:pt x="27" y="121"/>
                  <a:pt x="30" y="121"/>
                </a:cubicBezTo>
                <a:cubicBezTo>
                  <a:pt x="37" y="121"/>
                  <a:pt x="43" y="123"/>
                  <a:pt x="48" y="125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2"/>
                  <a:pt x="49" y="30"/>
                  <a:pt x="50" y="28"/>
                </a:cubicBezTo>
                <a:cubicBezTo>
                  <a:pt x="51" y="27"/>
                  <a:pt x="53" y="26"/>
                  <a:pt x="55" y="25"/>
                </a:cubicBezTo>
                <a:cubicBezTo>
                  <a:pt x="134" y="1"/>
                  <a:pt x="134" y="1"/>
                  <a:pt x="134" y="1"/>
                </a:cubicBezTo>
                <a:cubicBezTo>
                  <a:pt x="134" y="0"/>
                  <a:pt x="135" y="0"/>
                  <a:pt x="136" y="0"/>
                </a:cubicBezTo>
                <a:cubicBezTo>
                  <a:pt x="139" y="0"/>
                  <a:pt x="141" y="1"/>
                  <a:pt x="143" y="3"/>
                </a:cubicBezTo>
                <a:cubicBezTo>
                  <a:pt x="144" y="5"/>
                  <a:pt x="145" y="7"/>
                  <a:pt x="14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029693" y="1045745"/>
            <a:ext cx="168566" cy="170186"/>
          </a:xfrm>
          <a:custGeom>
            <a:pathLst>
              <a:path extrusionOk="0" h="158" w="157">
                <a:moveTo>
                  <a:pt x="157" y="146"/>
                </a:moveTo>
                <a:cubicBezTo>
                  <a:pt x="157" y="149"/>
                  <a:pt x="156" y="152"/>
                  <a:pt x="154" y="154"/>
                </a:cubicBezTo>
                <a:cubicBezTo>
                  <a:pt x="151" y="156"/>
                  <a:pt x="148" y="158"/>
                  <a:pt x="145" y="158"/>
                </a:cubicBezTo>
                <a:cubicBezTo>
                  <a:pt x="142" y="158"/>
                  <a:pt x="139" y="156"/>
                  <a:pt x="137" y="154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93" y="130"/>
                  <a:pt x="80" y="133"/>
                  <a:pt x="66" y="133"/>
                </a:cubicBezTo>
                <a:cubicBezTo>
                  <a:pt x="57" y="133"/>
                  <a:pt x="49" y="132"/>
                  <a:pt x="41" y="128"/>
                </a:cubicBezTo>
                <a:cubicBezTo>
                  <a:pt x="32" y="125"/>
                  <a:pt x="25" y="120"/>
                  <a:pt x="19" y="114"/>
                </a:cubicBezTo>
                <a:cubicBezTo>
                  <a:pt x="13" y="108"/>
                  <a:pt x="9" y="101"/>
                  <a:pt x="5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8"/>
                  <a:pt x="2" y="49"/>
                  <a:pt x="5" y="41"/>
                </a:cubicBezTo>
                <a:cubicBezTo>
                  <a:pt x="9" y="33"/>
                  <a:pt x="13" y="26"/>
                  <a:pt x="19" y="20"/>
                </a:cubicBezTo>
                <a:cubicBezTo>
                  <a:pt x="25" y="14"/>
                  <a:pt x="32" y="9"/>
                  <a:pt x="41" y="6"/>
                </a:cubicBezTo>
                <a:cubicBezTo>
                  <a:pt x="49" y="2"/>
                  <a:pt x="57" y="0"/>
                  <a:pt x="66" y="0"/>
                </a:cubicBezTo>
                <a:cubicBezTo>
                  <a:pt x="75" y="0"/>
                  <a:pt x="84" y="2"/>
                  <a:pt x="92" y="6"/>
                </a:cubicBezTo>
                <a:cubicBezTo>
                  <a:pt x="101" y="9"/>
                  <a:pt x="108" y="14"/>
                  <a:pt x="114" y="20"/>
                </a:cubicBezTo>
                <a:cubicBezTo>
                  <a:pt x="120" y="26"/>
                  <a:pt x="124" y="33"/>
                  <a:pt x="128" y="41"/>
                </a:cubicBezTo>
                <a:cubicBezTo>
                  <a:pt x="131" y="49"/>
                  <a:pt x="133" y="58"/>
                  <a:pt x="133" y="67"/>
                </a:cubicBezTo>
                <a:cubicBezTo>
                  <a:pt x="133" y="81"/>
                  <a:pt x="129" y="93"/>
                  <a:pt x="121" y="105"/>
                </a:cubicBezTo>
                <a:cubicBezTo>
                  <a:pt x="154" y="137"/>
                  <a:pt x="154" y="137"/>
                  <a:pt x="154" y="137"/>
                </a:cubicBezTo>
                <a:cubicBezTo>
                  <a:pt x="156" y="139"/>
                  <a:pt x="157" y="142"/>
                  <a:pt x="157" y="146"/>
                </a:cubicBezTo>
                <a:close/>
                <a:moveTo>
                  <a:pt x="96" y="97"/>
                </a:moveTo>
                <a:cubicBezTo>
                  <a:pt x="105" y="89"/>
                  <a:pt x="109" y="79"/>
                  <a:pt x="109" y="67"/>
                </a:cubicBezTo>
                <a:cubicBezTo>
                  <a:pt x="109" y="55"/>
                  <a:pt x="105" y="45"/>
                  <a:pt x="96" y="37"/>
                </a:cubicBezTo>
                <a:cubicBezTo>
                  <a:pt x="88" y="29"/>
                  <a:pt x="78" y="25"/>
                  <a:pt x="66" y="25"/>
                </a:cubicBezTo>
                <a:cubicBezTo>
                  <a:pt x="55" y="25"/>
                  <a:pt x="45" y="29"/>
                  <a:pt x="37" y="37"/>
                </a:cubicBezTo>
                <a:cubicBezTo>
                  <a:pt x="28" y="45"/>
                  <a:pt x="24" y="55"/>
                  <a:pt x="24" y="67"/>
                </a:cubicBezTo>
                <a:cubicBezTo>
                  <a:pt x="24" y="79"/>
                  <a:pt x="28" y="89"/>
                  <a:pt x="37" y="97"/>
                </a:cubicBezTo>
                <a:cubicBezTo>
                  <a:pt x="45" y="105"/>
                  <a:pt x="55" y="109"/>
                  <a:pt x="66" y="109"/>
                </a:cubicBezTo>
                <a:cubicBezTo>
                  <a:pt x="78" y="109"/>
                  <a:pt x="88" y="105"/>
                  <a:pt x="96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1246883" y="1058712"/>
            <a:ext cx="181532" cy="144253"/>
          </a:xfrm>
          <a:custGeom>
            <a:pathLst>
              <a:path extrusionOk="0" h="134" w="169">
                <a:moveTo>
                  <a:pt x="169" y="16"/>
                </a:moveTo>
                <a:cubicBezTo>
                  <a:pt x="169" y="118"/>
                  <a:pt x="169" y="118"/>
                  <a:pt x="169" y="118"/>
                </a:cubicBezTo>
                <a:cubicBezTo>
                  <a:pt x="169" y="123"/>
                  <a:pt x="168" y="126"/>
                  <a:pt x="165" y="129"/>
                </a:cubicBezTo>
                <a:cubicBezTo>
                  <a:pt x="162" y="132"/>
                  <a:pt x="158" y="134"/>
                  <a:pt x="154" y="134"/>
                </a:cubicBezTo>
                <a:cubicBezTo>
                  <a:pt x="15" y="134"/>
                  <a:pt x="15" y="134"/>
                  <a:pt x="15" y="134"/>
                </a:cubicBezTo>
                <a:cubicBezTo>
                  <a:pt x="11" y="134"/>
                  <a:pt x="7" y="132"/>
                  <a:pt x="4" y="129"/>
                </a:cubicBezTo>
                <a:cubicBezTo>
                  <a:pt x="1" y="126"/>
                  <a:pt x="0" y="123"/>
                  <a:pt x="0" y="1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8" y="0"/>
                  <a:pt x="162" y="2"/>
                  <a:pt x="165" y="5"/>
                </a:cubicBezTo>
                <a:cubicBezTo>
                  <a:pt x="168" y="8"/>
                  <a:pt x="169" y="11"/>
                  <a:pt x="169" y="16"/>
                </a:cubicBezTo>
                <a:close/>
                <a:moveTo>
                  <a:pt x="157" y="19"/>
                </a:moveTo>
                <a:cubicBezTo>
                  <a:pt x="157" y="19"/>
                  <a:pt x="157" y="19"/>
                  <a:pt x="157" y="18"/>
                </a:cubicBezTo>
                <a:cubicBezTo>
                  <a:pt x="157" y="17"/>
                  <a:pt x="157" y="17"/>
                  <a:pt x="157" y="17"/>
                </a:cubicBezTo>
                <a:cubicBezTo>
                  <a:pt x="157" y="16"/>
                  <a:pt x="157" y="16"/>
                  <a:pt x="157" y="16"/>
                </a:cubicBezTo>
                <a:cubicBezTo>
                  <a:pt x="157" y="15"/>
                  <a:pt x="157" y="15"/>
                  <a:pt x="157" y="14"/>
                </a:cubicBezTo>
                <a:cubicBezTo>
                  <a:pt x="157" y="14"/>
                  <a:pt x="156" y="14"/>
                  <a:pt x="156" y="14"/>
                </a:cubicBezTo>
                <a:cubicBezTo>
                  <a:pt x="156" y="13"/>
                  <a:pt x="156" y="13"/>
                  <a:pt x="155" y="13"/>
                </a:cubicBezTo>
                <a:cubicBezTo>
                  <a:pt x="155" y="13"/>
                  <a:pt x="155" y="13"/>
                  <a:pt x="154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3"/>
                  <a:pt x="13" y="13"/>
                  <a:pt x="13" y="13"/>
                </a:cubicBezTo>
                <a:cubicBezTo>
                  <a:pt x="12" y="14"/>
                  <a:pt x="12" y="15"/>
                  <a:pt x="12" y="16"/>
                </a:cubicBezTo>
                <a:cubicBezTo>
                  <a:pt x="12" y="26"/>
                  <a:pt x="17" y="35"/>
                  <a:pt x="26" y="42"/>
                </a:cubicBezTo>
                <a:cubicBezTo>
                  <a:pt x="38" y="52"/>
                  <a:pt x="51" y="62"/>
                  <a:pt x="64" y="72"/>
                </a:cubicBezTo>
                <a:cubicBezTo>
                  <a:pt x="64" y="73"/>
                  <a:pt x="65" y="74"/>
                  <a:pt x="67" y="75"/>
                </a:cubicBezTo>
                <a:cubicBezTo>
                  <a:pt x="69" y="77"/>
                  <a:pt x="70" y="78"/>
                  <a:pt x="71" y="79"/>
                </a:cubicBezTo>
                <a:cubicBezTo>
                  <a:pt x="72" y="80"/>
                  <a:pt x="74" y="81"/>
                  <a:pt x="76" y="82"/>
                </a:cubicBezTo>
                <a:cubicBezTo>
                  <a:pt x="77" y="83"/>
                  <a:pt x="79" y="84"/>
                  <a:pt x="80" y="84"/>
                </a:cubicBezTo>
                <a:cubicBezTo>
                  <a:pt x="82" y="85"/>
                  <a:pt x="83" y="85"/>
                  <a:pt x="84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6" y="85"/>
                  <a:pt x="87" y="85"/>
                  <a:pt x="89" y="84"/>
                </a:cubicBezTo>
                <a:cubicBezTo>
                  <a:pt x="90" y="84"/>
                  <a:pt x="92" y="83"/>
                  <a:pt x="93" y="82"/>
                </a:cubicBezTo>
                <a:cubicBezTo>
                  <a:pt x="95" y="81"/>
                  <a:pt x="97" y="80"/>
                  <a:pt x="98" y="79"/>
                </a:cubicBezTo>
                <a:cubicBezTo>
                  <a:pt x="99" y="78"/>
                  <a:pt x="100" y="77"/>
                  <a:pt x="102" y="75"/>
                </a:cubicBezTo>
                <a:cubicBezTo>
                  <a:pt x="104" y="74"/>
                  <a:pt x="105" y="73"/>
                  <a:pt x="105" y="72"/>
                </a:cubicBezTo>
                <a:cubicBezTo>
                  <a:pt x="118" y="62"/>
                  <a:pt x="131" y="52"/>
                  <a:pt x="143" y="42"/>
                </a:cubicBezTo>
                <a:cubicBezTo>
                  <a:pt x="147" y="40"/>
                  <a:pt x="150" y="36"/>
                  <a:pt x="153" y="32"/>
                </a:cubicBezTo>
                <a:cubicBezTo>
                  <a:pt x="156" y="27"/>
                  <a:pt x="157" y="23"/>
                  <a:pt x="157" y="19"/>
                </a:cubicBezTo>
                <a:close/>
                <a:moveTo>
                  <a:pt x="157" y="118"/>
                </a:moveTo>
                <a:cubicBezTo>
                  <a:pt x="157" y="46"/>
                  <a:pt x="157" y="46"/>
                  <a:pt x="157" y="46"/>
                </a:cubicBezTo>
                <a:cubicBezTo>
                  <a:pt x="155" y="48"/>
                  <a:pt x="153" y="50"/>
                  <a:pt x="151" y="52"/>
                </a:cubicBezTo>
                <a:cubicBezTo>
                  <a:pt x="134" y="65"/>
                  <a:pt x="120" y="76"/>
                  <a:pt x="110" y="84"/>
                </a:cubicBezTo>
                <a:cubicBezTo>
                  <a:pt x="107" y="87"/>
                  <a:pt x="105" y="89"/>
                  <a:pt x="103" y="90"/>
                </a:cubicBezTo>
                <a:cubicBezTo>
                  <a:pt x="100" y="92"/>
                  <a:pt x="98" y="93"/>
                  <a:pt x="94" y="95"/>
                </a:cubicBezTo>
                <a:cubicBezTo>
                  <a:pt x="91" y="97"/>
                  <a:pt x="88" y="97"/>
                  <a:pt x="85" y="97"/>
                </a:cubicBezTo>
                <a:cubicBezTo>
                  <a:pt x="85" y="97"/>
                  <a:pt x="85" y="97"/>
                  <a:pt x="85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1" y="97"/>
                  <a:pt x="78" y="97"/>
                  <a:pt x="75" y="95"/>
                </a:cubicBezTo>
                <a:cubicBezTo>
                  <a:pt x="71" y="93"/>
                  <a:pt x="69" y="92"/>
                  <a:pt x="67" y="90"/>
                </a:cubicBezTo>
                <a:cubicBezTo>
                  <a:pt x="65" y="89"/>
                  <a:pt x="62" y="87"/>
                  <a:pt x="59" y="84"/>
                </a:cubicBezTo>
                <a:cubicBezTo>
                  <a:pt x="49" y="76"/>
                  <a:pt x="35" y="65"/>
                  <a:pt x="18" y="52"/>
                </a:cubicBezTo>
                <a:cubicBezTo>
                  <a:pt x="16" y="50"/>
                  <a:pt x="14" y="48"/>
                  <a:pt x="12" y="46"/>
                </a:cubicBezTo>
                <a:cubicBezTo>
                  <a:pt x="12" y="118"/>
                  <a:pt x="12" y="118"/>
                  <a:pt x="12" y="118"/>
                </a:cubicBezTo>
                <a:cubicBezTo>
                  <a:pt x="12" y="119"/>
                  <a:pt x="12" y="120"/>
                  <a:pt x="13" y="121"/>
                </a:cubicBezTo>
                <a:cubicBezTo>
                  <a:pt x="13" y="121"/>
                  <a:pt x="14" y="121"/>
                  <a:pt x="15" y="121"/>
                </a:cubicBezTo>
                <a:cubicBezTo>
                  <a:pt x="154" y="121"/>
                  <a:pt x="154" y="121"/>
                  <a:pt x="154" y="121"/>
                </a:cubicBezTo>
                <a:cubicBezTo>
                  <a:pt x="155" y="121"/>
                  <a:pt x="156" y="121"/>
                  <a:pt x="156" y="121"/>
                </a:cubicBezTo>
                <a:cubicBezTo>
                  <a:pt x="157" y="120"/>
                  <a:pt x="157" y="119"/>
                  <a:pt x="157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477040" y="1045745"/>
            <a:ext cx="181532" cy="157220"/>
          </a:xfrm>
          <a:custGeom>
            <a:pathLst>
              <a:path extrusionOk="0" h="146" w="169">
                <a:moveTo>
                  <a:pt x="85" y="146"/>
                </a:moveTo>
                <a:cubicBezTo>
                  <a:pt x="83" y="146"/>
                  <a:pt x="82" y="145"/>
                  <a:pt x="80" y="144"/>
                </a:cubicBezTo>
                <a:cubicBezTo>
                  <a:pt x="21" y="87"/>
                  <a:pt x="21" y="87"/>
                  <a:pt x="21" y="87"/>
                </a:cubicBezTo>
                <a:cubicBezTo>
                  <a:pt x="21" y="86"/>
                  <a:pt x="20" y="86"/>
                  <a:pt x="19" y="85"/>
                </a:cubicBezTo>
                <a:cubicBezTo>
                  <a:pt x="18" y="83"/>
                  <a:pt x="16" y="81"/>
                  <a:pt x="14" y="78"/>
                </a:cubicBezTo>
                <a:cubicBezTo>
                  <a:pt x="11" y="75"/>
                  <a:pt x="9" y="72"/>
                  <a:pt x="7" y="69"/>
                </a:cubicBezTo>
                <a:cubicBezTo>
                  <a:pt x="5" y="66"/>
                  <a:pt x="4" y="62"/>
                  <a:pt x="2" y="58"/>
                </a:cubicBezTo>
                <a:cubicBezTo>
                  <a:pt x="1" y="53"/>
                  <a:pt x="0" y="49"/>
                  <a:pt x="0" y="45"/>
                </a:cubicBezTo>
                <a:cubicBezTo>
                  <a:pt x="0" y="31"/>
                  <a:pt x="4" y="20"/>
                  <a:pt x="12" y="12"/>
                </a:cubicBezTo>
                <a:cubicBezTo>
                  <a:pt x="20" y="4"/>
                  <a:pt x="31" y="0"/>
                  <a:pt x="45" y="0"/>
                </a:cubicBezTo>
                <a:cubicBezTo>
                  <a:pt x="49" y="0"/>
                  <a:pt x="53" y="1"/>
                  <a:pt x="57" y="2"/>
                </a:cubicBezTo>
                <a:cubicBezTo>
                  <a:pt x="61" y="4"/>
                  <a:pt x="65" y="6"/>
                  <a:pt x="68" y="8"/>
                </a:cubicBezTo>
                <a:cubicBezTo>
                  <a:pt x="72" y="10"/>
                  <a:pt x="75" y="12"/>
                  <a:pt x="77" y="14"/>
                </a:cubicBezTo>
                <a:cubicBezTo>
                  <a:pt x="80" y="16"/>
                  <a:pt x="82" y="19"/>
                  <a:pt x="85" y="21"/>
                </a:cubicBezTo>
                <a:cubicBezTo>
                  <a:pt x="87" y="19"/>
                  <a:pt x="89" y="16"/>
                  <a:pt x="92" y="14"/>
                </a:cubicBezTo>
                <a:cubicBezTo>
                  <a:pt x="94" y="12"/>
                  <a:pt x="97" y="10"/>
                  <a:pt x="101" y="8"/>
                </a:cubicBezTo>
                <a:cubicBezTo>
                  <a:pt x="104" y="6"/>
                  <a:pt x="108" y="4"/>
                  <a:pt x="112" y="2"/>
                </a:cubicBezTo>
                <a:cubicBezTo>
                  <a:pt x="116" y="1"/>
                  <a:pt x="120" y="0"/>
                  <a:pt x="124" y="0"/>
                </a:cubicBezTo>
                <a:cubicBezTo>
                  <a:pt x="138" y="0"/>
                  <a:pt x="149" y="4"/>
                  <a:pt x="157" y="12"/>
                </a:cubicBezTo>
                <a:cubicBezTo>
                  <a:pt x="165" y="20"/>
                  <a:pt x="169" y="31"/>
                  <a:pt x="169" y="45"/>
                </a:cubicBezTo>
                <a:cubicBezTo>
                  <a:pt x="169" y="59"/>
                  <a:pt x="162" y="73"/>
                  <a:pt x="148" y="87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8" y="145"/>
                  <a:pt x="86" y="146"/>
                  <a:pt x="85" y="1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707197" y="1036021"/>
            <a:ext cx="168566" cy="162083"/>
          </a:xfrm>
          <a:custGeom>
            <a:pathLst>
              <a:path extrusionOk="0" h="150" w="157">
                <a:moveTo>
                  <a:pt x="157" y="58"/>
                </a:moveTo>
                <a:cubicBezTo>
                  <a:pt x="157" y="60"/>
                  <a:pt x="156" y="61"/>
                  <a:pt x="155" y="63"/>
                </a:cubicBezTo>
                <a:cubicBezTo>
                  <a:pt x="120" y="96"/>
                  <a:pt x="120" y="96"/>
                  <a:pt x="120" y="96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9" y="144"/>
                  <a:pt x="129" y="145"/>
                  <a:pt x="129" y="146"/>
                </a:cubicBezTo>
                <a:cubicBezTo>
                  <a:pt x="129" y="147"/>
                  <a:pt x="128" y="148"/>
                  <a:pt x="128" y="149"/>
                </a:cubicBezTo>
                <a:cubicBezTo>
                  <a:pt x="127" y="150"/>
                  <a:pt x="126" y="150"/>
                  <a:pt x="125" y="150"/>
                </a:cubicBezTo>
                <a:cubicBezTo>
                  <a:pt x="124" y="150"/>
                  <a:pt x="122" y="150"/>
                  <a:pt x="121" y="149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36" y="149"/>
                  <a:pt x="36" y="149"/>
                  <a:pt x="36" y="149"/>
                </a:cubicBezTo>
                <a:cubicBezTo>
                  <a:pt x="35" y="150"/>
                  <a:pt x="34" y="150"/>
                  <a:pt x="32" y="150"/>
                </a:cubicBezTo>
                <a:cubicBezTo>
                  <a:pt x="31" y="150"/>
                  <a:pt x="30" y="150"/>
                  <a:pt x="29" y="149"/>
                </a:cubicBezTo>
                <a:cubicBezTo>
                  <a:pt x="29" y="148"/>
                  <a:pt x="28" y="147"/>
                  <a:pt x="28" y="146"/>
                </a:cubicBezTo>
                <a:cubicBezTo>
                  <a:pt x="28" y="145"/>
                  <a:pt x="28" y="145"/>
                  <a:pt x="29" y="144"/>
                </a:cubicBezTo>
                <a:cubicBezTo>
                  <a:pt x="37" y="96"/>
                  <a:pt x="37" y="96"/>
                  <a:pt x="37" y="96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1"/>
                  <a:pt x="0" y="60"/>
                  <a:pt x="0" y="58"/>
                </a:cubicBezTo>
                <a:cubicBezTo>
                  <a:pt x="0" y="56"/>
                  <a:pt x="2" y="55"/>
                  <a:pt x="5" y="54"/>
                </a:cubicBezTo>
                <a:cubicBezTo>
                  <a:pt x="53" y="47"/>
                  <a:pt x="53" y="47"/>
                  <a:pt x="53" y="47"/>
                </a:cubicBezTo>
                <a:cubicBezTo>
                  <a:pt x="74" y="4"/>
                  <a:pt x="74" y="4"/>
                  <a:pt x="74" y="4"/>
                </a:cubicBezTo>
                <a:cubicBezTo>
                  <a:pt x="75" y="2"/>
                  <a:pt x="77" y="0"/>
                  <a:pt x="79" y="0"/>
                </a:cubicBezTo>
                <a:cubicBezTo>
                  <a:pt x="81" y="0"/>
                  <a:pt x="82" y="2"/>
                  <a:pt x="83" y="4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156" y="55"/>
                  <a:pt x="157" y="56"/>
                  <a:pt x="157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924387" y="1036021"/>
            <a:ext cx="168566" cy="162083"/>
          </a:xfrm>
          <a:custGeom>
            <a:pathLst>
              <a:path extrusionOk="0" h="150" w="157">
                <a:moveTo>
                  <a:pt x="157" y="58"/>
                </a:moveTo>
                <a:cubicBezTo>
                  <a:pt x="157" y="60"/>
                  <a:pt x="156" y="61"/>
                  <a:pt x="155" y="63"/>
                </a:cubicBezTo>
                <a:cubicBezTo>
                  <a:pt x="120" y="96"/>
                  <a:pt x="120" y="96"/>
                  <a:pt x="120" y="96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9" y="144"/>
                  <a:pt x="129" y="145"/>
                  <a:pt x="129" y="146"/>
                </a:cubicBezTo>
                <a:cubicBezTo>
                  <a:pt x="129" y="149"/>
                  <a:pt x="127" y="150"/>
                  <a:pt x="125" y="150"/>
                </a:cubicBezTo>
                <a:cubicBezTo>
                  <a:pt x="124" y="150"/>
                  <a:pt x="122" y="150"/>
                  <a:pt x="121" y="149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36" y="149"/>
                  <a:pt x="36" y="149"/>
                  <a:pt x="36" y="149"/>
                </a:cubicBezTo>
                <a:cubicBezTo>
                  <a:pt x="35" y="150"/>
                  <a:pt x="33" y="150"/>
                  <a:pt x="32" y="150"/>
                </a:cubicBezTo>
                <a:cubicBezTo>
                  <a:pt x="31" y="150"/>
                  <a:pt x="30" y="150"/>
                  <a:pt x="29" y="149"/>
                </a:cubicBezTo>
                <a:cubicBezTo>
                  <a:pt x="29" y="148"/>
                  <a:pt x="28" y="147"/>
                  <a:pt x="28" y="146"/>
                </a:cubicBezTo>
                <a:cubicBezTo>
                  <a:pt x="28" y="145"/>
                  <a:pt x="28" y="145"/>
                  <a:pt x="29" y="144"/>
                </a:cubicBezTo>
                <a:cubicBezTo>
                  <a:pt x="37" y="96"/>
                  <a:pt x="37" y="96"/>
                  <a:pt x="37" y="96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1"/>
                  <a:pt x="0" y="60"/>
                  <a:pt x="0" y="58"/>
                </a:cubicBezTo>
                <a:cubicBezTo>
                  <a:pt x="0" y="56"/>
                  <a:pt x="2" y="55"/>
                  <a:pt x="5" y="54"/>
                </a:cubicBezTo>
                <a:cubicBezTo>
                  <a:pt x="53" y="47"/>
                  <a:pt x="53" y="47"/>
                  <a:pt x="53" y="47"/>
                </a:cubicBezTo>
                <a:cubicBezTo>
                  <a:pt x="74" y="4"/>
                  <a:pt x="74" y="4"/>
                  <a:pt x="74" y="4"/>
                </a:cubicBezTo>
                <a:cubicBezTo>
                  <a:pt x="75" y="2"/>
                  <a:pt x="77" y="0"/>
                  <a:pt x="79" y="0"/>
                </a:cubicBezTo>
                <a:cubicBezTo>
                  <a:pt x="80" y="0"/>
                  <a:pt x="82" y="2"/>
                  <a:pt x="83" y="4"/>
                </a:cubicBezTo>
                <a:cubicBezTo>
                  <a:pt x="104" y="47"/>
                  <a:pt x="104" y="47"/>
                  <a:pt x="104" y="47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155" y="55"/>
                  <a:pt x="157" y="56"/>
                  <a:pt x="157" y="58"/>
                </a:cubicBezTo>
                <a:close/>
                <a:moveTo>
                  <a:pt x="107" y="92"/>
                </a:moveTo>
                <a:cubicBezTo>
                  <a:pt x="136" y="64"/>
                  <a:pt x="136" y="64"/>
                  <a:pt x="136" y="64"/>
                </a:cubicBezTo>
                <a:cubicBezTo>
                  <a:pt x="96" y="58"/>
                  <a:pt x="96" y="58"/>
                  <a:pt x="96" y="58"/>
                </a:cubicBezTo>
                <a:cubicBezTo>
                  <a:pt x="79" y="22"/>
                  <a:pt x="79" y="22"/>
                  <a:pt x="79" y="22"/>
                </a:cubicBezTo>
                <a:cubicBezTo>
                  <a:pt x="61" y="58"/>
                  <a:pt x="61" y="58"/>
                  <a:pt x="61" y="58"/>
                </a:cubicBezTo>
                <a:cubicBezTo>
                  <a:pt x="21" y="64"/>
                  <a:pt x="21" y="64"/>
                  <a:pt x="21" y="64"/>
                </a:cubicBezTo>
                <a:cubicBezTo>
                  <a:pt x="50" y="92"/>
                  <a:pt x="50" y="92"/>
                  <a:pt x="50" y="92"/>
                </a:cubicBezTo>
                <a:cubicBezTo>
                  <a:pt x="43" y="132"/>
                  <a:pt x="43" y="132"/>
                  <a:pt x="43" y="132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114" y="132"/>
                  <a:pt x="114" y="132"/>
                  <a:pt x="114" y="132"/>
                </a:cubicBezTo>
                <a:lnTo>
                  <a:pt x="107" y="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141578" y="1045745"/>
            <a:ext cx="142632" cy="157220"/>
          </a:xfrm>
          <a:custGeom>
            <a:pathLst>
              <a:path extrusionOk="0" h="146" w="133">
                <a:moveTo>
                  <a:pt x="133" y="121"/>
                </a:moveTo>
                <a:cubicBezTo>
                  <a:pt x="133" y="129"/>
                  <a:pt x="131" y="135"/>
                  <a:pt x="126" y="139"/>
                </a:cubicBezTo>
                <a:cubicBezTo>
                  <a:pt x="121" y="143"/>
                  <a:pt x="115" y="146"/>
                  <a:pt x="108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17" y="146"/>
                  <a:pt x="11" y="143"/>
                  <a:pt x="7" y="139"/>
                </a:cubicBezTo>
                <a:cubicBezTo>
                  <a:pt x="2" y="135"/>
                  <a:pt x="0" y="129"/>
                  <a:pt x="0" y="121"/>
                </a:cubicBezTo>
                <a:cubicBezTo>
                  <a:pt x="0" y="118"/>
                  <a:pt x="0" y="114"/>
                  <a:pt x="0" y="111"/>
                </a:cubicBezTo>
                <a:cubicBezTo>
                  <a:pt x="0" y="108"/>
                  <a:pt x="1" y="105"/>
                  <a:pt x="2" y="101"/>
                </a:cubicBezTo>
                <a:cubicBezTo>
                  <a:pt x="2" y="97"/>
                  <a:pt x="3" y="94"/>
                  <a:pt x="4" y="91"/>
                </a:cubicBezTo>
                <a:cubicBezTo>
                  <a:pt x="5" y="88"/>
                  <a:pt x="6" y="85"/>
                  <a:pt x="8" y="82"/>
                </a:cubicBezTo>
                <a:cubicBezTo>
                  <a:pt x="10" y="79"/>
                  <a:pt x="12" y="76"/>
                  <a:pt x="14" y="74"/>
                </a:cubicBezTo>
                <a:cubicBezTo>
                  <a:pt x="16" y="72"/>
                  <a:pt x="19" y="70"/>
                  <a:pt x="22" y="69"/>
                </a:cubicBezTo>
                <a:cubicBezTo>
                  <a:pt x="25" y="68"/>
                  <a:pt x="29" y="67"/>
                  <a:pt x="33" y="67"/>
                </a:cubicBezTo>
                <a:cubicBezTo>
                  <a:pt x="33" y="67"/>
                  <a:pt x="34" y="68"/>
                  <a:pt x="37" y="69"/>
                </a:cubicBezTo>
                <a:cubicBezTo>
                  <a:pt x="39" y="70"/>
                  <a:pt x="41" y="72"/>
                  <a:pt x="44" y="73"/>
                </a:cubicBezTo>
                <a:cubicBezTo>
                  <a:pt x="46" y="75"/>
                  <a:pt x="50" y="77"/>
                  <a:pt x="54" y="78"/>
                </a:cubicBezTo>
                <a:cubicBezTo>
                  <a:pt x="58" y="79"/>
                  <a:pt x="62" y="80"/>
                  <a:pt x="66" y="80"/>
                </a:cubicBezTo>
                <a:cubicBezTo>
                  <a:pt x="71" y="80"/>
                  <a:pt x="75" y="79"/>
                  <a:pt x="79" y="78"/>
                </a:cubicBezTo>
                <a:cubicBezTo>
                  <a:pt x="83" y="77"/>
                  <a:pt x="87" y="75"/>
                  <a:pt x="89" y="73"/>
                </a:cubicBezTo>
                <a:cubicBezTo>
                  <a:pt x="92" y="72"/>
                  <a:pt x="94" y="70"/>
                  <a:pt x="96" y="69"/>
                </a:cubicBezTo>
                <a:cubicBezTo>
                  <a:pt x="98" y="68"/>
                  <a:pt x="100" y="67"/>
                  <a:pt x="100" y="67"/>
                </a:cubicBezTo>
                <a:cubicBezTo>
                  <a:pt x="104" y="67"/>
                  <a:pt x="108" y="68"/>
                  <a:pt x="111" y="69"/>
                </a:cubicBezTo>
                <a:cubicBezTo>
                  <a:pt x="114" y="70"/>
                  <a:pt x="117" y="72"/>
                  <a:pt x="119" y="74"/>
                </a:cubicBezTo>
                <a:cubicBezTo>
                  <a:pt x="121" y="76"/>
                  <a:pt x="123" y="79"/>
                  <a:pt x="125" y="82"/>
                </a:cubicBezTo>
                <a:cubicBezTo>
                  <a:pt x="126" y="85"/>
                  <a:pt x="128" y="88"/>
                  <a:pt x="129" y="91"/>
                </a:cubicBezTo>
                <a:cubicBezTo>
                  <a:pt x="130" y="94"/>
                  <a:pt x="131" y="97"/>
                  <a:pt x="131" y="101"/>
                </a:cubicBezTo>
                <a:cubicBezTo>
                  <a:pt x="132" y="105"/>
                  <a:pt x="132" y="108"/>
                  <a:pt x="133" y="111"/>
                </a:cubicBezTo>
                <a:cubicBezTo>
                  <a:pt x="133" y="114"/>
                  <a:pt x="133" y="118"/>
                  <a:pt x="133" y="121"/>
                </a:cubicBezTo>
                <a:close/>
                <a:moveTo>
                  <a:pt x="92" y="11"/>
                </a:moveTo>
                <a:cubicBezTo>
                  <a:pt x="99" y="18"/>
                  <a:pt x="103" y="27"/>
                  <a:pt x="103" y="37"/>
                </a:cubicBezTo>
                <a:cubicBezTo>
                  <a:pt x="103" y="47"/>
                  <a:pt x="99" y="55"/>
                  <a:pt x="92" y="62"/>
                </a:cubicBezTo>
                <a:cubicBezTo>
                  <a:pt x="85" y="69"/>
                  <a:pt x="76" y="73"/>
                  <a:pt x="66" y="73"/>
                </a:cubicBezTo>
                <a:cubicBezTo>
                  <a:pt x="56" y="73"/>
                  <a:pt x="48" y="69"/>
                  <a:pt x="41" y="62"/>
                </a:cubicBezTo>
                <a:cubicBezTo>
                  <a:pt x="34" y="55"/>
                  <a:pt x="30" y="47"/>
                  <a:pt x="30" y="37"/>
                </a:cubicBezTo>
                <a:cubicBezTo>
                  <a:pt x="30" y="27"/>
                  <a:pt x="34" y="18"/>
                  <a:pt x="41" y="11"/>
                </a:cubicBezTo>
                <a:cubicBezTo>
                  <a:pt x="48" y="4"/>
                  <a:pt x="56" y="0"/>
                  <a:pt x="66" y="0"/>
                </a:cubicBezTo>
                <a:cubicBezTo>
                  <a:pt x="76" y="0"/>
                  <a:pt x="85" y="4"/>
                  <a:pt x="92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2332835" y="1045745"/>
            <a:ext cx="194499" cy="170186"/>
          </a:xfrm>
          <a:custGeom>
            <a:pathLst>
              <a:path extrusionOk="0" h="158" w="181">
                <a:moveTo>
                  <a:pt x="181" y="15"/>
                </a:moveTo>
                <a:cubicBezTo>
                  <a:pt x="181" y="143"/>
                  <a:pt x="181" y="143"/>
                  <a:pt x="181" y="143"/>
                </a:cubicBezTo>
                <a:cubicBezTo>
                  <a:pt x="181" y="147"/>
                  <a:pt x="180" y="150"/>
                  <a:pt x="177" y="153"/>
                </a:cubicBezTo>
                <a:cubicBezTo>
                  <a:pt x="174" y="156"/>
                  <a:pt x="170" y="158"/>
                  <a:pt x="166" y="158"/>
                </a:cubicBezTo>
                <a:cubicBezTo>
                  <a:pt x="15" y="158"/>
                  <a:pt x="15" y="158"/>
                  <a:pt x="15" y="158"/>
                </a:cubicBezTo>
                <a:cubicBezTo>
                  <a:pt x="11" y="158"/>
                  <a:pt x="7" y="156"/>
                  <a:pt x="4" y="153"/>
                </a:cubicBezTo>
                <a:cubicBezTo>
                  <a:pt x="1" y="150"/>
                  <a:pt x="0" y="147"/>
                  <a:pt x="0" y="14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0" y="0"/>
                  <a:pt x="174" y="2"/>
                  <a:pt x="177" y="5"/>
                </a:cubicBezTo>
                <a:cubicBezTo>
                  <a:pt x="180" y="8"/>
                  <a:pt x="181" y="11"/>
                  <a:pt x="181" y="15"/>
                </a:cubicBezTo>
                <a:close/>
                <a:moveTo>
                  <a:pt x="36" y="31"/>
                </a:moveTo>
                <a:cubicBezTo>
                  <a:pt x="36" y="19"/>
                  <a:pt x="36" y="19"/>
                  <a:pt x="36" y="19"/>
                </a:cubicBezTo>
                <a:cubicBezTo>
                  <a:pt x="36" y="17"/>
                  <a:pt x="35" y="15"/>
                  <a:pt x="34" y="14"/>
                </a:cubicBezTo>
                <a:cubicBezTo>
                  <a:pt x="33" y="13"/>
                  <a:pt x="32" y="12"/>
                  <a:pt x="3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6" y="12"/>
                  <a:pt x="15" y="13"/>
                  <a:pt x="14" y="14"/>
                </a:cubicBezTo>
                <a:cubicBezTo>
                  <a:pt x="12" y="15"/>
                  <a:pt x="12" y="17"/>
                  <a:pt x="12" y="19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2"/>
                  <a:pt x="12" y="34"/>
                  <a:pt x="14" y="35"/>
                </a:cubicBezTo>
                <a:cubicBezTo>
                  <a:pt x="15" y="36"/>
                  <a:pt x="16" y="37"/>
                  <a:pt x="18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2" y="37"/>
                  <a:pt x="33" y="36"/>
                  <a:pt x="34" y="35"/>
                </a:cubicBezTo>
                <a:cubicBezTo>
                  <a:pt x="35" y="34"/>
                  <a:pt x="36" y="32"/>
                  <a:pt x="36" y="31"/>
                </a:cubicBezTo>
                <a:close/>
                <a:moveTo>
                  <a:pt x="36" y="67"/>
                </a:move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5" y="52"/>
                  <a:pt x="34" y="51"/>
                </a:cubicBezTo>
                <a:cubicBezTo>
                  <a:pt x="33" y="49"/>
                  <a:pt x="32" y="49"/>
                  <a:pt x="30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6" y="49"/>
                  <a:pt x="15" y="49"/>
                  <a:pt x="14" y="51"/>
                </a:cubicBezTo>
                <a:cubicBezTo>
                  <a:pt x="12" y="52"/>
                  <a:pt x="12" y="53"/>
                  <a:pt x="12" y="55"/>
                </a:cubicBezTo>
                <a:cubicBezTo>
                  <a:pt x="12" y="67"/>
                  <a:pt x="12" y="67"/>
                  <a:pt x="12" y="67"/>
                </a:cubicBezTo>
                <a:cubicBezTo>
                  <a:pt x="12" y="69"/>
                  <a:pt x="12" y="70"/>
                  <a:pt x="14" y="71"/>
                </a:cubicBezTo>
                <a:cubicBezTo>
                  <a:pt x="15" y="72"/>
                  <a:pt x="16" y="73"/>
                  <a:pt x="18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32" y="73"/>
                  <a:pt x="33" y="72"/>
                  <a:pt x="34" y="71"/>
                </a:cubicBezTo>
                <a:cubicBezTo>
                  <a:pt x="35" y="70"/>
                  <a:pt x="36" y="69"/>
                  <a:pt x="36" y="67"/>
                </a:cubicBezTo>
                <a:close/>
                <a:moveTo>
                  <a:pt x="36" y="103"/>
                </a:moveTo>
                <a:cubicBezTo>
                  <a:pt x="36" y="91"/>
                  <a:pt x="36" y="91"/>
                  <a:pt x="36" y="91"/>
                </a:cubicBezTo>
                <a:cubicBezTo>
                  <a:pt x="36" y="89"/>
                  <a:pt x="35" y="88"/>
                  <a:pt x="34" y="87"/>
                </a:cubicBezTo>
                <a:cubicBezTo>
                  <a:pt x="33" y="86"/>
                  <a:pt x="32" y="85"/>
                  <a:pt x="30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16" y="85"/>
                  <a:pt x="15" y="86"/>
                  <a:pt x="14" y="87"/>
                </a:cubicBezTo>
                <a:cubicBezTo>
                  <a:pt x="12" y="88"/>
                  <a:pt x="12" y="89"/>
                  <a:pt x="12" y="91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12" y="105"/>
                  <a:pt x="12" y="106"/>
                  <a:pt x="14" y="107"/>
                </a:cubicBezTo>
                <a:cubicBezTo>
                  <a:pt x="15" y="109"/>
                  <a:pt x="16" y="109"/>
                  <a:pt x="18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2" y="109"/>
                  <a:pt x="33" y="109"/>
                  <a:pt x="34" y="107"/>
                </a:cubicBezTo>
                <a:cubicBezTo>
                  <a:pt x="35" y="106"/>
                  <a:pt x="36" y="105"/>
                  <a:pt x="36" y="103"/>
                </a:cubicBezTo>
                <a:close/>
                <a:moveTo>
                  <a:pt x="36" y="140"/>
                </a:moveTo>
                <a:cubicBezTo>
                  <a:pt x="36" y="127"/>
                  <a:pt x="36" y="127"/>
                  <a:pt x="36" y="127"/>
                </a:cubicBezTo>
                <a:cubicBezTo>
                  <a:pt x="36" y="126"/>
                  <a:pt x="35" y="124"/>
                  <a:pt x="34" y="123"/>
                </a:cubicBezTo>
                <a:cubicBezTo>
                  <a:pt x="33" y="122"/>
                  <a:pt x="32" y="121"/>
                  <a:pt x="30" y="121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6" y="121"/>
                  <a:pt x="15" y="122"/>
                  <a:pt x="14" y="123"/>
                </a:cubicBezTo>
                <a:cubicBezTo>
                  <a:pt x="12" y="124"/>
                  <a:pt x="12" y="126"/>
                  <a:pt x="12" y="127"/>
                </a:cubicBezTo>
                <a:cubicBezTo>
                  <a:pt x="12" y="140"/>
                  <a:pt x="12" y="140"/>
                  <a:pt x="12" y="140"/>
                </a:cubicBezTo>
                <a:cubicBezTo>
                  <a:pt x="12" y="141"/>
                  <a:pt x="12" y="143"/>
                  <a:pt x="14" y="144"/>
                </a:cubicBezTo>
                <a:cubicBezTo>
                  <a:pt x="15" y="145"/>
                  <a:pt x="16" y="146"/>
                  <a:pt x="18" y="146"/>
                </a:cubicBezTo>
                <a:cubicBezTo>
                  <a:pt x="30" y="146"/>
                  <a:pt x="30" y="146"/>
                  <a:pt x="30" y="146"/>
                </a:cubicBezTo>
                <a:cubicBezTo>
                  <a:pt x="32" y="146"/>
                  <a:pt x="33" y="145"/>
                  <a:pt x="34" y="144"/>
                </a:cubicBezTo>
                <a:cubicBezTo>
                  <a:pt x="35" y="143"/>
                  <a:pt x="36" y="141"/>
                  <a:pt x="36" y="140"/>
                </a:cubicBezTo>
                <a:close/>
                <a:moveTo>
                  <a:pt x="133" y="67"/>
                </a:moveTo>
                <a:cubicBezTo>
                  <a:pt x="133" y="19"/>
                  <a:pt x="133" y="19"/>
                  <a:pt x="133" y="19"/>
                </a:cubicBezTo>
                <a:cubicBezTo>
                  <a:pt x="133" y="17"/>
                  <a:pt x="132" y="15"/>
                  <a:pt x="131" y="14"/>
                </a:cubicBezTo>
                <a:cubicBezTo>
                  <a:pt x="130" y="13"/>
                  <a:pt x="128" y="12"/>
                  <a:pt x="127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2" y="12"/>
                  <a:pt x="51" y="13"/>
                  <a:pt x="50" y="14"/>
                </a:cubicBezTo>
                <a:cubicBezTo>
                  <a:pt x="49" y="15"/>
                  <a:pt x="48" y="17"/>
                  <a:pt x="48" y="19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9"/>
                  <a:pt x="49" y="70"/>
                  <a:pt x="50" y="71"/>
                </a:cubicBezTo>
                <a:cubicBezTo>
                  <a:pt x="51" y="72"/>
                  <a:pt x="52" y="73"/>
                  <a:pt x="54" y="73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28" y="73"/>
                  <a:pt x="130" y="72"/>
                  <a:pt x="131" y="71"/>
                </a:cubicBezTo>
                <a:cubicBezTo>
                  <a:pt x="132" y="70"/>
                  <a:pt x="133" y="69"/>
                  <a:pt x="133" y="67"/>
                </a:cubicBezTo>
                <a:close/>
                <a:moveTo>
                  <a:pt x="133" y="140"/>
                </a:moveTo>
                <a:cubicBezTo>
                  <a:pt x="133" y="91"/>
                  <a:pt x="133" y="91"/>
                  <a:pt x="133" y="91"/>
                </a:cubicBezTo>
                <a:cubicBezTo>
                  <a:pt x="133" y="89"/>
                  <a:pt x="132" y="88"/>
                  <a:pt x="131" y="87"/>
                </a:cubicBezTo>
                <a:cubicBezTo>
                  <a:pt x="130" y="86"/>
                  <a:pt x="128" y="85"/>
                  <a:pt x="127" y="85"/>
                </a:cubicBezTo>
                <a:cubicBezTo>
                  <a:pt x="54" y="85"/>
                  <a:pt x="54" y="85"/>
                  <a:pt x="54" y="85"/>
                </a:cubicBezTo>
                <a:cubicBezTo>
                  <a:pt x="52" y="85"/>
                  <a:pt x="51" y="86"/>
                  <a:pt x="50" y="87"/>
                </a:cubicBezTo>
                <a:cubicBezTo>
                  <a:pt x="49" y="88"/>
                  <a:pt x="48" y="89"/>
                  <a:pt x="48" y="91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1"/>
                  <a:pt x="49" y="143"/>
                  <a:pt x="50" y="144"/>
                </a:cubicBezTo>
                <a:cubicBezTo>
                  <a:pt x="51" y="145"/>
                  <a:pt x="52" y="146"/>
                  <a:pt x="54" y="146"/>
                </a:cubicBezTo>
                <a:cubicBezTo>
                  <a:pt x="127" y="146"/>
                  <a:pt x="127" y="146"/>
                  <a:pt x="127" y="146"/>
                </a:cubicBezTo>
                <a:cubicBezTo>
                  <a:pt x="128" y="146"/>
                  <a:pt x="130" y="145"/>
                  <a:pt x="131" y="144"/>
                </a:cubicBezTo>
                <a:cubicBezTo>
                  <a:pt x="132" y="143"/>
                  <a:pt x="133" y="141"/>
                  <a:pt x="133" y="140"/>
                </a:cubicBezTo>
                <a:close/>
                <a:moveTo>
                  <a:pt x="169" y="31"/>
                </a:moveTo>
                <a:cubicBezTo>
                  <a:pt x="169" y="19"/>
                  <a:pt x="169" y="19"/>
                  <a:pt x="169" y="19"/>
                </a:cubicBezTo>
                <a:cubicBezTo>
                  <a:pt x="169" y="17"/>
                  <a:pt x="168" y="15"/>
                  <a:pt x="167" y="14"/>
                </a:cubicBezTo>
                <a:cubicBezTo>
                  <a:pt x="166" y="13"/>
                  <a:pt x="165" y="12"/>
                  <a:pt x="163" y="12"/>
                </a:cubicBezTo>
                <a:cubicBezTo>
                  <a:pt x="151" y="12"/>
                  <a:pt x="151" y="12"/>
                  <a:pt x="151" y="12"/>
                </a:cubicBezTo>
                <a:cubicBezTo>
                  <a:pt x="149" y="12"/>
                  <a:pt x="148" y="13"/>
                  <a:pt x="147" y="14"/>
                </a:cubicBezTo>
                <a:cubicBezTo>
                  <a:pt x="145" y="15"/>
                  <a:pt x="145" y="17"/>
                  <a:pt x="145" y="19"/>
                </a:cubicBezTo>
                <a:cubicBezTo>
                  <a:pt x="145" y="31"/>
                  <a:pt x="145" y="31"/>
                  <a:pt x="145" y="31"/>
                </a:cubicBezTo>
                <a:cubicBezTo>
                  <a:pt x="145" y="32"/>
                  <a:pt x="145" y="34"/>
                  <a:pt x="147" y="35"/>
                </a:cubicBezTo>
                <a:cubicBezTo>
                  <a:pt x="148" y="36"/>
                  <a:pt x="149" y="37"/>
                  <a:pt x="151" y="37"/>
                </a:cubicBezTo>
                <a:cubicBezTo>
                  <a:pt x="163" y="37"/>
                  <a:pt x="163" y="37"/>
                  <a:pt x="163" y="37"/>
                </a:cubicBezTo>
                <a:cubicBezTo>
                  <a:pt x="165" y="37"/>
                  <a:pt x="166" y="36"/>
                  <a:pt x="167" y="35"/>
                </a:cubicBezTo>
                <a:cubicBezTo>
                  <a:pt x="168" y="34"/>
                  <a:pt x="169" y="32"/>
                  <a:pt x="169" y="31"/>
                </a:cubicBezTo>
                <a:close/>
                <a:moveTo>
                  <a:pt x="169" y="67"/>
                </a:moveTo>
                <a:cubicBezTo>
                  <a:pt x="169" y="55"/>
                  <a:pt x="169" y="55"/>
                  <a:pt x="169" y="55"/>
                </a:cubicBezTo>
                <a:cubicBezTo>
                  <a:pt x="169" y="53"/>
                  <a:pt x="168" y="52"/>
                  <a:pt x="167" y="51"/>
                </a:cubicBezTo>
                <a:cubicBezTo>
                  <a:pt x="166" y="49"/>
                  <a:pt x="165" y="49"/>
                  <a:pt x="163" y="49"/>
                </a:cubicBezTo>
                <a:cubicBezTo>
                  <a:pt x="151" y="49"/>
                  <a:pt x="151" y="49"/>
                  <a:pt x="151" y="49"/>
                </a:cubicBezTo>
                <a:cubicBezTo>
                  <a:pt x="149" y="49"/>
                  <a:pt x="148" y="49"/>
                  <a:pt x="147" y="51"/>
                </a:cubicBezTo>
                <a:cubicBezTo>
                  <a:pt x="145" y="52"/>
                  <a:pt x="145" y="53"/>
                  <a:pt x="145" y="55"/>
                </a:cubicBezTo>
                <a:cubicBezTo>
                  <a:pt x="145" y="67"/>
                  <a:pt x="145" y="67"/>
                  <a:pt x="145" y="67"/>
                </a:cubicBezTo>
                <a:cubicBezTo>
                  <a:pt x="145" y="69"/>
                  <a:pt x="145" y="70"/>
                  <a:pt x="147" y="71"/>
                </a:cubicBezTo>
                <a:cubicBezTo>
                  <a:pt x="148" y="72"/>
                  <a:pt x="149" y="73"/>
                  <a:pt x="151" y="73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65" y="73"/>
                  <a:pt x="166" y="72"/>
                  <a:pt x="167" y="71"/>
                </a:cubicBezTo>
                <a:cubicBezTo>
                  <a:pt x="168" y="70"/>
                  <a:pt x="169" y="69"/>
                  <a:pt x="169" y="67"/>
                </a:cubicBezTo>
                <a:close/>
                <a:moveTo>
                  <a:pt x="169" y="103"/>
                </a:moveTo>
                <a:cubicBezTo>
                  <a:pt x="169" y="91"/>
                  <a:pt x="169" y="91"/>
                  <a:pt x="169" y="91"/>
                </a:cubicBezTo>
                <a:cubicBezTo>
                  <a:pt x="169" y="89"/>
                  <a:pt x="168" y="88"/>
                  <a:pt x="167" y="87"/>
                </a:cubicBezTo>
                <a:cubicBezTo>
                  <a:pt x="166" y="86"/>
                  <a:pt x="165" y="85"/>
                  <a:pt x="163" y="85"/>
                </a:cubicBezTo>
                <a:cubicBezTo>
                  <a:pt x="151" y="85"/>
                  <a:pt x="151" y="85"/>
                  <a:pt x="151" y="85"/>
                </a:cubicBezTo>
                <a:cubicBezTo>
                  <a:pt x="149" y="85"/>
                  <a:pt x="148" y="86"/>
                  <a:pt x="147" y="87"/>
                </a:cubicBezTo>
                <a:cubicBezTo>
                  <a:pt x="145" y="88"/>
                  <a:pt x="145" y="89"/>
                  <a:pt x="145" y="91"/>
                </a:cubicBezTo>
                <a:cubicBezTo>
                  <a:pt x="145" y="103"/>
                  <a:pt x="145" y="103"/>
                  <a:pt x="145" y="103"/>
                </a:cubicBezTo>
                <a:cubicBezTo>
                  <a:pt x="145" y="105"/>
                  <a:pt x="145" y="106"/>
                  <a:pt x="147" y="107"/>
                </a:cubicBezTo>
                <a:cubicBezTo>
                  <a:pt x="148" y="109"/>
                  <a:pt x="149" y="109"/>
                  <a:pt x="151" y="109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5" y="109"/>
                  <a:pt x="166" y="109"/>
                  <a:pt x="167" y="107"/>
                </a:cubicBezTo>
                <a:cubicBezTo>
                  <a:pt x="168" y="106"/>
                  <a:pt x="169" y="105"/>
                  <a:pt x="169" y="103"/>
                </a:cubicBezTo>
                <a:close/>
                <a:moveTo>
                  <a:pt x="169" y="140"/>
                </a:moveTo>
                <a:cubicBezTo>
                  <a:pt x="169" y="127"/>
                  <a:pt x="169" y="127"/>
                  <a:pt x="169" y="127"/>
                </a:cubicBezTo>
                <a:cubicBezTo>
                  <a:pt x="169" y="126"/>
                  <a:pt x="168" y="124"/>
                  <a:pt x="167" y="123"/>
                </a:cubicBezTo>
                <a:cubicBezTo>
                  <a:pt x="166" y="122"/>
                  <a:pt x="165" y="121"/>
                  <a:pt x="163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49" y="121"/>
                  <a:pt x="148" y="122"/>
                  <a:pt x="147" y="123"/>
                </a:cubicBezTo>
                <a:cubicBezTo>
                  <a:pt x="145" y="124"/>
                  <a:pt x="145" y="126"/>
                  <a:pt x="145" y="127"/>
                </a:cubicBezTo>
                <a:cubicBezTo>
                  <a:pt x="145" y="140"/>
                  <a:pt x="145" y="140"/>
                  <a:pt x="145" y="140"/>
                </a:cubicBezTo>
                <a:cubicBezTo>
                  <a:pt x="145" y="141"/>
                  <a:pt x="145" y="143"/>
                  <a:pt x="147" y="144"/>
                </a:cubicBezTo>
                <a:cubicBezTo>
                  <a:pt x="148" y="145"/>
                  <a:pt x="149" y="146"/>
                  <a:pt x="151" y="146"/>
                </a:cubicBezTo>
                <a:cubicBezTo>
                  <a:pt x="163" y="146"/>
                  <a:pt x="163" y="146"/>
                  <a:pt x="163" y="146"/>
                </a:cubicBezTo>
                <a:cubicBezTo>
                  <a:pt x="165" y="146"/>
                  <a:pt x="166" y="145"/>
                  <a:pt x="167" y="144"/>
                </a:cubicBezTo>
                <a:cubicBezTo>
                  <a:pt x="168" y="143"/>
                  <a:pt x="169" y="141"/>
                  <a:pt x="169" y="1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575958" y="1045745"/>
            <a:ext cx="168566" cy="144253"/>
          </a:xfrm>
          <a:custGeom>
            <a:pathLst>
              <a:path extrusionOk="0" h="133" w="157">
                <a:moveTo>
                  <a:pt x="72" y="12"/>
                </a:moveTo>
                <a:cubicBezTo>
                  <a:pt x="72" y="49"/>
                  <a:pt x="72" y="49"/>
                  <a:pt x="72" y="49"/>
                </a:cubicBezTo>
                <a:cubicBezTo>
                  <a:pt x="72" y="52"/>
                  <a:pt x="71" y="55"/>
                  <a:pt x="69" y="57"/>
                </a:cubicBezTo>
                <a:cubicBezTo>
                  <a:pt x="66" y="60"/>
                  <a:pt x="64" y="61"/>
                  <a:pt x="6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9" y="61"/>
                  <a:pt x="6" y="60"/>
                  <a:pt x="3" y="57"/>
                </a:cubicBezTo>
                <a:cubicBezTo>
                  <a:pt x="1" y="55"/>
                  <a:pt x="0" y="52"/>
                  <a:pt x="0" y="49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6" y="2"/>
                  <a:pt x="9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2"/>
                  <a:pt x="69" y="4"/>
                </a:cubicBezTo>
                <a:cubicBezTo>
                  <a:pt x="71" y="6"/>
                  <a:pt x="72" y="9"/>
                  <a:pt x="72" y="12"/>
                </a:cubicBezTo>
                <a:close/>
                <a:moveTo>
                  <a:pt x="72" y="85"/>
                </a:moveTo>
                <a:cubicBezTo>
                  <a:pt x="72" y="121"/>
                  <a:pt x="72" y="121"/>
                  <a:pt x="72" y="121"/>
                </a:cubicBezTo>
                <a:cubicBezTo>
                  <a:pt x="72" y="125"/>
                  <a:pt x="71" y="127"/>
                  <a:pt x="69" y="130"/>
                </a:cubicBezTo>
                <a:cubicBezTo>
                  <a:pt x="66" y="132"/>
                  <a:pt x="64" y="133"/>
                  <a:pt x="60" y="133"/>
                </a:cubicBezTo>
                <a:cubicBezTo>
                  <a:pt x="12" y="133"/>
                  <a:pt x="12" y="133"/>
                  <a:pt x="12" y="133"/>
                </a:cubicBezTo>
                <a:cubicBezTo>
                  <a:pt x="9" y="133"/>
                  <a:pt x="6" y="132"/>
                  <a:pt x="3" y="130"/>
                </a:cubicBezTo>
                <a:cubicBezTo>
                  <a:pt x="1" y="127"/>
                  <a:pt x="0" y="125"/>
                  <a:pt x="0" y="121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2"/>
                  <a:pt x="1" y="79"/>
                  <a:pt x="3" y="77"/>
                </a:cubicBezTo>
                <a:cubicBezTo>
                  <a:pt x="6" y="74"/>
                  <a:pt x="9" y="73"/>
                  <a:pt x="12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4" y="73"/>
                  <a:pt x="66" y="74"/>
                  <a:pt x="69" y="77"/>
                </a:cubicBezTo>
                <a:cubicBezTo>
                  <a:pt x="71" y="79"/>
                  <a:pt x="72" y="82"/>
                  <a:pt x="72" y="85"/>
                </a:cubicBezTo>
                <a:close/>
                <a:moveTo>
                  <a:pt x="157" y="12"/>
                </a:moveTo>
                <a:cubicBezTo>
                  <a:pt x="157" y="49"/>
                  <a:pt x="157" y="49"/>
                  <a:pt x="157" y="49"/>
                </a:cubicBezTo>
                <a:cubicBezTo>
                  <a:pt x="157" y="52"/>
                  <a:pt x="156" y="55"/>
                  <a:pt x="154" y="57"/>
                </a:cubicBezTo>
                <a:cubicBezTo>
                  <a:pt x="151" y="60"/>
                  <a:pt x="148" y="61"/>
                  <a:pt x="145" y="61"/>
                </a:cubicBezTo>
                <a:cubicBezTo>
                  <a:pt x="97" y="61"/>
                  <a:pt x="97" y="61"/>
                  <a:pt x="97" y="61"/>
                </a:cubicBezTo>
                <a:cubicBezTo>
                  <a:pt x="93" y="61"/>
                  <a:pt x="90" y="60"/>
                  <a:pt x="88" y="57"/>
                </a:cubicBezTo>
                <a:cubicBezTo>
                  <a:pt x="86" y="55"/>
                  <a:pt x="85" y="52"/>
                  <a:pt x="85" y="49"/>
                </a:cubicBezTo>
                <a:cubicBezTo>
                  <a:pt x="85" y="12"/>
                  <a:pt x="85" y="12"/>
                  <a:pt x="85" y="12"/>
                </a:cubicBezTo>
                <a:cubicBezTo>
                  <a:pt x="85" y="9"/>
                  <a:pt x="86" y="6"/>
                  <a:pt x="88" y="4"/>
                </a:cubicBezTo>
                <a:cubicBezTo>
                  <a:pt x="90" y="2"/>
                  <a:pt x="93" y="0"/>
                  <a:pt x="9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8" y="0"/>
                  <a:pt x="151" y="2"/>
                  <a:pt x="154" y="4"/>
                </a:cubicBezTo>
                <a:cubicBezTo>
                  <a:pt x="156" y="6"/>
                  <a:pt x="157" y="9"/>
                  <a:pt x="157" y="12"/>
                </a:cubicBezTo>
                <a:close/>
                <a:moveTo>
                  <a:pt x="157" y="85"/>
                </a:moveTo>
                <a:cubicBezTo>
                  <a:pt x="157" y="121"/>
                  <a:pt x="157" y="121"/>
                  <a:pt x="157" y="121"/>
                </a:cubicBezTo>
                <a:cubicBezTo>
                  <a:pt x="157" y="125"/>
                  <a:pt x="156" y="127"/>
                  <a:pt x="154" y="130"/>
                </a:cubicBezTo>
                <a:cubicBezTo>
                  <a:pt x="151" y="132"/>
                  <a:pt x="148" y="133"/>
                  <a:pt x="145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93" y="133"/>
                  <a:pt x="90" y="132"/>
                  <a:pt x="88" y="130"/>
                </a:cubicBezTo>
                <a:cubicBezTo>
                  <a:pt x="86" y="127"/>
                  <a:pt x="85" y="125"/>
                  <a:pt x="85" y="121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82"/>
                  <a:pt x="86" y="79"/>
                  <a:pt x="88" y="77"/>
                </a:cubicBezTo>
                <a:cubicBezTo>
                  <a:pt x="90" y="74"/>
                  <a:pt x="93" y="73"/>
                  <a:pt x="97" y="73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48" y="73"/>
                  <a:pt x="151" y="74"/>
                  <a:pt x="154" y="77"/>
                </a:cubicBezTo>
                <a:cubicBezTo>
                  <a:pt x="156" y="79"/>
                  <a:pt x="157" y="82"/>
                  <a:pt x="157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2793148" y="1045745"/>
            <a:ext cx="181532" cy="144253"/>
          </a:xfrm>
          <a:custGeom>
            <a:pathLst>
              <a:path extrusionOk="0" h="133" w="169">
                <a:moveTo>
                  <a:pt x="48" y="9"/>
                </a:moveTo>
                <a:cubicBezTo>
                  <a:pt x="48" y="28"/>
                  <a:pt x="48" y="28"/>
                  <a:pt x="48" y="28"/>
                </a:cubicBezTo>
                <a:cubicBezTo>
                  <a:pt x="48" y="30"/>
                  <a:pt x="47" y="32"/>
                  <a:pt x="46" y="34"/>
                </a:cubicBezTo>
                <a:cubicBezTo>
                  <a:pt x="44" y="36"/>
                  <a:pt x="42" y="37"/>
                  <a:pt x="3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2" y="0"/>
                  <a:pt x="44" y="1"/>
                  <a:pt x="46" y="3"/>
                </a:cubicBezTo>
                <a:cubicBezTo>
                  <a:pt x="47" y="5"/>
                  <a:pt x="48" y="7"/>
                  <a:pt x="48" y="9"/>
                </a:cubicBezTo>
                <a:close/>
                <a:moveTo>
                  <a:pt x="48" y="58"/>
                </a:moveTo>
                <a:cubicBezTo>
                  <a:pt x="48" y="76"/>
                  <a:pt x="48" y="76"/>
                  <a:pt x="48" y="76"/>
                </a:cubicBezTo>
                <a:cubicBezTo>
                  <a:pt x="48" y="79"/>
                  <a:pt x="47" y="81"/>
                  <a:pt x="46" y="82"/>
                </a:cubicBezTo>
                <a:cubicBezTo>
                  <a:pt x="44" y="84"/>
                  <a:pt x="42" y="85"/>
                  <a:pt x="39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5"/>
                  <a:pt x="4" y="84"/>
                  <a:pt x="2" y="82"/>
                </a:cubicBezTo>
                <a:cubicBezTo>
                  <a:pt x="1" y="81"/>
                  <a:pt x="0" y="79"/>
                  <a:pt x="0" y="7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5"/>
                  <a:pt x="1" y="53"/>
                  <a:pt x="2" y="51"/>
                </a:cubicBezTo>
                <a:cubicBezTo>
                  <a:pt x="4" y="50"/>
                  <a:pt x="6" y="49"/>
                  <a:pt x="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42" y="49"/>
                  <a:pt x="44" y="50"/>
                  <a:pt x="46" y="51"/>
                </a:cubicBezTo>
                <a:cubicBezTo>
                  <a:pt x="47" y="53"/>
                  <a:pt x="48" y="55"/>
                  <a:pt x="48" y="58"/>
                </a:cubicBezTo>
                <a:close/>
                <a:moveTo>
                  <a:pt x="48" y="106"/>
                </a:moveTo>
                <a:cubicBezTo>
                  <a:pt x="48" y="124"/>
                  <a:pt x="48" y="124"/>
                  <a:pt x="48" y="124"/>
                </a:cubicBezTo>
                <a:cubicBezTo>
                  <a:pt x="48" y="127"/>
                  <a:pt x="47" y="129"/>
                  <a:pt x="46" y="131"/>
                </a:cubicBezTo>
                <a:cubicBezTo>
                  <a:pt x="44" y="133"/>
                  <a:pt x="42" y="133"/>
                  <a:pt x="39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6" y="133"/>
                  <a:pt x="4" y="133"/>
                  <a:pt x="2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4"/>
                  <a:pt x="1" y="102"/>
                  <a:pt x="2" y="100"/>
                </a:cubicBezTo>
                <a:cubicBezTo>
                  <a:pt x="4" y="98"/>
                  <a:pt x="6" y="97"/>
                  <a:pt x="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42" y="97"/>
                  <a:pt x="44" y="98"/>
                  <a:pt x="46" y="100"/>
                </a:cubicBezTo>
                <a:cubicBezTo>
                  <a:pt x="47" y="102"/>
                  <a:pt x="48" y="104"/>
                  <a:pt x="48" y="106"/>
                </a:cubicBezTo>
                <a:close/>
                <a:moveTo>
                  <a:pt x="109" y="9"/>
                </a:moveTo>
                <a:cubicBezTo>
                  <a:pt x="109" y="28"/>
                  <a:pt x="109" y="28"/>
                  <a:pt x="109" y="28"/>
                </a:cubicBezTo>
                <a:cubicBezTo>
                  <a:pt x="109" y="30"/>
                  <a:pt x="108" y="32"/>
                  <a:pt x="106" y="34"/>
                </a:cubicBezTo>
                <a:cubicBezTo>
                  <a:pt x="104" y="36"/>
                  <a:pt x="102" y="37"/>
                  <a:pt x="100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7" y="37"/>
                  <a:pt x="65" y="36"/>
                  <a:pt x="63" y="34"/>
                </a:cubicBezTo>
                <a:cubicBezTo>
                  <a:pt x="61" y="32"/>
                  <a:pt x="60" y="30"/>
                  <a:pt x="60" y="28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7"/>
                  <a:pt x="61" y="5"/>
                  <a:pt x="63" y="3"/>
                </a:cubicBezTo>
                <a:cubicBezTo>
                  <a:pt x="65" y="1"/>
                  <a:pt x="67" y="0"/>
                  <a:pt x="69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2" y="0"/>
                  <a:pt x="104" y="1"/>
                  <a:pt x="106" y="3"/>
                </a:cubicBezTo>
                <a:cubicBezTo>
                  <a:pt x="108" y="5"/>
                  <a:pt x="109" y="7"/>
                  <a:pt x="109" y="9"/>
                </a:cubicBezTo>
                <a:close/>
                <a:moveTo>
                  <a:pt x="109" y="58"/>
                </a:moveTo>
                <a:cubicBezTo>
                  <a:pt x="109" y="76"/>
                  <a:pt x="109" y="76"/>
                  <a:pt x="109" y="76"/>
                </a:cubicBezTo>
                <a:cubicBezTo>
                  <a:pt x="109" y="79"/>
                  <a:pt x="108" y="81"/>
                  <a:pt x="106" y="82"/>
                </a:cubicBezTo>
                <a:cubicBezTo>
                  <a:pt x="104" y="84"/>
                  <a:pt x="102" y="85"/>
                  <a:pt x="100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7" y="85"/>
                  <a:pt x="65" y="84"/>
                  <a:pt x="63" y="82"/>
                </a:cubicBezTo>
                <a:cubicBezTo>
                  <a:pt x="61" y="81"/>
                  <a:pt x="60" y="79"/>
                  <a:pt x="60" y="76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5"/>
                  <a:pt x="61" y="53"/>
                  <a:pt x="63" y="51"/>
                </a:cubicBezTo>
                <a:cubicBezTo>
                  <a:pt x="65" y="50"/>
                  <a:pt x="67" y="49"/>
                  <a:pt x="69" y="49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2" y="49"/>
                  <a:pt x="104" y="50"/>
                  <a:pt x="106" y="51"/>
                </a:cubicBezTo>
                <a:cubicBezTo>
                  <a:pt x="108" y="53"/>
                  <a:pt x="109" y="55"/>
                  <a:pt x="109" y="58"/>
                </a:cubicBezTo>
                <a:close/>
                <a:moveTo>
                  <a:pt x="109" y="106"/>
                </a:moveTo>
                <a:cubicBezTo>
                  <a:pt x="109" y="124"/>
                  <a:pt x="109" y="124"/>
                  <a:pt x="109" y="124"/>
                </a:cubicBezTo>
                <a:cubicBezTo>
                  <a:pt x="109" y="127"/>
                  <a:pt x="108" y="129"/>
                  <a:pt x="106" y="131"/>
                </a:cubicBezTo>
                <a:cubicBezTo>
                  <a:pt x="104" y="133"/>
                  <a:pt x="102" y="133"/>
                  <a:pt x="100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67" y="133"/>
                  <a:pt x="65" y="133"/>
                  <a:pt x="63" y="131"/>
                </a:cubicBezTo>
                <a:cubicBezTo>
                  <a:pt x="61" y="129"/>
                  <a:pt x="60" y="127"/>
                  <a:pt x="60" y="124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4"/>
                  <a:pt x="61" y="102"/>
                  <a:pt x="63" y="100"/>
                </a:cubicBezTo>
                <a:cubicBezTo>
                  <a:pt x="65" y="98"/>
                  <a:pt x="67" y="97"/>
                  <a:pt x="69" y="97"/>
                </a:cubicBezTo>
                <a:cubicBezTo>
                  <a:pt x="100" y="97"/>
                  <a:pt x="100" y="97"/>
                  <a:pt x="100" y="97"/>
                </a:cubicBezTo>
                <a:cubicBezTo>
                  <a:pt x="102" y="97"/>
                  <a:pt x="104" y="98"/>
                  <a:pt x="106" y="100"/>
                </a:cubicBezTo>
                <a:cubicBezTo>
                  <a:pt x="108" y="102"/>
                  <a:pt x="109" y="104"/>
                  <a:pt x="109" y="106"/>
                </a:cubicBezTo>
                <a:close/>
                <a:moveTo>
                  <a:pt x="169" y="9"/>
                </a:moveTo>
                <a:cubicBezTo>
                  <a:pt x="169" y="28"/>
                  <a:pt x="169" y="28"/>
                  <a:pt x="169" y="28"/>
                </a:cubicBezTo>
                <a:cubicBezTo>
                  <a:pt x="169" y="30"/>
                  <a:pt x="168" y="32"/>
                  <a:pt x="167" y="34"/>
                </a:cubicBezTo>
                <a:cubicBezTo>
                  <a:pt x="165" y="36"/>
                  <a:pt x="163" y="37"/>
                  <a:pt x="160" y="37"/>
                </a:cubicBezTo>
                <a:cubicBezTo>
                  <a:pt x="130" y="37"/>
                  <a:pt x="130" y="37"/>
                  <a:pt x="130" y="37"/>
                </a:cubicBezTo>
                <a:cubicBezTo>
                  <a:pt x="127" y="37"/>
                  <a:pt x="125" y="36"/>
                  <a:pt x="123" y="34"/>
                </a:cubicBezTo>
                <a:cubicBezTo>
                  <a:pt x="122" y="32"/>
                  <a:pt x="121" y="30"/>
                  <a:pt x="121" y="28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7"/>
                  <a:pt x="122" y="5"/>
                  <a:pt x="123" y="3"/>
                </a:cubicBezTo>
                <a:cubicBezTo>
                  <a:pt x="125" y="1"/>
                  <a:pt x="127" y="0"/>
                  <a:pt x="130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3" y="0"/>
                  <a:pt x="165" y="1"/>
                  <a:pt x="167" y="3"/>
                </a:cubicBezTo>
                <a:cubicBezTo>
                  <a:pt x="168" y="5"/>
                  <a:pt x="169" y="7"/>
                  <a:pt x="169" y="9"/>
                </a:cubicBezTo>
                <a:close/>
                <a:moveTo>
                  <a:pt x="169" y="58"/>
                </a:moveTo>
                <a:cubicBezTo>
                  <a:pt x="169" y="76"/>
                  <a:pt x="169" y="76"/>
                  <a:pt x="169" y="76"/>
                </a:cubicBezTo>
                <a:cubicBezTo>
                  <a:pt x="169" y="79"/>
                  <a:pt x="168" y="81"/>
                  <a:pt x="167" y="82"/>
                </a:cubicBezTo>
                <a:cubicBezTo>
                  <a:pt x="165" y="84"/>
                  <a:pt x="163" y="85"/>
                  <a:pt x="160" y="85"/>
                </a:cubicBezTo>
                <a:cubicBezTo>
                  <a:pt x="130" y="85"/>
                  <a:pt x="130" y="85"/>
                  <a:pt x="130" y="85"/>
                </a:cubicBezTo>
                <a:cubicBezTo>
                  <a:pt x="127" y="85"/>
                  <a:pt x="125" y="84"/>
                  <a:pt x="123" y="82"/>
                </a:cubicBezTo>
                <a:cubicBezTo>
                  <a:pt x="122" y="81"/>
                  <a:pt x="121" y="79"/>
                  <a:pt x="121" y="76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5"/>
                  <a:pt x="122" y="53"/>
                  <a:pt x="123" y="51"/>
                </a:cubicBezTo>
                <a:cubicBezTo>
                  <a:pt x="125" y="50"/>
                  <a:pt x="127" y="49"/>
                  <a:pt x="130" y="49"/>
                </a:cubicBezTo>
                <a:cubicBezTo>
                  <a:pt x="160" y="49"/>
                  <a:pt x="160" y="49"/>
                  <a:pt x="160" y="49"/>
                </a:cubicBezTo>
                <a:cubicBezTo>
                  <a:pt x="163" y="49"/>
                  <a:pt x="165" y="50"/>
                  <a:pt x="167" y="51"/>
                </a:cubicBezTo>
                <a:cubicBezTo>
                  <a:pt x="168" y="53"/>
                  <a:pt x="169" y="55"/>
                  <a:pt x="169" y="58"/>
                </a:cubicBezTo>
                <a:close/>
                <a:moveTo>
                  <a:pt x="169" y="106"/>
                </a:moveTo>
                <a:cubicBezTo>
                  <a:pt x="169" y="124"/>
                  <a:pt x="169" y="124"/>
                  <a:pt x="169" y="124"/>
                </a:cubicBezTo>
                <a:cubicBezTo>
                  <a:pt x="169" y="127"/>
                  <a:pt x="168" y="129"/>
                  <a:pt x="167" y="131"/>
                </a:cubicBezTo>
                <a:cubicBezTo>
                  <a:pt x="165" y="133"/>
                  <a:pt x="163" y="133"/>
                  <a:pt x="160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27" y="133"/>
                  <a:pt x="125" y="133"/>
                  <a:pt x="123" y="131"/>
                </a:cubicBezTo>
                <a:cubicBezTo>
                  <a:pt x="122" y="129"/>
                  <a:pt x="121" y="127"/>
                  <a:pt x="121" y="124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1" y="104"/>
                  <a:pt x="122" y="102"/>
                  <a:pt x="123" y="100"/>
                </a:cubicBezTo>
                <a:cubicBezTo>
                  <a:pt x="125" y="98"/>
                  <a:pt x="127" y="97"/>
                  <a:pt x="130" y="97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3" y="97"/>
                  <a:pt x="165" y="98"/>
                  <a:pt x="167" y="100"/>
                </a:cubicBezTo>
                <a:cubicBezTo>
                  <a:pt x="168" y="102"/>
                  <a:pt x="169" y="104"/>
                  <a:pt x="169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3021684" y="1045745"/>
            <a:ext cx="181532" cy="144253"/>
          </a:xfrm>
          <a:custGeom>
            <a:pathLst>
              <a:path extrusionOk="0" h="133" w="169">
                <a:moveTo>
                  <a:pt x="48" y="9"/>
                </a:moveTo>
                <a:cubicBezTo>
                  <a:pt x="48" y="28"/>
                  <a:pt x="48" y="28"/>
                  <a:pt x="48" y="28"/>
                </a:cubicBezTo>
                <a:cubicBezTo>
                  <a:pt x="48" y="30"/>
                  <a:pt x="47" y="32"/>
                  <a:pt x="46" y="34"/>
                </a:cubicBezTo>
                <a:cubicBezTo>
                  <a:pt x="44" y="36"/>
                  <a:pt x="42" y="37"/>
                  <a:pt x="3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2" y="0"/>
                  <a:pt x="44" y="1"/>
                  <a:pt x="46" y="3"/>
                </a:cubicBezTo>
                <a:cubicBezTo>
                  <a:pt x="47" y="5"/>
                  <a:pt x="48" y="7"/>
                  <a:pt x="48" y="9"/>
                </a:cubicBezTo>
                <a:close/>
                <a:moveTo>
                  <a:pt x="48" y="58"/>
                </a:moveTo>
                <a:cubicBezTo>
                  <a:pt x="48" y="76"/>
                  <a:pt x="48" y="76"/>
                  <a:pt x="48" y="76"/>
                </a:cubicBezTo>
                <a:cubicBezTo>
                  <a:pt x="48" y="79"/>
                  <a:pt x="47" y="81"/>
                  <a:pt x="46" y="82"/>
                </a:cubicBezTo>
                <a:cubicBezTo>
                  <a:pt x="44" y="84"/>
                  <a:pt x="42" y="85"/>
                  <a:pt x="39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5"/>
                  <a:pt x="4" y="84"/>
                  <a:pt x="2" y="82"/>
                </a:cubicBezTo>
                <a:cubicBezTo>
                  <a:pt x="1" y="81"/>
                  <a:pt x="0" y="79"/>
                  <a:pt x="0" y="7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5"/>
                  <a:pt x="1" y="53"/>
                  <a:pt x="2" y="51"/>
                </a:cubicBezTo>
                <a:cubicBezTo>
                  <a:pt x="4" y="50"/>
                  <a:pt x="6" y="49"/>
                  <a:pt x="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42" y="49"/>
                  <a:pt x="44" y="50"/>
                  <a:pt x="46" y="51"/>
                </a:cubicBezTo>
                <a:cubicBezTo>
                  <a:pt x="47" y="53"/>
                  <a:pt x="48" y="55"/>
                  <a:pt x="48" y="58"/>
                </a:cubicBezTo>
                <a:close/>
                <a:moveTo>
                  <a:pt x="48" y="106"/>
                </a:moveTo>
                <a:cubicBezTo>
                  <a:pt x="48" y="124"/>
                  <a:pt x="48" y="124"/>
                  <a:pt x="48" y="124"/>
                </a:cubicBezTo>
                <a:cubicBezTo>
                  <a:pt x="48" y="127"/>
                  <a:pt x="47" y="129"/>
                  <a:pt x="46" y="131"/>
                </a:cubicBezTo>
                <a:cubicBezTo>
                  <a:pt x="44" y="133"/>
                  <a:pt x="42" y="133"/>
                  <a:pt x="39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6" y="133"/>
                  <a:pt x="4" y="133"/>
                  <a:pt x="2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4"/>
                  <a:pt x="1" y="102"/>
                  <a:pt x="2" y="100"/>
                </a:cubicBezTo>
                <a:cubicBezTo>
                  <a:pt x="4" y="98"/>
                  <a:pt x="6" y="97"/>
                  <a:pt x="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42" y="97"/>
                  <a:pt x="44" y="98"/>
                  <a:pt x="46" y="100"/>
                </a:cubicBezTo>
                <a:cubicBezTo>
                  <a:pt x="47" y="102"/>
                  <a:pt x="48" y="104"/>
                  <a:pt x="48" y="106"/>
                </a:cubicBezTo>
                <a:close/>
                <a:moveTo>
                  <a:pt x="169" y="9"/>
                </a:moveTo>
                <a:cubicBezTo>
                  <a:pt x="169" y="28"/>
                  <a:pt x="169" y="28"/>
                  <a:pt x="169" y="28"/>
                </a:cubicBezTo>
                <a:cubicBezTo>
                  <a:pt x="169" y="30"/>
                  <a:pt x="168" y="32"/>
                  <a:pt x="167" y="34"/>
                </a:cubicBezTo>
                <a:cubicBezTo>
                  <a:pt x="165" y="36"/>
                  <a:pt x="163" y="37"/>
                  <a:pt x="160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7" y="37"/>
                  <a:pt x="65" y="36"/>
                  <a:pt x="63" y="34"/>
                </a:cubicBezTo>
                <a:cubicBezTo>
                  <a:pt x="61" y="32"/>
                  <a:pt x="60" y="30"/>
                  <a:pt x="60" y="28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7"/>
                  <a:pt x="61" y="5"/>
                  <a:pt x="63" y="3"/>
                </a:cubicBezTo>
                <a:cubicBezTo>
                  <a:pt x="65" y="1"/>
                  <a:pt x="67" y="0"/>
                  <a:pt x="69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3" y="0"/>
                  <a:pt x="165" y="1"/>
                  <a:pt x="167" y="3"/>
                </a:cubicBezTo>
                <a:cubicBezTo>
                  <a:pt x="168" y="5"/>
                  <a:pt x="169" y="7"/>
                  <a:pt x="169" y="9"/>
                </a:cubicBezTo>
                <a:close/>
                <a:moveTo>
                  <a:pt x="169" y="58"/>
                </a:moveTo>
                <a:cubicBezTo>
                  <a:pt x="169" y="76"/>
                  <a:pt x="169" y="76"/>
                  <a:pt x="169" y="76"/>
                </a:cubicBezTo>
                <a:cubicBezTo>
                  <a:pt x="169" y="79"/>
                  <a:pt x="168" y="81"/>
                  <a:pt x="167" y="82"/>
                </a:cubicBezTo>
                <a:cubicBezTo>
                  <a:pt x="165" y="84"/>
                  <a:pt x="163" y="85"/>
                  <a:pt x="160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7" y="85"/>
                  <a:pt x="65" y="84"/>
                  <a:pt x="63" y="82"/>
                </a:cubicBezTo>
                <a:cubicBezTo>
                  <a:pt x="61" y="81"/>
                  <a:pt x="60" y="79"/>
                  <a:pt x="60" y="76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5"/>
                  <a:pt x="61" y="53"/>
                  <a:pt x="63" y="51"/>
                </a:cubicBezTo>
                <a:cubicBezTo>
                  <a:pt x="65" y="50"/>
                  <a:pt x="67" y="49"/>
                  <a:pt x="69" y="49"/>
                </a:cubicBezTo>
                <a:cubicBezTo>
                  <a:pt x="160" y="49"/>
                  <a:pt x="160" y="49"/>
                  <a:pt x="160" y="49"/>
                </a:cubicBezTo>
                <a:cubicBezTo>
                  <a:pt x="163" y="49"/>
                  <a:pt x="165" y="50"/>
                  <a:pt x="167" y="51"/>
                </a:cubicBezTo>
                <a:cubicBezTo>
                  <a:pt x="168" y="53"/>
                  <a:pt x="169" y="55"/>
                  <a:pt x="169" y="58"/>
                </a:cubicBezTo>
                <a:close/>
                <a:moveTo>
                  <a:pt x="169" y="106"/>
                </a:moveTo>
                <a:cubicBezTo>
                  <a:pt x="169" y="124"/>
                  <a:pt x="169" y="124"/>
                  <a:pt x="169" y="124"/>
                </a:cubicBezTo>
                <a:cubicBezTo>
                  <a:pt x="169" y="127"/>
                  <a:pt x="168" y="129"/>
                  <a:pt x="167" y="131"/>
                </a:cubicBezTo>
                <a:cubicBezTo>
                  <a:pt x="165" y="133"/>
                  <a:pt x="163" y="133"/>
                  <a:pt x="160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67" y="133"/>
                  <a:pt x="65" y="133"/>
                  <a:pt x="63" y="131"/>
                </a:cubicBezTo>
                <a:cubicBezTo>
                  <a:pt x="61" y="129"/>
                  <a:pt x="60" y="127"/>
                  <a:pt x="60" y="124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4"/>
                  <a:pt x="61" y="102"/>
                  <a:pt x="63" y="100"/>
                </a:cubicBezTo>
                <a:cubicBezTo>
                  <a:pt x="65" y="98"/>
                  <a:pt x="67" y="97"/>
                  <a:pt x="69" y="97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3" y="97"/>
                  <a:pt x="165" y="98"/>
                  <a:pt x="167" y="100"/>
                </a:cubicBezTo>
                <a:cubicBezTo>
                  <a:pt x="168" y="102"/>
                  <a:pt x="169" y="104"/>
                  <a:pt x="169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3264807" y="1068437"/>
            <a:ext cx="157220" cy="119941"/>
          </a:xfrm>
          <a:custGeom>
            <a:pathLst>
              <a:path extrusionOk="0" h="112" w="147">
                <a:moveTo>
                  <a:pt x="147" y="22"/>
                </a:moveTo>
                <a:cubicBezTo>
                  <a:pt x="147" y="24"/>
                  <a:pt x="146" y="26"/>
                  <a:pt x="144" y="28"/>
                </a:cubicBezTo>
                <a:cubicBezTo>
                  <a:pt x="76" y="97"/>
                  <a:pt x="76" y="97"/>
                  <a:pt x="76" y="97"/>
                </a:cubicBezTo>
                <a:cubicBezTo>
                  <a:pt x="63" y="110"/>
                  <a:pt x="63" y="110"/>
                  <a:pt x="63" y="110"/>
                </a:cubicBezTo>
                <a:cubicBezTo>
                  <a:pt x="61" y="111"/>
                  <a:pt x="59" y="112"/>
                  <a:pt x="56" y="112"/>
                </a:cubicBezTo>
                <a:cubicBezTo>
                  <a:pt x="54" y="112"/>
                  <a:pt x="52" y="111"/>
                  <a:pt x="50" y="110"/>
                </a:cubicBezTo>
                <a:cubicBezTo>
                  <a:pt x="37" y="97"/>
                  <a:pt x="37" y="97"/>
                  <a:pt x="37" y="97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1"/>
                  <a:pt x="0" y="59"/>
                  <a:pt x="0" y="56"/>
                </a:cubicBezTo>
                <a:cubicBezTo>
                  <a:pt x="0" y="53"/>
                  <a:pt x="1" y="51"/>
                  <a:pt x="3" y="50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35"/>
                  <a:pt x="20" y="34"/>
                  <a:pt x="22" y="34"/>
                </a:cubicBezTo>
                <a:cubicBezTo>
                  <a:pt x="25" y="34"/>
                  <a:pt x="27" y="35"/>
                  <a:pt x="29" y="37"/>
                </a:cubicBezTo>
                <a:cubicBezTo>
                  <a:pt x="56" y="65"/>
                  <a:pt x="56" y="65"/>
                  <a:pt x="56" y="65"/>
                </a:cubicBezTo>
                <a:cubicBezTo>
                  <a:pt x="119" y="2"/>
                  <a:pt x="119" y="2"/>
                  <a:pt x="119" y="2"/>
                </a:cubicBezTo>
                <a:cubicBezTo>
                  <a:pt x="120" y="1"/>
                  <a:pt x="122" y="0"/>
                  <a:pt x="125" y="0"/>
                </a:cubicBezTo>
                <a:cubicBezTo>
                  <a:pt x="127" y="0"/>
                  <a:pt x="130" y="1"/>
                  <a:pt x="131" y="2"/>
                </a:cubicBezTo>
                <a:cubicBezTo>
                  <a:pt x="144" y="15"/>
                  <a:pt x="144" y="15"/>
                  <a:pt x="144" y="15"/>
                </a:cubicBezTo>
                <a:cubicBezTo>
                  <a:pt x="146" y="17"/>
                  <a:pt x="147" y="19"/>
                  <a:pt x="147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493343" y="1071678"/>
            <a:ext cx="121562" cy="119941"/>
          </a:xfrm>
          <a:custGeom>
            <a:pathLst>
              <a:path extrusionOk="0" h="112" w="113">
                <a:moveTo>
                  <a:pt x="113" y="90"/>
                </a:moveTo>
                <a:cubicBezTo>
                  <a:pt x="113" y="93"/>
                  <a:pt x="112" y="95"/>
                  <a:pt x="110" y="97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5" y="111"/>
                  <a:pt x="93" y="112"/>
                  <a:pt x="91" y="112"/>
                </a:cubicBezTo>
                <a:cubicBezTo>
                  <a:pt x="88" y="112"/>
                  <a:pt x="86" y="111"/>
                  <a:pt x="84" y="110"/>
                </a:cubicBezTo>
                <a:cubicBezTo>
                  <a:pt x="57" y="82"/>
                  <a:pt x="57" y="82"/>
                  <a:pt x="57" y="82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27" y="111"/>
                  <a:pt x="25" y="112"/>
                  <a:pt x="22" y="112"/>
                </a:cubicBezTo>
                <a:cubicBezTo>
                  <a:pt x="20" y="112"/>
                  <a:pt x="18" y="111"/>
                  <a:pt x="16" y="110"/>
                </a:cubicBezTo>
                <a:cubicBezTo>
                  <a:pt x="3" y="97"/>
                  <a:pt x="3" y="97"/>
                  <a:pt x="3" y="97"/>
                </a:cubicBezTo>
                <a:cubicBezTo>
                  <a:pt x="1" y="95"/>
                  <a:pt x="0" y="93"/>
                  <a:pt x="0" y="90"/>
                </a:cubicBezTo>
                <a:cubicBezTo>
                  <a:pt x="0" y="88"/>
                  <a:pt x="1" y="86"/>
                  <a:pt x="3" y="84"/>
                </a:cubicBezTo>
                <a:cubicBezTo>
                  <a:pt x="31" y="56"/>
                  <a:pt x="31" y="56"/>
                  <a:pt x="31" y="56"/>
                </a:cubicBezTo>
                <a:cubicBezTo>
                  <a:pt x="3" y="28"/>
                  <a:pt x="3" y="28"/>
                  <a:pt x="3" y="28"/>
                </a:cubicBezTo>
                <a:cubicBezTo>
                  <a:pt x="1" y="26"/>
                  <a:pt x="0" y="24"/>
                  <a:pt x="0" y="22"/>
                </a:cubicBezTo>
                <a:cubicBezTo>
                  <a:pt x="0" y="19"/>
                  <a:pt x="1" y="17"/>
                  <a:pt x="3" y="15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1"/>
                  <a:pt x="20" y="0"/>
                  <a:pt x="22" y="0"/>
                </a:cubicBezTo>
                <a:cubicBezTo>
                  <a:pt x="25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84" y="3"/>
                  <a:pt x="84" y="3"/>
                  <a:pt x="84" y="3"/>
                </a:cubicBezTo>
                <a:cubicBezTo>
                  <a:pt x="86" y="1"/>
                  <a:pt x="88" y="0"/>
                  <a:pt x="91" y="0"/>
                </a:cubicBezTo>
                <a:cubicBezTo>
                  <a:pt x="93" y="0"/>
                  <a:pt x="95" y="1"/>
                  <a:pt x="97" y="3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2" y="17"/>
                  <a:pt x="113" y="19"/>
                  <a:pt x="113" y="22"/>
                </a:cubicBezTo>
                <a:cubicBezTo>
                  <a:pt x="113" y="24"/>
                  <a:pt x="112" y="26"/>
                  <a:pt x="110" y="28"/>
                </a:cubicBezTo>
                <a:cubicBezTo>
                  <a:pt x="82" y="56"/>
                  <a:pt x="82" y="56"/>
                  <a:pt x="82" y="56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2" y="86"/>
                  <a:pt x="113" y="88"/>
                  <a:pt x="113" y="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3673254" y="1045745"/>
            <a:ext cx="168566" cy="170186"/>
          </a:xfrm>
          <a:custGeom>
            <a:pathLst>
              <a:path extrusionOk="0" h="158" w="157">
                <a:moveTo>
                  <a:pt x="157" y="146"/>
                </a:moveTo>
                <a:cubicBezTo>
                  <a:pt x="157" y="149"/>
                  <a:pt x="156" y="152"/>
                  <a:pt x="153" y="154"/>
                </a:cubicBezTo>
                <a:cubicBezTo>
                  <a:pt x="151" y="156"/>
                  <a:pt x="148" y="158"/>
                  <a:pt x="145" y="158"/>
                </a:cubicBezTo>
                <a:cubicBezTo>
                  <a:pt x="142" y="158"/>
                  <a:pt x="139" y="156"/>
                  <a:pt x="136" y="154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93" y="130"/>
                  <a:pt x="80" y="133"/>
                  <a:pt x="66" y="133"/>
                </a:cubicBezTo>
                <a:cubicBezTo>
                  <a:pt x="57" y="133"/>
                  <a:pt x="49" y="132"/>
                  <a:pt x="40" y="128"/>
                </a:cubicBezTo>
                <a:cubicBezTo>
                  <a:pt x="32" y="125"/>
                  <a:pt x="25" y="120"/>
                  <a:pt x="19" y="114"/>
                </a:cubicBezTo>
                <a:cubicBezTo>
                  <a:pt x="13" y="108"/>
                  <a:pt x="8" y="101"/>
                  <a:pt x="5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4"/>
                  <a:pt x="32" y="9"/>
                  <a:pt x="40" y="6"/>
                </a:cubicBezTo>
                <a:cubicBezTo>
                  <a:pt x="49" y="2"/>
                  <a:pt x="57" y="0"/>
                  <a:pt x="66" y="0"/>
                </a:cubicBezTo>
                <a:cubicBezTo>
                  <a:pt x="75" y="0"/>
                  <a:pt x="84" y="2"/>
                  <a:pt x="92" y="6"/>
                </a:cubicBezTo>
                <a:cubicBezTo>
                  <a:pt x="100" y="9"/>
                  <a:pt x="107" y="14"/>
                  <a:pt x="113" y="20"/>
                </a:cubicBezTo>
                <a:cubicBezTo>
                  <a:pt x="119" y="26"/>
                  <a:pt x="124" y="33"/>
                  <a:pt x="128" y="41"/>
                </a:cubicBezTo>
                <a:cubicBezTo>
                  <a:pt x="131" y="49"/>
                  <a:pt x="133" y="58"/>
                  <a:pt x="133" y="67"/>
                </a:cubicBezTo>
                <a:cubicBezTo>
                  <a:pt x="133" y="81"/>
                  <a:pt x="129" y="93"/>
                  <a:pt x="121" y="105"/>
                </a:cubicBezTo>
                <a:cubicBezTo>
                  <a:pt x="154" y="137"/>
                  <a:pt x="154" y="137"/>
                  <a:pt x="154" y="137"/>
                </a:cubicBezTo>
                <a:cubicBezTo>
                  <a:pt x="156" y="139"/>
                  <a:pt x="157" y="142"/>
                  <a:pt x="157" y="146"/>
                </a:cubicBezTo>
                <a:close/>
                <a:moveTo>
                  <a:pt x="96" y="97"/>
                </a:moveTo>
                <a:cubicBezTo>
                  <a:pt x="104" y="89"/>
                  <a:pt x="109" y="79"/>
                  <a:pt x="109" y="67"/>
                </a:cubicBezTo>
                <a:cubicBezTo>
                  <a:pt x="109" y="55"/>
                  <a:pt x="104" y="45"/>
                  <a:pt x="96" y="37"/>
                </a:cubicBezTo>
                <a:cubicBezTo>
                  <a:pt x="88" y="29"/>
                  <a:pt x="78" y="25"/>
                  <a:pt x="66" y="25"/>
                </a:cubicBezTo>
                <a:cubicBezTo>
                  <a:pt x="55" y="25"/>
                  <a:pt x="45" y="29"/>
                  <a:pt x="36" y="37"/>
                </a:cubicBezTo>
                <a:cubicBezTo>
                  <a:pt x="28" y="45"/>
                  <a:pt x="24" y="55"/>
                  <a:pt x="24" y="67"/>
                </a:cubicBezTo>
                <a:cubicBezTo>
                  <a:pt x="24" y="79"/>
                  <a:pt x="28" y="89"/>
                  <a:pt x="36" y="97"/>
                </a:cubicBezTo>
                <a:cubicBezTo>
                  <a:pt x="45" y="105"/>
                  <a:pt x="55" y="109"/>
                  <a:pt x="66" y="109"/>
                </a:cubicBezTo>
                <a:cubicBezTo>
                  <a:pt x="78" y="109"/>
                  <a:pt x="88" y="105"/>
                  <a:pt x="96" y="97"/>
                </a:cubicBezTo>
                <a:close/>
                <a:moveTo>
                  <a:pt x="97" y="64"/>
                </a:moveTo>
                <a:cubicBezTo>
                  <a:pt x="97" y="70"/>
                  <a:pt x="97" y="70"/>
                  <a:pt x="97" y="70"/>
                </a:cubicBezTo>
                <a:cubicBezTo>
                  <a:pt x="97" y="71"/>
                  <a:pt x="96" y="71"/>
                  <a:pt x="96" y="72"/>
                </a:cubicBezTo>
                <a:cubicBezTo>
                  <a:pt x="95" y="73"/>
                  <a:pt x="94" y="73"/>
                  <a:pt x="93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94"/>
                  <a:pt x="72" y="94"/>
                  <a:pt x="72" y="94"/>
                </a:cubicBezTo>
                <a:cubicBezTo>
                  <a:pt x="72" y="95"/>
                  <a:pt x="72" y="96"/>
                  <a:pt x="71" y="96"/>
                </a:cubicBezTo>
                <a:cubicBezTo>
                  <a:pt x="71" y="97"/>
                  <a:pt x="70" y="97"/>
                  <a:pt x="69" y="97"/>
                </a:cubicBezTo>
                <a:cubicBezTo>
                  <a:pt x="63" y="97"/>
                  <a:pt x="63" y="97"/>
                  <a:pt x="63" y="97"/>
                </a:cubicBezTo>
                <a:cubicBezTo>
                  <a:pt x="62" y="97"/>
                  <a:pt x="62" y="97"/>
                  <a:pt x="61" y="96"/>
                </a:cubicBezTo>
                <a:cubicBezTo>
                  <a:pt x="61" y="96"/>
                  <a:pt x="60" y="95"/>
                  <a:pt x="60" y="94"/>
                </a:cubicBezTo>
                <a:cubicBezTo>
                  <a:pt x="60" y="73"/>
                  <a:pt x="60" y="73"/>
                  <a:pt x="60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8" y="73"/>
                  <a:pt x="37" y="73"/>
                  <a:pt x="37" y="72"/>
                </a:cubicBezTo>
                <a:cubicBezTo>
                  <a:pt x="36" y="71"/>
                  <a:pt x="36" y="71"/>
                  <a:pt x="36" y="70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63"/>
                  <a:pt x="36" y="62"/>
                  <a:pt x="37" y="62"/>
                </a:cubicBezTo>
                <a:cubicBezTo>
                  <a:pt x="37" y="61"/>
                  <a:pt x="38" y="61"/>
                  <a:pt x="39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39"/>
                  <a:pt x="61" y="38"/>
                  <a:pt x="61" y="38"/>
                </a:cubicBezTo>
                <a:cubicBezTo>
                  <a:pt x="62" y="37"/>
                  <a:pt x="62" y="37"/>
                  <a:pt x="63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70" y="37"/>
                  <a:pt x="71" y="37"/>
                  <a:pt x="71" y="38"/>
                </a:cubicBezTo>
                <a:cubicBezTo>
                  <a:pt x="72" y="38"/>
                  <a:pt x="72" y="39"/>
                  <a:pt x="72" y="40"/>
                </a:cubicBezTo>
                <a:cubicBezTo>
                  <a:pt x="72" y="61"/>
                  <a:pt x="72" y="61"/>
                  <a:pt x="72" y="61"/>
                </a:cubicBezTo>
                <a:cubicBezTo>
                  <a:pt x="93" y="61"/>
                  <a:pt x="93" y="61"/>
                  <a:pt x="93" y="61"/>
                </a:cubicBezTo>
                <a:cubicBezTo>
                  <a:pt x="94" y="61"/>
                  <a:pt x="95" y="61"/>
                  <a:pt x="96" y="62"/>
                </a:cubicBezTo>
                <a:cubicBezTo>
                  <a:pt x="96" y="62"/>
                  <a:pt x="97" y="63"/>
                  <a:pt x="97" y="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3890445" y="1045745"/>
            <a:ext cx="168566" cy="170186"/>
          </a:xfrm>
          <a:custGeom>
            <a:pathLst>
              <a:path extrusionOk="0" h="158" w="157">
                <a:moveTo>
                  <a:pt x="157" y="146"/>
                </a:moveTo>
                <a:cubicBezTo>
                  <a:pt x="157" y="149"/>
                  <a:pt x="156" y="152"/>
                  <a:pt x="153" y="154"/>
                </a:cubicBezTo>
                <a:cubicBezTo>
                  <a:pt x="151" y="156"/>
                  <a:pt x="148" y="158"/>
                  <a:pt x="145" y="158"/>
                </a:cubicBezTo>
                <a:cubicBezTo>
                  <a:pt x="141" y="158"/>
                  <a:pt x="139" y="156"/>
                  <a:pt x="136" y="154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93" y="130"/>
                  <a:pt x="80" y="133"/>
                  <a:pt x="66" y="133"/>
                </a:cubicBezTo>
                <a:cubicBezTo>
                  <a:pt x="57" y="133"/>
                  <a:pt x="49" y="132"/>
                  <a:pt x="40" y="128"/>
                </a:cubicBezTo>
                <a:cubicBezTo>
                  <a:pt x="32" y="125"/>
                  <a:pt x="25" y="120"/>
                  <a:pt x="19" y="114"/>
                </a:cubicBezTo>
                <a:cubicBezTo>
                  <a:pt x="13" y="108"/>
                  <a:pt x="8" y="101"/>
                  <a:pt x="5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4"/>
                  <a:pt x="32" y="9"/>
                  <a:pt x="40" y="6"/>
                </a:cubicBezTo>
                <a:cubicBezTo>
                  <a:pt x="49" y="2"/>
                  <a:pt x="57" y="0"/>
                  <a:pt x="66" y="0"/>
                </a:cubicBezTo>
                <a:cubicBezTo>
                  <a:pt x="75" y="0"/>
                  <a:pt x="84" y="2"/>
                  <a:pt x="92" y="6"/>
                </a:cubicBezTo>
                <a:cubicBezTo>
                  <a:pt x="100" y="9"/>
                  <a:pt x="107" y="14"/>
                  <a:pt x="113" y="20"/>
                </a:cubicBezTo>
                <a:cubicBezTo>
                  <a:pt x="119" y="26"/>
                  <a:pt x="124" y="33"/>
                  <a:pt x="128" y="41"/>
                </a:cubicBezTo>
                <a:cubicBezTo>
                  <a:pt x="131" y="49"/>
                  <a:pt x="133" y="58"/>
                  <a:pt x="133" y="67"/>
                </a:cubicBezTo>
                <a:cubicBezTo>
                  <a:pt x="133" y="81"/>
                  <a:pt x="129" y="93"/>
                  <a:pt x="121" y="105"/>
                </a:cubicBezTo>
                <a:cubicBezTo>
                  <a:pt x="153" y="137"/>
                  <a:pt x="153" y="137"/>
                  <a:pt x="153" y="137"/>
                </a:cubicBezTo>
                <a:cubicBezTo>
                  <a:pt x="156" y="139"/>
                  <a:pt x="157" y="142"/>
                  <a:pt x="157" y="146"/>
                </a:cubicBezTo>
                <a:close/>
                <a:moveTo>
                  <a:pt x="96" y="97"/>
                </a:moveTo>
                <a:cubicBezTo>
                  <a:pt x="104" y="89"/>
                  <a:pt x="109" y="79"/>
                  <a:pt x="109" y="67"/>
                </a:cubicBezTo>
                <a:cubicBezTo>
                  <a:pt x="109" y="55"/>
                  <a:pt x="104" y="45"/>
                  <a:pt x="96" y="37"/>
                </a:cubicBezTo>
                <a:cubicBezTo>
                  <a:pt x="88" y="29"/>
                  <a:pt x="78" y="25"/>
                  <a:pt x="66" y="25"/>
                </a:cubicBezTo>
                <a:cubicBezTo>
                  <a:pt x="55" y="25"/>
                  <a:pt x="45" y="29"/>
                  <a:pt x="36" y="37"/>
                </a:cubicBezTo>
                <a:cubicBezTo>
                  <a:pt x="28" y="45"/>
                  <a:pt x="24" y="55"/>
                  <a:pt x="24" y="67"/>
                </a:cubicBezTo>
                <a:cubicBezTo>
                  <a:pt x="24" y="79"/>
                  <a:pt x="28" y="89"/>
                  <a:pt x="36" y="97"/>
                </a:cubicBezTo>
                <a:cubicBezTo>
                  <a:pt x="45" y="105"/>
                  <a:pt x="55" y="109"/>
                  <a:pt x="66" y="109"/>
                </a:cubicBezTo>
                <a:cubicBezTo>
                  <a:pt x="78" y="109"/>
                  <a:pt x="88" y="105"/>
                  <a:pt x="96" y="97"/>
                </a:cubicBezTo>
                <a:close/>
                <a:moveTo>
                  <a:pt x="96" y="64"/>
                </a:moveTo>
                <a:cubicBezTo>
                  <a:pt x="96" y="70"/>
                  <a:pt x="96" y="70"/>
                  <a:pt x="96" y="70"/>
                </a:cubicBezTo>
                <a:cubicBezTo>
                  <a:pt x="96" y="71"/>
                  <a:pt x="96" y="71"/>
                  <a:pt x="96" y="72"/>
                </a:cubicBezTo>
                <a:cubicBezTo>
                  <a:pt x="95" y="73"/>
                  <a:pt x="94" y="73"/>
                  <a:pt x="93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8" y="73"/>
                  <a:pt x="37" y="73"/>
                  <a:pt x="37" y="72"/>
                </a:cubicBezTo>
                <a:cubicBezTo>
                  <a:pt x="36" y="71"/>
                  <a:pt x="36" y="71"/>
                  <a:pt x="36" y="70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63"/>
                  <a:pt x="36" y="62"/>
                  <a:pt x="37" y="62"/>
                </a:cubicBezTo>
                <a:cubicBezTo>
                  <a:pt x="37" y="61"/>
                  <a:pt x="38" y="61"/>
                  <a:pt x="39" y="61"/>
                </a:cubicBezTo>
                <a:cubicBezTo>
                  <a:pt x="93" y="61"/>
                  <a:pt x="93" y="61"/>
                  <a:pt x="93" y="61"/>
                </a:cubicBezTo>
                <a:cubicBezTo>
                  <a:pt x="94" y="61"/>
                  <a:pt x="95" y="61"/>
                  <a:pt x="96" y="62"/>
                </a:cubicBezTo>
                <a:cubicBezTo>
                  <a:pt x="96" y="62"/>
                  <a:pt x="96" y="63"/>
                  <a:pt x="96" y="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107635" y="1032779"/>
            <a:ext cx="155598" cy="170186"/>
          </a:xfrm>
          <a:custGeom>
            <a:pathLst>
              <a:path extrusionOk="0" h="158" w="145">
                <a:moveTo>
                  <a:pt x="145" y="85"/>
                </a:moveTo>
                <a:cubicBezTo>
                  <a:pt x="145" y="95"/>
                  <a:pt x="143" y="104"/>
                  <a:pt x="139" y="113"/>
                </a:cubicBezTo>
                <a:cubicBezTo>
                  <a:pt x="135" y="122"/>
                  <a:pt x="130" y="130"/>
                  <a:pt x="124" y="136"/>
                </a:cubicBezTo>
                <a:cubicBezTo>
                  <a:pt x="117" y="143"/>
                  <a:pt x="109" y="148"/>
                  <a:pt x="100" y="152"/>
                </a:cubicBezTo>
                <a:cubicBezTo>
                  <a:pt x="91" y="156"/>
                  <a:pt x="82" y="158"/>
                  <a:pt x="72" y="158"/>
                </a:cubicBezTo>
                <a:cubicBezTo>
                  <a:pt x="62" y="158"/>
                  <a:pt x="53" y="156"/>
                  <a:pt x="44" y="152"/>
                </a:cubicBezTo>
                <a:cubicBezTo>
                  <a:pt x="35" y="148"/>
                  <a:pt x="27" y="143"/>
                  <a:pt x="21" y="136"/>
                </a:cubicBezTo>
                <a:cubicBezTo>
                  <a:pt x="14" y="130"/>
                  <a:pt x="9" y="122"/>
                  <a:pt x="5" y="113"/>
                </a:cubicBezTo>
                <a:cubicBezTo>
                  <a:pt x="2" y="104"/>
                  <a:pt x="0" y="95"/>
                  <a:pt x="0" y="85"/>
                </a:cubicBezTo>
                <a:cubicBezTo>
                  <a:pt x="0" y="73"/>
                  <a:pt x="2" y="63"/>
                  <a:pt x="7" y="53"/>
                </a:cubicBezTo>
                <a:cubicBezTo>
                  <a:pt x="12" y="42"/>
                  <a:pt x="19" y="34"/>
                  <a:pt x="29" y="27"/>
                </a:cubicBezTo>
                <a:cubicBezTo>
                  <a:pt x="31" y="25"/>
                  <a:pt x="34" y="24"/>
                  <a:pt x="38" y="25"/>
                </a:cubicBezTo>
                <a:cubicBezTo>
                  <a:pt x="41" y="25"/>
                  <a:pt x="44" y="27"/>
                  <a:pt x="46" y="29"/>
                </a:cubicBezTo>
                <a:cubicBezTo>
                  <a:pt x="48" y="32"/>
                  <a:pt x="48" y="35"/>
                  <a:pt x="48" y="38"/>
                </a:cubicBezTo>
                <a:cubicBezTo>
                  <a:pt x="47" y="42"/>
                  <a:pt x="46" y="44"/>
                  <a:pt x="43" y="46"/>
                </a:cubicBezTo>
                <a:cubicBezTo>
                  <a:pt x="37" y="51"/>
                  <a:pt x="32" y="57"/>
                  <a:pt x="29" y="63"/>
                </a:cubicBezTo>
                <a:cubicBezTo>
                  <a:pt x="25" y="70"/>
                  <a:pt x="24" y="77"/>
                  <a:pt x="24" y="85"/>
                </a:cubicBezTo>
                <a:cubicBezTo>
                  <a:pt x="24" y="92"/>
                  <a:pt x="25" y="98"/>
                  <a:pt x="28" y="104"/>
                </a:cubicBezTo>
                <a:cubicBezTo>
                  <a:pt x="30" y="110"/>
                  <a:pt x="34" y="115"/>
                  <a:pt x="38" y="119"/>
                </a:cubicBezTo>
                <a:cubicBezTo>
                  <a:pt x="42" y="124"/>
                  <a:pt x="47" y="127"/>
                  <a:pt x="53" y="130"/>
                </a:cubicBezTo>
                <a:cubicBezTo>
                  <a:pt x="59" y="132"/>
                  <a:pt x="66" y="133"/>
                  <a:pt x="72" y="133"/>
                </a:cubicBezTo>
                <a:cubicBezTo>
                  <a:pt x="79" y="133"/>
                  <a:pt x="85" y="132"/>
                  <a:pt x="91" y="130"/>
                </a:cubicBezTo>
                <a:cubicBezTo>
                  <a:pt x="97" y="127"/>
                  <a:pt x="102" y="124"/>
                  <a:pt x="106" y="119"/>
                </a:cubicBezTo>
                <a:cubicBezTo>
                  <a:pt x="111" y="115"/>
                  <a:pt x="114" y="110"/>
                  <a:pt x="117" y="104"/>
                </a:cubicBezTo>
                <a:cubicBezTo>
                  <a:pt x="119" y="98"/>
                  <a:pt x="121" y="92"/>
                  <a:pt x="121" y="85"/>
                </a:cubicBezTo>
                <a:cubicBezTo>
                  <a:pt x="121" y="77"/>
                  <a:pt x="119" y="70"/>
                  <a:pt x="116" y="63"/>
                </a:cubicBezTo>
                <a:cubicBezTo>
                  <a:pt x="112" y="57"/>
                  <a:pt x="107" y="51"/>
                  <a:pt x="101" y="46"/>
                </a:cubicBezTo>
                <a:cubicBezTo>
                  <a:pt x="99" y="44"/>
                  <a:pt x="97" y="42"/>
                  <a:pt x="97" y="38"/>
                </a:cubicBezTo>
                <a:cubicBezTo>
                  <a:pt x="96" y="35"/>
                  <a:pt x="97" y="32"/>
                  <a:pt x="99" y="29"/>
                </a:cubicBezTo>
                <a:cubicBezTo>
                  <a:pt x="101" y="27"/>
                  <a:pt x="103" y="25"/>
                  <a:pt x="107" y="25"/>
                </a:cubicBezTo>
                <a:cubicBezTo>
                  <a:pt x="110" y="24"/>
                  <a:pt x="113" y="25"/>
                  <a:pt x="116" y="27"/>
                </a:cubicBezTo>
                <a:cubicBezTo>
                  <a:pt x="125" y="34"/>
                  <a:pt x="132" y="42"/>
                  <a:pt x="137" y="53"/>
                </a:cubicBezTo>
                <a:cubicBezTo>
                  <a:pt x="142" y="63"/>
                  <a:pt x="145" y="73"/>
                  <a:pt x="145" y="85"/>
                </a:cubicBezTo>
                <a:close/>
                <a:moveTo>
                  <a:pt x="84" y="12"/>
                </a:moveTo>
                <a:cubicBezTo>
                  <a:pt x="84" y="73"/>
                  <a:pt x="84" y="73"/>
                  <a:pt x="84" y="73"/>
                </a:cubicBezTo>
                <a:cubicBezTo>
                  <a:pt x="84" y="76"/>
                  <a:pt x="83" y="79"/>
                  <a:pt x="81" y="81"/>
                </a:cubicBezTo>
                <a:cubicBezTo>
                  <a:pt x="78" y="84"/>
                  <a:pt x="75" y="85"/>
                  <a:pt x="72" y="85"/>
                </a:cubicBezTo>
                <a:cubicBezTo>
                  <a:pt x="69" y="85"/>
                  <a:pt x="66" y="84"/>
                  <a:pt x="64" y="81"/>
                </a:cubicBezTo>
                <a:cubicBezTo>
                  <a:pt x="61" y="79"/>
                  <a:pt x="60" y="76"/>
                  <a:pt x="60" y="73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9"/>
                  <a:pt x="61" y="6"/>
                  <a:pt x="64" y="4"/>
                </a:cubicBezTo>
                <a:cubicBezTo>
                  <a:pt x="66" y="1"/>
                  <a:pt x="69" y="0"/>
                  <a:pt x="72" y="0"/>
                </a:cubicBezTo>
                <a:cubicBezTo>
                  <a:pt x="75" y="0"/>
                  <a:pt x="78" y="1"/>
                  <a:pt x="81" y="4"/>
                </a:cubicBezTo>
                <a:cubicBezTo>
                  <a:pt x="83" y="6"/>
                  <a:pt x="84" y="9"/>
                  <a:pt x="84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4311858" y="1045745"/>
            <a:ext cx="181532" cy="157220"/>
          </a:xfrm>
          <a:custGeom>
            <a:pathLst>
              <a:path extrusionOk="0" h="146" w="170">
                <a:moveTo>
                  <a:pt x="25" y="124"/>
                </a:moveTo>
                <a:cubicBezTo>
                  <a:pt x="25" y="143"/>
                  <a:pt x="25" y="143"/>
                  <a:pt x="25" y="143"/>
                </a:cubicBezTo>
                <a:cubicBezTo>
                  <a:pt x="25" y="143"/>
                  <a:pt x="24" y="144"/>
                  <a:pt x="24" y="145"/>
                </a:cubicBezTo>
                <a:cubicBezTo>
                  <a:pt x="23" y="145"/>
                  <a:pt x="23" y="146"/>
                  <a:pt x="22" y="146"/>
                </a:cubicBezTo>
                <a:cubicBezTo>
                  <a:pt x="3" y="146"/>
                  <a:pt x="3" y="146"/>
                  <a:pt x="3" y="146"/>
                </a:cubicBezTo>
                <a:cubicBezTo>
                  <a:pt x="3" y="146"/>
                  <a:pt x="2" y="145"/>
                  <a:pt x="1" y="145"/>
                </a:cubicBezTo>
                <a:cubicBezTo>
                  <a:pt x="1" y="144"/>
                  <a:pt x="0" y="143"/>
                  <a:pt x="0" y="14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1" y="123"/>
                  <a:pt x="1" y="122"/>
                </a:cubicBezTo>
                <a:cubicBezTo>
                  <a:pt x="2" y="122"/>
                  <a:pt x="3" y="121"/>
                  <a:pt x="3" y="121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23" y="121"/>
                  <a:pt x="23" y="122"/>
                  <a:pt x="24" y="122"/>
                </a:cubicBezTo>
                <a:cubicBezTo>
                  <a:pt x="24" y="123"/>
                  <a:pt x="25" y="124"/>
                  <a:pt x="25" y="124"/>
                </a:cubicBezTo>
                <a:close/>
                <a:moveTo>
                  <a:pt x="61" y="112"/>
                </a:moveTo>
                <a:cubicBezTo>
                  <a:pt x="61" y="143"/>
                  <a:pt x="61" y="143"/>
                  <a:pt x="61" y="143"/>
                </a:cubicBezTo>
                <a:cubicBezTo>
                  <a:pt x="61" y="143"/>
                  <a:pt x="61" y="144"/>
                  <a:pt x="60" y="145"/>
                </a:cubicBezTo>
                <a:cubicBezTo>
                  <a:pt x="60" y="145"/>
                  <a:pt x="59" y="146"/>
                  <a:pt x="58" y="146"/>
                </a:cubicBezTo>
                <a:cubicBezTo>
                  <a:pt x="40" y="146"/>
                  <a:pt x="40" y="146"/>
                  <a:pt x="40" y="146"/>
                </a:cubicBezTo>
                <a:cubicBezTo>
                  <a:pt x="39" y="146"/>
                  <a:pt x="38" y="145"/>
                  <a:pt x="38" y="145"/>
                </a:cubicBezTo>
                <a:cubicBezTo>
                  <a:pt x="37" y="144"/>
                  <a:pt x="37" y="143"/>
                  <a:pt x="37" y="143"/>
                </a:cubicBezTo>
                <a:cubicBezTo>
                  <a:pt x="37" y="112"/>
                  <a:pt x="37" y="112"/>
                  <a:pt x="37" y="112"/>
                </a:cubicBezTo>
                <a:cubicBezTo>
                  <a:pt x="37" y="111"/>
                  <a:pt x="37" y="111"/>
                  <a:pt x="38" y="110"/>
                </a:cubicBezTo>
                <a:cubicBezTo>
                  <a:pt x="38" y="110"/>
                  <a:pt x="39" y="109"/>
                  <a:pt x="40" y="109"/>
                </a:cubicBezTo>
                <a:cubicBezTo>
                  <a:pt x="58" y="109"/>
                  <a:pt x="58" y="109"/>
                  <a:pt x="58" y="109"/>
                </a:cubicBezTo>
                <a:cubicBezTo>
                  <a:pt x="59" y="109"/>
                  <a:pt x="60" y="110"/>
                  <a:pt x="60" y="110"/>
                </a:cubicBezTo>
                <a:cubicBezTo>
                  <a:pt x="61" y="111"/>
                  <a:pt x="61" y="111"/>
                  <a:pt x="61" y="112"/>
                </a:cubicBezTo>
                <a:close/>
                <a:moveTo>
                  <a:pt x="97" y="88"/>
                </a:moveTo>
                <a:cubicBezTo>
                  <a:pt x="97" y="143"/>
                  <a:pt x="97" y="143"/>
                  <a:pt x="97" y="143"/>
                </a:cubicBezTo>
                <a:cubicBezTo>
                  <a:pt x="97" y="143"/>
                  <a:pt x="97" y="144"/>
                  <a:pt x="96" y="145"/>
                </a:cubicBezTo>
                <a:cubicBezTo>
                  <a:pt x="96" y="145"/>
                  <a:pt x="95" y="146"/>
                  <a:pt x="94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5" y="146"/>
                  <a:pt x="75" y="145"/>
                  <a:pt x="74" y="145"/>
                </a:cubicBezTo>
                <a:cubicBezTo>
                  <a:pt x="73" y="144"/>
                  <a:pt x="73" y="143"/>
                  <a:pt x="73" y="143"/>
                </a:cubicBezTo>
                <a:cubicBezTo>
                  <a:pt x="73" y="88"/>
                  <a:pt x="73" y="88"/>
                  <a:pt x="73" y="88"/>
                </a:cubicBezTo>
                <a:cubicBezTo>
                  <a:pt x="73" y="87"/>
                  <a:pt x="73" y="86"/>
                  <a:pt x="74" y="86"/>
                </a:cubicBezTo>
                <a:cubicBezTo>
                  <a:pt x="75" y="85"/>
                  <a:pt x="75" y="85"/>
                  <a:pt x="76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5" y="85"/>
                  <a:pt x="96" y="85"/>
                  <a:pt x="96" y="86"/>
                </a:cubicBezTo>
                <a:cubicBezTo>
                  <a:pt x="97" y="86"/>
                  <a:pt x="97" y="87"/>
                  <a:pt x="97" y="88"/>
                </a:cubicBezTo>
                <a:close/>
                <a:moveTo>
                  <a:pt x="134" y="52"/>
                </a:moveTo>
                <a:cubicBezTo>
                  <a:pt x="134" y="143"/>
                  <a:pt x="134" y="143"/>
                  <a:pt x="134" y="143"/>
                </a:cubicBezTo>
                <a:cubicBezTo>
                  <a:pt x="134" y="143"/>
                  <a:pt x="133" y="144"/>
                  <a:pt x="133" y="145"/>
                </a:cubicBezTo>
                <a:cubicBezTo>
                  <a:pt x="132" y="145"/>
                  <a:pt x="131" y="146"/>
                  <a:pt x="131" y="146"/>
                </a:cubicBezTo>
                <a:cubicBezTo>
                  <a:pt x="112" y="146"/>
                  <a:pt x="112" y="146"/>
                  <a:pt x="112" y="146"/>
                </a:cubicBezTo>
                <a:cubicBezTo>
                  <a:pt x="112" y="146"/>
                  <a:pt x="111" y="145"/>
                  <a:pt x="110" y="145"/>
                </a:cubicBezTo>
                <a:cubicBezTo>
                  <a:pt x="110" y="144"/>
                  <a:pt x="109" y="143"/>
                  <a:pt x="109" y="143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9" y="51"/>
                  <a:pt x="110" y="50"/>
                  <a:pt x="110" y="50"/>
                </a:cubicBezTo>
                <a:cubicBezTo>
                  <a:pt x="111" y="49"/>
                  <a:pt x="112" y="49"/>
                  <a:pt x="112" y="49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131" y="49"/>
                  <a:pt x="132" y="49"/>
                  <a:pt x="133" y="50"/>
                </a:cubicBezTo>
                <a:cubicBezTo>
                  <a:pt x="133" y="50"/>
                  <a:pt x="134" y="51"/>
                  <a:pt x="134" y="52"/>
                </a:cubicBezTo>
                <a:close/>
                <a:moveTo>
                  <a:pt x="170" y="3"/>
                </a:moveTo>
                <a:cubicBezTo>
                  <a:pt x="170" y="143"/>
                  <a:pt x="170" y="143"/>
                  <a:pt x="170" y="143"/>
                </a:cubicBezTo>
                <a:cubicBezTo>
                  <a:pt x="170" y="143"/>
                  <a:pt x="170" y="144"/>
                  <a:pt x="169" y="145"/>
                </a:cubicBezTo>
                <a:cubicBezTo>
                  <a:pt x="168" y="145"/>
                  <a:pt x="168" y="146"/>
                  <a:pt x="167" y="146"/>
                </a:cubicBezTo>
                <a:cubicBezTo>
                  <a:pt x="149" y="146"/>
                  <a:pt x="149" y="146"/>
                  <a:pt x="149" y="146"/>
                </a:cubicBezTo>
                <a:cubicBezTo>
                  <a:pt x="148" y="146"/>
                  <a:pt x="147" y="145"/>
                  <a:pt x="147" y="145"/>
                </a:cubicBezTo>
                <a:cubicBezTo>
                  <a:pt x="146" y="144"/>
                  <a:pt x="146" y="143"/>
                  <a:pt x="146" y="143"/>
                </a:cubicBezTo>
                <a:cubicBezTo>
                  <a:pt x="146" y="3"/>
                  <a:pt x="146" y="3"/>
                  <a:pt x="146" y="3"/>
                </a:cubicBezTo>
                <a:cubicBezTo>
                  <a:pt x="146" y="2"/>
                  <a:pt x="146" y="2"/>
                  <a:pt x="147" y="1"/>
                </a:cubicBezTo>
                <a:cubicBezTo>
                  <a:pt x="147" y="1"/>
                  <a:pt x="148" y="0"/>
                  <a:pt x="149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68" y="0"/>
                  <a:pt x="168" y="1"/>
                  <a:pt x="169" y="1"/>
                </a:cubicBezTo>
                <a:cubicBezTo>
                  <a:pt x="170" y="2"/>
                  <a:pt x="170" y="2"/>
                  <a:pt x="170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4542015" y="1045745"/>
            <a:ext cx="155598" cy="157220"/>
          </a:xfrm>
          <a:custGeom>
            <a:pathLst>
              <a:path extrusionOk="0" h="146" w="145">
                <a:moveTo>
                  <a:pt x="145" y="63"/>
                </a:moveTo>
                <a:cubicBezTo>
                  <a:pt x="145" y="84"/>
                  <a:pt x="145" y="84"/>
                  <a:pt x="145" y="84"/>
                </a:cubicBezTo>
                <a:cubicBezTo>
                  <a:pt x="145" y="84"/>
                  <a:pt x="144" y="85"/>
                  <a:pt x="144" y="86"/>
                </a:cubicBezTo>
                <a:cubicBezTo>
                  <a:pt x="144" y="87"/>
                  <a:pt x="143" y="87"/>
                  <a:pt x="142" y="87"/>
                </a:cubicBezTo>
                <a:cubicBezTo>
                  <a:pt x="125" y="90"/>
                  <a:pt x="125" y="90"/>
                  <a:pt x="125" y="90"/>
                </a:cubicBezTo>
                <a:cubicBezTo>
                  <a:pt x="123" y="93"/>
                  <a:pt x="122" y="96"/>
                  <a:pt x="121" y="98"/>
                </a:cubicBezTo>
                <a:cubicBezTo>
                  <a:pt x="123" y="101"/>
                  <a:pt x="127" y="106"/>
                  <a:pt x="131" y="111"/>
                </a:cubicBezTo>
                <a:cubicBezTo>
                  <a:pt x="132" y="112"/>
                  <a:pt x="132" y="113"/>
                  <a:pt x="132" y="114"/>
                </a:cubicBezTo>
                <a:cubicBezTo>
                  <a:pt x="132" y="115"/>
                  <a:pt x="132" y="115"/>
                  <a:pt x="131" y="116"/>
                </a:cubicBezTo>
                <a:cubicBezTo>
                  <a:pt x="129" y="118"/>
                  <a:pt x="126" y="122"/>
                  <a:pt x="122" y="126"/>
                </a:cubicBezTo>
                <a:cubicBezTo>
                  <a:pt x="117" y="131"/>
                  <a:pt x="114" y="133"/>
                  <a:pt x="113" y="133"/>
                </a:cubicBezTo>
                <a:cubicBezTo>
                  <a:pt x="112" y="133"/>
                  <a:pt x="111" y="133"/>
                  <a:pt x="110" y="132"/>
                </a:cubicBezTo>
                <a:cubicBezTo>
                  <a:pt x="97" y="122"/>
                  <a:pt x="97" y="122"/>
                  <a:pt x="97" y="122"/>
                </a:cubicBezTo>
                <a:cubicBezTo>
                  <a:pt x="95" y="123"/>
                  <a:pt x="92" y="124"/>
                  <a:pt x="89" y="125"/>
                </a:cubicBezTo>
                <a:cubicBezTo>
                  <a:pt x="88" y="134"/>
                  <a:pt x="87" y="140"/>
                  <a:pt x="86" y="143"/>
                </a:cubicBezTo>
                <a:cubicBezTo>
                  <a:pt x="86" y="145"/>
                  <a:pt x="84" y="146"/>
                  <a:pt x="83" y="146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61" y="146"/>
                  <a:pt x="60" y="145"/>
                  <a:pt x="59" y="145"/>
                </a:cubicBezTo>
                <a:cubicBezTo>
                  <a:pt x="59" y="144"/>
                  <a:pt x="58" y="144"/>
                  <a:pt x="58" y="143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2" y="124"/>
                  <a:pt x="50" y="123"/>
                  <a:pt x="47" y="122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3" y="133"/>
                  <a:pt x="32" y="133"/>
                  <a:pt x="31" y="133"/>
                </a:cubicBezTo>
                <a:cubicBezTo>
                  <a:pt x="31" y="133"/>
                  <a:pt x="30" y="132"/>
                  <a:pt x="29" y="132"/>
                </a:cubicBezTo>
                <a:cubicBezTo>
                  <a:pt x="21" y="125"/>
                  <a:pt x="16" y="119"/>
                  <a:pt x="13" y="116"/>
                </a:cubicBezTo>
                <a:cubicBezTo>
                  <a:pt x="13" y="115"/>
                  <a:pt x="13" y="115"/>
                  <a:pt x="13" y="114"/>
                </a:cubicBezTo>
                <a:cubicBezTo>
                  <a:pt x="13" y="113"/>
                  <a:pt x="13" y="112"/>
                  <a:pt x="14" y="112"/>
                </a:cubicBezTo>
                <a:cubicBezTo>
                  <a:pt x="14" y="110"/>
                  <a:pt x="16" y="108"/>
                  <a:pt x="18" y="105"/>
                </a:cubicBezTo>
                <a:cubicBezTo>
                  <a:pt x="21" y="102"/>
                  <a:pt x="22" y="100"/>
                  <a:pt x="23" y="99"/>
                </a:cubicBezTo>
                <a:cubicBezTo>
                  <a:pt x="22" y="95"/>
                  <a:pt x="20" y="92"/>
                  <a:pt x="20" y="89"/>
                </a:cubicBezTo>
                <a:cubicBezTo>
                  <a:pt x="2" y="87"/>
                  <a:pt x="2" y="87"/>
                  <a:pt x="2" y="87"/>
                </a:cubicBezTo>
                <a:cubicBezTo>
                  <a:pt x="1" y="87"/>
                  <a:pt x="1" y="86"/>
                  <a:pt x="0" y="85"/>
                </a:cubicBezTo>
                <a:cubicBezTo>
                  <a:pt x="0" y="85"/>
                  <a:pt x="0" y="84"/>
                  <a:pt x="0" y="8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1"/>
                  <a:pt x="0" y="60"/>
                </a:cubicBezTo>
                <a:cubicBezTo>
                  <a:pt x="1" y="59"/>
                  <a:pt x="1" y="59"/>
                  <a:pt x="2" y="59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3"/>
                  <a:pt x="22" y="50"/>
                  <a:pt x="23" y="48"/>
                </a:cubicBezTo>
                <a:cubicBezTo>
                  <a:pt x="21" y="44"/>
                  <a:pt x="17" y="40"/>
                  <a:pt x="13" y="34"/>
                </a:cubicBezTo>
                <a:cubicBezTo>
                  <a:pt x="13" y="34"/>
                  <a:pt x="12" y="33"/>
                  <a:pt x="12" y="32"/>
                </a:cubicBezTo>
                <a:cubicBezTo>
                  <a:pt x="12" y="32"/>
                  <a:pt x="13" y="31"/>
                  <a:pt x="13" y="30"/>
                </a:cubicBezTo>
                <a:cubicBezTo>
                  <a:pt x="15" y="28"/>
                  <a:pt x="18" y="24"/>
                  <a:pt x="22" y="20"/>
                </a:cubicBezTo>
                <a:cubicBezTo>
                  <a:pt x="27" y="15"/>
                  <a:pt x="30" y="13"/>
                  <a:pt x="31" y="13"/>
                </a:cubicBezTo>
                <a:cubicBezTo>
                  <a:pt x="32" y="13"/>
                  <a:pt x="33" y="13"/>
                  <a:pt x="34" y="14"/>
                </a:cubicBezTo>
                <a:cubicBezTo>
                  <a:pt x="47" y="24"/>
                  <a:pt x="47" y="24"/>
                  <a:pt x="47" y="24"/>
                </a:cubicBezTo>
                <a:cubicBezTo>
                  <a:pt x="50" y="23"/>
                  <a:pt x="53" y="22"/>
                  <a:pt x="55" y="21"/>
                </a:cubicBezTo>
                <a:cubicBezTo>
                  <a:pt x="57" y="12"/>
                  <a:pt x="57" y="6"/>
                  <a:pt x="58" y="3"/>
                </a:cubicBezTo>
                <a:cubicBezTo>
                  <a:pt x="59" y="1"/>
                  <a:pt x="60" y="0"/>
                  <a:pt x="62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4" y="0"/>
                  <a:pt x="84" y="1"/>
                  <a:pt x="85" y="1"/>
                </a:cubicBezTo>
                <a:cubicBezTo>
                  <a:pt x="86" y="2"/>
                  <a:pt x="86" y="2"/>
                  <a:pt x="86" y="3"/>
                </a:cubicBezTo>
                <a:cubicBezTo>
                  <a:pt x="89" y="21"/>
                  <a:pt x="89" y="21"/>
                  <a:pt x="89" y="21"/>
                </a:cubicBezTo>
                <a:cubicBezTo>
                  <a:pt x="92" y="22"/>
                  <a:pt x="95" y="23"/>
                  <a:pt x="97" y="24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3"/>
                  <a:pt x="112" y="13"/>
                  <a:pt x="113" y="13"/>
                </a:cubicBezTo>
                <a:cubicBezTo>
                  <a:pt x="114" y="13"/>
                  <a:pt x="114" y="13"/>
                  <a:pt x="115" y="14"/>
                </a:cubicBezTo>
                <a:cubicBezTo>
                  <a:pt x="123" y="22"/>
                  <a:pt x="129" y="27"/>
                  <a:pt x="131" y="30"/>
                </a:cubicBezTo>
                <a:cubicBezTo>
                  <a:pt x="131" y="31"/>
                  <a:pt x="132" y="31"/>
                  <a:pt x="132" y="32"/>
                </a:cubicBezTo>
                <a:cubicBezTo>
                  <a:pt x="132" y="33"/>
                  <a:pt x="131" y="34"/>
                  <a:pt x="131" y="34"/>
                </a:cubicBezTo>
                <a:cubicBezTo>
                  <a:pt x="130" y="36"/>
                  <a:pt x="128" y="38"/>
                  <a:pt x="126" y="41"/>
                </a:cubicBezTo>
                <a:cubicBezTo>
                  <a:pt x="124" y="44"/>
                  <a:pt x="122" y="46"/>
                  <a:pt x="121" y="47"/>
                </a:cubicBezTo>
                <a:cubicBezTo>
                  <a:pt x="122" y="50"/>
                  <a:pt x="124" y="54"/>
                  <a:pt x="125" y="57"/>
                </a:cubicBezTo>
                <a:cubicBezTo>
                  <a:pt x="142" y="59"/>
                  <a:pt x="142" y="59"/>
                  <a:pt x="142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4" y="61"/>
                  <a:pt x="145" y="62"/>
                  <a:pt x="145" y="63"/>
                </a:cubicBezTo>
                <a:close/>
                <a:moveTo>
                  <a:pt x="89" y="90"/>
                </a:moveTo>
                <a:cubicBezTo>
                  <a:pt x="94" y="85"/>
                  <a:pt x="96" y="80"/>
                  <a:pt x="96" y="73"/>
                </a:cubicBezTo>
                <a:cubicBezTo>
                  <a:pt x="96" y="66"/>
                  <a:pt x="94" y="61"/>
                  <a:pt x="89" y="56"/>
                </a:cubicBezTo>
                <a:cubicBezTo>
                  <a:pt x="85" y="51"/>
                  <a:pt x="79" y="49"/>
                  <a:pt x="72" y="49"/>
                </a:cubicBezTo>
                <a:cubicBezTo>
                  <a:pt x="65" y="49"/>
                  <a:pt x="60" y="51"/>
                  <a:pt x="55" y="56"/>
                </a:cubicBezTo>
                <a:cubicBezTo>
                  <a:pt x="50" y="61"/>
                  <a:pt x="48" y="66"/>
                  <a:pt x="48" y="73"/>
                </a:cubicBezTo>
                <a:cubicBezTo>
                  <a:pt x="48" y="80"/>
                  <a:pt x="50" y="85"/>
                  <a:pt x="55" y="90"/>
                </a:cubicBezTo>
                <a:cubicBezTo>
                  <a:pt x="60" y="95"/>
                  <a:pt x="65" y="97"/>
                  <a:pt x="72" y="97"/>
                </a:cubicBezTo>
                <a:cubicBezTo>
                  <a:pt x="79" y="97"/>
                  <a:pt x="85" y="95"/>
                  <a:pt x="89" y="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4744618" y="1045745"/>
            <a:ext cx="144253" cy="157220"/>
          </a:xfrm>
          <a:custGeom>
            <a:pathLst>
              <a:path extrusionOk="0" h="146" w="134">
                <a:moveTo>
                  <a:pt x="134" y="28"/>
                </a:moveTo>
                <a:cubicBezTo>
                  <a:pt x="134" y="34"/>
                  <a:pt x="134" y="34"/>
                  <a:pt x="134" y="34"/>
                </a:cubicBezTo>
                <a:cubicBezTo>
                  <a:pt x="134" y="35"/>
                  <a:pt x="133" y="35"/>
                  <a:pt x="133" y="36"/>
                </a:cubicBezTo>
                <a:cubicBezTo>
                  <a:pt x="132" y="36"/>
                  <a:pt x="131" y="37"/>
                  <a:pt x="130" y="37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21" y="126"/>
                  <a:pt x="121" y="126"/>
                  <a:pt x="121" y="126"/>
                </a:cubicBezTo>
                <a:cubicBezTo>
                  <a:pt x="121" y="132"/>
                  <a:pt x="120" y="136"/>
                  <a:pt x="117" y="140"/>
                </a:cubicBezTo>
                <a:cubicBezTo>
                  <a:pt x="114" y="144"/>
                  <a:pt x="110" y="146"/>
                  <a:pt x="106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3" y="146"/>
                  <a:pt x="20" y="144"/>
                  <a:pt x="17" y="140"/>
                </a:cubicBezTo>
                <a:cubicBezTo>
                  <a:pt x="14" y="136"/>
                  <a:pt x="12" y="132"/>
                  <a:pt x="12" y="127"/>
                </a:cubicBezTo>
                <a:cubicBezTo>
                  <a:pt x="12" y="37"/>
                  <a:pt x="12" y="37"/>
                  <a:pt x="12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2" y="36"/>
                  <a:pt x="1" y="36"/>
                </a:cubicBezTo>
                <a:cubicBezTo>
                  <a:pt x="1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1" y="26"/>
                  <a:pt x="1" y="25"/>
                </a:cubicBezTo>
                <a:cubicBezTo>
                  <a:pt x="2" y="25"/>
                  <a:pt x="3" y="25"/>
                  <a:pt x="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6"/>
                  <a:pt x="42" y="4"/>
                  <a:pt x="44" y="3"/>
                </a:cubicBezTo>
                <a:cubicBezTo>
                  <a:pt x="47" y="1"/>
                  <a:pt x="49" y="0"/>
                  <a:pt x="5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5" y="0"/>
                  <a:pt x="87" y="1"/>
                  <a:pt x="90" y="3"/>
                </a:cubicBezTo>
                <a:cubicBezTo>
                  <a:pt x="92" y="4"/>
                  <a:pt x="94" y="6"/>
                  <a:pt x="95" y="9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30" y="25"/>
                  <a:pt x="130" y="25"/>
                  <a:pt x="130" y="25"/>
                </a:cubicBezTo>
                <a:cubicBezTo>
                  <a:pt x="131" y="25"/>
                  <a:pt x="132" y="25"/>
                  <a:pt x="133" y="25"/>
                </a:cubicBezTo>
                <a:cubicBezTo>
                  <a:pt x="133" y="26"/>
                  <a:pt x="134" y="27"/>
                  <a:pt x="134" y="28"/>
                </a:cubicBezTo>
                <a:close/>
                <a:moveTo>
                  <a:pt x="109" y="126"/>
                </a:moveTo>
                <a:cubicBezTo>
                  <a:pt x="109" y="37"/>
                  <a:pt x="109" y="37"/>
                  <a:pt x="109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8"/>
                  <a:pt x="25" y="129"/>
                  <a:pt x="25" y="130"/>
                </a:cubicBezTo>
                <a:cubicBezTo>
                  <a:pt x="26" y="131"/>
                  <a:pt x="26" y="132"/>
                  <a:pt x="27" y="133"/>
                </a:cubicBezTo>
                <a:cubicBezTo>
                  <a:pt x="27" y="133"/>
                  <a:pt x="27" y="133"/>
                  <a:pt x="28" y="133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6" y="133"/>
                  <a:pt x="107" y="133"/>
                  <a:pt x="107" y="133"/>
                </a:cubicBezTo>
                <a:cubicBezTo>
                  <a:pt x="108" y="132"/>
                  <a:pt x="108" y="131"/>
                  <a:pt x="109" y="130"/>
                </a:cubicBezTo>
                <a:cubicBezTo>
                  <a:pt x="109" y="129"/>
                  <a:pt x="109" y="128"/>
                  <a:pt x="109" y="126"/>
                </a:cubicBezTo>
                <a:close/>
                <a:moveTo>
                  <a:pt x="49" y="58"/>
                </a:moveTo>
                <a:cubicBezTo>
                  <a:pt x="49" y="112"/>
                  <a:pt x="49" y="112"/>
                  <a:pt x="49" y="112"/>
                </a:cubicBezTo>
                <a:cubicBezTo>
                  <a:pt x="49" y="113"/>
                  <a:pt x="49" y="114"/>
                  <a:pt x="48" y="114"/>
                </a:cubicBezTo>
                <a:cubicBezTo>
                  <a:pt x="47" y="115"/>
                  <a:pt x="47" y="115"/>
                  <a:pt x="46" y="115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39" y="115"/>
                  <a:pt x="38" y="115"/>
                  <a:pt x="38" y="114"/>
                </a:cubicBezTo>
                <a:cubicBezTo>
                  <a:pt x="37" y="114"/>
                  <a:pt x="37" y="113"/>
                  <a:pt x="37" y="112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7"/>
                  <a:pt x="37" y="56"/>
                  <a:pt x="38" y="56"/>
                </a:cubicBezTo>
                <a:cubicBezTo>
                  <a:pt x="38" y="55"/>
                  <a:pt x="39" y="55"/>
                  <a:pt x="40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7" y="55"/>
                  <a:pt x="47" y="55"/>
                  <a:pt x="48" y="56"/>
                </a:cubicBezTo>
                <a:cubicBezTo>
                  <a:pt x="49" y="56"/>
                  <a:pt x="49" y="57"/>
                  <a:pt x="49" y="58"/>
                </a:cubicBezTo>
                <a:close/>
                <a:moveTo>
                  <a:pt x="46" y="25"/>
                </a:moveTo>
                <a:cubicBezTo>
                  <a:pt x="88" y="25"/>
                  <a:pt x="88" y="25"/>
                  <a:pt x="88" y="25"/>
                </a:cubicBezTo>
                <a:cubicBezTo>
                  <a:pt x="84" y="13"/>
                  <a:pt x="84" y="13"/>
                  <a:pt x="84" y="13"/>
                </a:cubicBezTo>
                <a:cubicBezTo>
                  <a:pt x="83" y="13"/>
                  <a:pt x="83" y="13"/>
                  <a:pt x="82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1" y="13"/>
                  <a:pt x="51" y="13"/>
                  <a:pt x="50" y="13"/>
                </a:cubicBezTo>
                <a:lnTo>
                  <a:pt x="46" y="25"/>
                </a:lnTo>
                <a:close/>
                <a:moveTo>
                  <a:pt x="73" y="58"/>
                </a:moveTo>
                <a:cubicBezTo>
                  <a:pt x="73" y="112"/>
                  <a:pt x="73" y="112"/>
                  <a:pt x="73" y="112"/>
                </a:cubicBezTo>
                <a:cubicBezTo>
                  <a:pt x="73" y="113"/>
                  <a:pt x="73" y="114"/>
                  <a:pt x="72" y="114"/>
                </a:cubicBezTo>
                <a:cubicBezTo>
                  <a:pt x="72" y="115"/>
                  <a:pt x="71" y="115"/>
                  <a:pt x="70" y="115"/>
                </a:cubicBezTo>
                <a:cubicBezTo>
                  <a:pt x="64" y="115"/>
                  <a:pt x="64" y="115"/>
                  <a:pt x="64" y="115"/>
                </a:cubicBezTo>
                <a:cubicBezTo>
                  <a:pt x="63" y="115"/>
                  <a:pt x="62" y="115"/>
                  <a:pt x="62" y="114"/>
                </a:cubicBezTo>
                <a:cubicBezTo>
                  <a:pt x="61" y="114"/>
                  <a:pt x="61" y="113"/>
                  <a:pt x="61" y="112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57"/>
                  <a:pt x="61" y="56"/>
                  <a:pt x="62" y="56"/>
                </a:cubicBezTo>
                <a:cubicBezTo>
                  <a:pt x="62" y="55"/>
                  <a:pt x="63" y="55"/>
                  <a:pt x="64" y="55"/>
                </a:cubicBezTo>
                <a:cubicBezTo>
                  <a:pt x="70" y="55"/>
                  <a:pt x="70" y="55"/>
                  <a:pt x="70" y="55"/>
                </a:cubicBezTo>
                <a:cubicBezTo>
                  <a:pt x="71" y="55"/>
                  <a:pt x="72" y="55"/>
                  <a:pt x="72" y="56"/>
                </a:cubicBezTo>
                <a:cubicBezTo>
                  <a:pt x="73" y="56"/>
                  <a:pt x="73" y="57"/>
                  <a:pt x="73" y="58"/>
                </a:cubicBezTo>
                <a:close/>
                <a:moveTo>
                  <a:pt x="97" y="58"/>
                </a:moveTo>
                <a:cubicBezTo>
                  <a:pt x="97" y="112"/>
                  <a:pt x="97" y="112"/>
                  <a:pt x="97" y="112"/>
                </a:cubicBezTo>
                <a:cubicBezTo>
                  <a:pt x="97" y="113"/>
                  <a:pt x="97" y="114"/>
                  <a:pt x="96" y="114"/>
                </a:cubicBezTo>
                <a:cubicBezTo>
                  <a:pt x="96" y="115"/>
                  <a:pt x="95" y="115"/>
                  <a:pt x="94" y="115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7" y="115"/>
                  <a:pt x="87" y="115"/>
                  <a:pt x="86" y="114"/>
                </a:cubicBezTo>
                <a:cubicBezTo>
                  <a:pt x="85" y="114"/>
                  <a:pt x="85" y="113"/>
                  <a:pt x="85" y="112"/>
                </a:cubicBezTo>
                <a:cubicBezTo>
                  <a:pt x="85" y="58"/>
                  <a:pt x="85" y="58"/>
                  <a:pt x="85" y="58"/>
                </a:cubicBezTo>
                <a:cubicBezTo>
                  <a:pt x="85" y="57"/>
                  <a:pt x="85" y="56"/>
                  <a:pt x="86" y="56"/>
                </a:cubicBezTo>
                <a:cubicBezTo>
                  <a:pt x="87" y="55"/>
                  <a:pt x="87" y="55"/>
                  <a:pt x="88" y="55"/>
                </a:cubicBezTo>
                <a:cubicBezTo>
                  <a:pt x="94" y="55"/>
                  <a:pt x="94" y="55"/>
                  <a:pt x="94" y="55"/>
                </a:cubicBezTo>
                <a:cubicBezTo>
                  <a:pt x="95" y="55"/>
                  <a:pt x="96" y="55"/>
                  <a:pt x="96" y="56"/>
                </a:cubicBezTo>
                <a:cubicBezTo>
                  <a:pt x="97" y="56"/>
                  <a:pt x="97" y="57"/>
                  <a:pt x="97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939117" y="1058712"/>
            <a:ext cx="163703" cy="131287"/>
          </a:xfrm>
          <a:custGeom>
            <a:pathLst>
              <a:path extrusionOk="0" h="121" w="152">
                <a:moveTo>
                  <a:pt x="151" y="64"/>
                </a:move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4" y="71"/>
                  <a:pt x="144" y="72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42" y="72"/>
                  <a:pt x="142" y="71"/>
                  <a:pt x="141" y="71"/>
                </a:cubicBezTo>
                <a:cubicBezTo>
                  <a:pt x="76" y="16"/>
                  <a:pt x="76" y="16"/>
                  <a:pt x="76" y="16"/>
                </a:cubicBezTo>
                <a:cubicBezTo>
                  <a:pt x="10" y="71"/>
                  <a:pt x="10" y="71"/>
                  <a:pt x="10" y="71"/>
                </a:cubicBezTo>
                <a:cubicBezTo>
                  <a:pt x="10" y="71"/>
                  <a:pt x="9" y="72"/>
                  <a:pt x="8" y="72"/>
                </a:cubicBezTo>
                <a:cubicBezTo>
                  <a:pt x="7" y="71"/>
                  <a:pt x="7" y="71"/>
                  <a:pt x="6" y="7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3"/>
                  <a:pt x="0" y="62"/>
                  <a:pt x="0" y="61"/>
                </a:cubicBezTo>
                <a:cubicBezTo>
                  <a:pt x="0" y="60"/>
                  <a:pt x="0" y="60"/>
                  <a:pt x="1" y="59"/>
                </a:cubicBezTo>
                <a:cubicBezTo>
                  <a:pt x="69" y="3"/>
                  <a:pt x="69" y="3"/>
                  <a:pt x="69" y="3"/>
                </a:cubicBezTo>
                <a:cubicBezTo>
                  <a:pt x="71" y="1"/>
                  <a:pt x="73" y="0"/>
                  <a:pt x="76" y="0"/>
                </a:cubicBezTo>
                <a:cubicBezTo>
                  <a:pt x="79" y="0"/>
                  <a:pt x="81" y="1"/>
                  <a:pt x="83" y="3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3"/>
                  <a:pt x="106" y="3"/>
                  <a:pt x="106" y="3"/>
                </a:cubicBezTo>
                <a:cubicBezTo>
                  <a:pt x="106" y="3"/>
                  <a:pt x="106" y="2"/>
                  <a:pt x="107" y="1"/>
                </a:cubicBezTo>
                <a:cubicBezTo>
                  <a:pt x="107" y="1"/>
                  <a:pt x="108" y="0"/>
                  <a:pt x="10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8" y="0"/>
                  <a:pt x="129" y="1"/>
                  <a:pt x="129" y="1"/>
                </a:cubicBezTo>
                <a:cubicBezTo>
                  <a:pt x="130" y="2"/>
                  <a:pt x="130" y="3"/>
                  <a:pt x="130" y="3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2" y="60"/>
                  <a:pt x="152" y="60"/>
                  <a:pt x="152" y="61"/>
                </a:cubicBezTo>
                <a:cubicBezTo>
                  <a:pt x="152" y="62"/>
                  <a:pt x="152" y="63"/>
                  <a:pt x="151" y="64"/>
                </a:cubicBezTo>
                <a:close/>
                <a:moveTo>
                  <a:pt x="130" y="70"/>
                </a:moveTo>
                <a:cubicBezTo>
                  <a:pt x="130" y="115"/>
                  <a:pt x="130" y="115"/>
                  <a:pt x="130" y="115"/>
                </a:cubicBezTo>
                <a:cubicBezTo>
                  <a:pt x="130" y="117"/>
                  <a:pt x="130" y="118"/>
                  <a:pt x="128" y="120"/>
                </a:cubicBezTo>
                <a:cubicBezTo>
                  <a:pt x="127" y="121"/>
                  <a:pt x="126" y="121"/>
                  <a:pt x="124" y="121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88" y="85"/>
                  <a:pt x="88" y="85"/>
                  <a:pt x="88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26" y="121"/>
                  <a:pt x="24" y="121"/>
                  <a:pt x="23" y="120"/>
                </a:cubicBezTo>
                <a:cubicBezTo>
                  <a:pt x="22" y="118"/>
                  <a:pt x="21" y="117"/>
                  <a:pt x="21" y="115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69"/>
                </a:cubicBezTo>
                <a:cubicBezTo>
                  <a:pt x="76" y="25"/>
                  <a:pt x="76" y="25"/>
                  <a:pt x="76" y="25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70"/>
                  <a:pt x="130" y="70"/>
                  <a:pt x="130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5153065" y="1032779"/>
            <a:ext cx="157220" cy="183153"/>
          </a:xfrm>
          <a:custGeom>
            <a:pathLst>
              <a:path extrusionOk="0" h="170" w="145">
                <a:moveTo>
                  <a:pt x="139" y="36"/>
                </a:moveTo>
                <a:cubicBezTo>
                  <a:pt x="141" y="38"/>
                  <a:pt x="142" y="40"/>
                  <a:pt x="143" y="43"/>
                </a:cubicBezTo>
                <a:cubicBezTo>
                  <a:pt x="145" y="46"/>
                  <a:pt x="145" y="49"/>
                  <a:pt x="145" y="52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45" y="163"/>
                  <a:pt x="144" y="165"/>
                  <a:pt x="143" y="167"/>
                </a:cubicBezTo>
                <a:cubicBezTo>
                  <a:pt x="141" y="169"/>
                  <a:pt x="139" y="170"/>
                  <a:pt x="136" y="17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0"/>
                  <a:pt x="5" y="169"/>
                  <a:pt x="3" y="167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9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9" y="1"/>
                  <a:pt x="102" y="2"/>
                </a:cubicBezTo>
                <a:cubicBezTo>
                  <a:pt x="105" y="3"/>
                  <a:pt x="108" y="5"/>
                  <a:pt x="109" y="7"/>
                </a:cubicBezTo>
                <a:lnTo>
                  <a:pt x="139" y="36"/>
                </a:lnTo>
                <a:close/>
                <a:moveTo>
                  <a:pt x="133" y="158"/>
                </a:moveTo>
                <a:cubicBezTo>
                  <a:pt x="133" y="61"/>
                  <a:pt x="133" y="61"/>
                  <a:pt x="133" y="61"/>
                </a:cubicBezTo>
                <a:cubicBezTo>
                  <a:pt x="94" y="61"/>
                  <a:pt x="94" y="61"/>
                  <a:pt x="94" y="61"/>
                </a:cubicBezTo>
                <a:cubicBezTo>
                  <a:pt x="91" y="61"/>
                  <a:pt x="89" y="60"/>
                  <a:pt x="87" y="58"/>
                </a:cubicBezTo>
                <a:cubicBezTo>
                  <a:pt x="86" y="56"/>
                  <a:pt x="85" y="54"/>
                  <a:pt x="85" y="52"/>
                </a:cubicBezTo>
                <a:cubicBezTo>
                  <a:pt x="85" y="12"/>
                  <a:pt x="85" y="12"/>
                  <a:pt x="85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58"/>
                  <a:pt x="12" y="158"/>
                  <a:pt x="12" y="158"/>
                </a:cubicBezTo>
                <a:lnTo>
                  <a:pt x="133" y="158"/>
                </a:lnTo>
                <a:close/>
                <a:moveTo>
                  <a:pt x="97" y="13"/>
                </a:moveTo>
                <a:cubicBezTo>
                  <a:pt x="97" y="49"/>
                  <a:pt x="97" y="49"/>
                  <a:pt x="97" y="49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32" y="47"/>
                  <a:pt x="131" y="46"/>
                  <a:pt x="130" y="45"/>
                </a:cubicBezTo>
                <a:cubicBezTo>
                  <a:pt x="101" y="15"/>
                  <a:pt x="101" y="15"/>
                  <a:pt x="101" y="15"/>
                </a:cubicBezTo>
                <a:cubicBezTo>
                  <a:pt x="100" y="14"/>
                  <a:pt x="99" y="14"/>
                  <a:pt x="97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5357289" y="1045745"/>
            <a:ext cx="157220" cy="157220"/>
          </a:xfrm>
          <a:custGeom>
            <a:pathLst>
              <a:path extrusionOk="0" h="146" w="145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17" y="99"/>
                </a:moveTo>
                <a:cubicBezTo>
                  <a:pt x="122" y="91"/>
                  <a:pt x="124" y="82"/>
                  <a:pt x="124" y="73"/>
                </a:cubicBezTo>
                <a:cubicBezTo>
                  <a:pt x="124" y="64"/>
                  <a:pt x="122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ubicBezTo>
                  <a:pt x="90" y="24"/>
                  <a:pt x="82" y="22"/>
                  <a:pt x="73" y="22"/>
                </a:cubicBezTo>
                <a:cubicBezTo>
                  <a:pt x="63" y="22"/>
                  <a:pt x="55" y="24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3" y="107"/>
                  <a:pt x="39" y="113"/>
                  <a:pt x="47" y="118"/>
                </a:cubicBezTo>
                <a:cubicBezTo>
                  <a:pt x="55" y="122"/>
                  <a:pt x="63" y="124"/>
                  <a:pt x="73" y="124"/>
                </a:cubicBezTo>
                <a:cubicBezTo>
                  <a:pt x="82" y="124"/>
                  <a:pt x="90" y="122"/>
                  <a:pt x="98" y="118"/>
                </a:cubicBezTo>
                <a:cubicBezTo>
                  <a:pt x="106" y="113"/>
                  <a:pt x="112" y="107"/>
                  <a:pt x="117" y="99"/>
                </a:cubicBezTo>
                <a:close/>
                <a:moveTo>
                  <a:pt x="85" y="40"/>
                </a:moveTo>
                <a:cubicBezTo>
                  <a:pt x="85" y="82"/>
                  <a:pt x="85" y="82"/>
                  <a:pt x="85" y="82"/>
                </a:cubicBezTo>
                <a:cubicBezTo>
                  <a:pt x="85" y="83"/>
                  <a:pt x="84" y="84"/>
                  <a:pt x="84" y="84"/>
                </a:cubicBezTo>
                <a:cubicBezTo>
                  <a:pt x="83" y="85"/>
                  <a:pt x="83" y="85"/>
                  <a:pt x="82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1" y="85"/>
                  <a:pt x="50" y="85"/>
                  <a:pt x="49" y="84"/>
                </a:cubicBezTo>
                <a:cubicBezTo>
                  <a:pt x="49" y="84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9" y="74"/>
                  <a:pt x="49" y="74"/>
                </a:cubicBezTo>
                <a:cubicBezTo>
                  <a:pt x="50" y="73"/>
                  <a:pt x="51" y="73"/>
                  <a:pt x="51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40"/>
                  <a:pt x="73" y="40"/>
                  <a:pt x="73" y="40"/>
                </a:cubicBezTo>
                <a:cubicBezTo>
                  <a:pt x="73" y="39"/>
                  <a:pt x="73" y="38"/>
                  <a:pt x="73" y="38"/>
                </a:cubicBezTo>
                <a:cubicBezTo>
                  <a:pt x="74" y="37"/>
                  <a:pt x="75" y="37"/>
                  <a:pt x="76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3" y="37"/>
                  <a:pt x="83" y="37"/>
                  <a:pt x="84" y="38"/>
                </a:cubicBezTo>
                <a:cubicBezTo>
                  <a:pt x="84" y="38"/>
                  <a:pt x="85" y="39"/>
                  <a:pt x="85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5567996" y="1058712"/>
            <a:ext cx="184774" cy="131287"/>
          </a:xfrm>
          <a:custGeom>
            <a:pathLst>
              <a:path extrusionOk="0" h="121" w="172">
                <a:moveTo>
                  <a:pt x="172" y="115"/>
                </a:moveTo>
                <a:cubicBezTo>
                  <a:pt x="172" y="119"/>
                  <a:pt x="170" y="121"/>
                  <a:pt x="167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2" y="121"/>
                  <a:pt x="102" y="121"/>
                  <a:pt x="103" y="121"/>
                </a:cubicBezTo>
                <a:cubicBezTo>
                  <a:pt x="103" y="120"/>
                  <a:pt x="104" y="119"/>
                  <a:pt x="104" y="118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93"/>
                  <a:pt x="101" y="93"/>
                  <a:pt x="101" y="92"/>
                </a:cubicBezTo>
                <a:cubicBezTo>
                  <a:pt x="100" y="92"/>
                  <a:pt x="99" y="91"/>
                  <a:pt x="98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72" y="91"/>
                  <a:pt x="71" y="92"/>
                  <a:pt x="71" y="92"/>
                </a:cubicBezTo>
                <a:cubicBezTo>
                  <a:pt x="70" y="93"/>
                  <a:pt x="70" y="93"/>
                  <a:pt x="69" y="94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9"/>
                  <a:pt x="68" y="120"/>
                  <a:pt x="68" y="121"/>
                </a:cubicBezTo>
                <a:cubicBezTo>
                  <a:pt x="69" y="121"/>
                  <a:pt x="70" y="121"/>
                  <a:pt x="70" y="121"/>
                </a:cubicBezTo>
                <a:cubicBezTo>
                  <a:pt x="4" y="121"/>
                  <a:pt x="4" y="121"/>
                  <a:pt x="4" y="121"/>
                </a:cubicBezTo>
                <a:cubicBezTo>
                  <a:pt x="1" y="121"/>
                  <a:pt x="0" y="119"/>
                  <a:pt x="0" y="115"/>
                </a:cubicBezTo>
                <a:cubicBezTo>
                  <a:pt x="0" y="111"/>
                  <a:pt x="0" y="108"/>
                  <a:pt x="2" y="104"/>
                </a:cubicBezTo>
                <a:cubicBezTo>
                  <a:pt x="41" y="5"/>
                  <a:pt x="41" y="5"/>
                  <a:pt x="41" y="5"/>
                </a:cubicBezTo>
                <a:cubicBezTo>
                  <a:pt x="42" y="4"/>
                  <a:pt x="43" y="3"/>
                  <a:pt x="44" y="2"/>
                </a:cubicBezTo>
                <a:cubicBezTo>
                  <a:pt x="45" y="1"/>
                  <a:pt x="46" y="0"/>
                  <a:pt x="47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9" y="0"/>
                  <a:pt x="78" y="1"/>
                  <a:pt x="77" y="1"/>
                </a:cubicBezTo>
                <a:cubicBezTo>
                  <a:pt x="77" y="2"/>
                  <a:pt x="76" y="3"/>
                  <a:pt x="76" y="3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3"/>
                  <a:pt x="75" y="23"/>
                  <a:pt x="76" y="24"/>
                </a:cubicBezTo>
                <a:cubicBezTo>
                  <a:pt x="76" y="24"/>
                  <a:pt x="77" y="25"/>
                  <a:pt x="78" y="25"/>
                </a:cubicBezTo>
                <a:cubicBezTo>
                  <a:pt x="93" y="25"/>
                  <a:pt x="93" y="25"/>
                  <a:pt x="93" y="25"/>
                </a:cubicBezTo>
                <a:cubicBezTo>
                  <a:pt x="94" y="25"/>
                  <a:pt x="95" y="24"/>
                  <a:pt x="96" y="24"/>
                </a:cubicBezTo>
                <a:cubicBezTo>
                  <a:pt x="96" y="23"/>
                  <a:pt x="96" y="23"/>
                  <a:pt x="96" y="22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4" y="2"/>
                  <a:pt x="94" y="1"/>
                </a:cubicBezTo>
                <a:cubicBezTo>
                  <a:pt x="93" y="1"/>
                  <a:pt x="92" y="0"/>
                  <a:pt x="9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5" y="0"/>
                  <a:pt x="126" y="1"/>
                  <a:pt x="127" y="2"/>
                </a:cubicBezTo>
                <a:cubicBezTo>
                  <a:pt x="128" y="3"/>
                  <a:pt x="129" y="4"/>
                  <a:pt x="130" y="5"/>
                </a:cubicBezTo>
                <a:cubicBezTo>
                  <a:pt x="169" y="104"/>
                  <a:pt x="169" y="104"/>
                  <a:pt x="169" y="104"/>
                </a:cubicBezTo>
                <a:cubicBezTo>
                  <a:pt x="171" y="108"/>
                  <a:pt x="172" y="111"/>
                  <a:pt x="172" y="115"/>
                </a:cubicBezTo>
                <a:close/>
                <a:moveTo>
                  <a:pt x="100" y="70"/>
                </a:moveTo>
                <a:cubicBezTo>
                  <a:pt x="100" y="70"/>
                  <a:pt x="100" y="70"/>
                  <a:pt x="100" y="70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39"/>
                  <a:pt x="97" y="38"/>
                  <a:pt x="97" y="38"/>
                </a:cubicBezTo>
                <a:cubicBezTo>
                  <a:pt x="96" y="37"/>
                  <a:pt x="95" y="37"/>
                  <a:pt x="94" y="37"/>
                </a:cubicBezTo>
                <a:cubicBezTo>
                  <a:pt x="77" y="37"/>
                  <a:pt x="77" y="37"/>
                  <a:pt x="77" y="37"/>
                </a:cubicBezTo>
                <a:cubicBezTo>
                  <a:pt x="76" y="37"/>
                  <a:pt x="75" y="37"/>
                  <a:pt x="75" y="38"/>
                </a:cubicBezTo>
                <a:cubicBezTo>
                  <a:pt x="74" y="38"/>
                  <a:pt x="74" y="39"/>
                  <a:pt x="74" y="4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1"/>
                  <a:pt x="71" y="72"/>
                  <a:pt x="72" y="72"/>
                </a:cubicBezTo>
                <a:cubicBezTo>
                  <a:pt x="73" y="73"/>
                  <a:pt x="73" y="73"/>
                  <a:pt x="74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8" y="73"/>
                  <a:pt x="99" y="73"/>
                  <a:pt x="99" y="72"/>
                </a:cubicBezTo>
                <a:cubicBezTo>
                  <a:pt x="100" y="72"/>
                  <a:pt x="100" y="71"/>
                  <a:pt x="100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5804636" y="1032779"/>
            <a:ext cx="168566" cy="157220"/>
          </a:xfrm>
          <a:custGeom>
            <a:pathLst>
              <a:path extrusionOk="0" h="145" w="157">
                <a:moveTo>
                  <a:pt x="157" y="106"/>
                </a:moveTo>
                <a:cubicBezTo>
                  <a:pt x="157" y="136"/>
                  <a:pt x="157" y="136"/>
                  <a:pt x="157" y="136"/>
                </a:cubicBezTo>
                <a:cubicBezTo>
                  <a:pt x="157" y="139"/>
                  <a:pt x="156" y="141"/>
                  <a:pt x="155" y="143"/>
                </a:cubicBezTo>
                <a:cubicBezTo>
                  <a:pt x="153" y="145"/>
                  <a:pt x="151" y="145"/>
                  <a:pt x="148" y="145"/>
                </a:cubicBezTo>
                <a:cubicBezTo>
                  <a:pt x="9" y="145"/>
                  <a:pt x="9" y="145"/>
                  <a:pt x="9" y="145"/>
                </a:cubicBezTo>
                <a:cubicBezTo>
                  <a:pt x="7" y="145"/>
                  <a:pt x="4" y="145"/>
                  <a:pt x="3" y="143"/>
                </a:cubicBezTo>
                <a:cubicBezTo>
                  <a:pt x="1" y="141"/>
                  <a:pt x="0" y="139"/>
                  <a:pt x="0" y="13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4"/>
                  <a:pt x="1" y="101"/>
                  <a:pt x="3" y="100"/>
                </a:cubicBezTo>
                <a:cubicBezTo>
                  <a:pt x="4" y="98"/>
                  <a:pt x="7" y="97"/>
                  <a:pt x="9" y="97"/>
                </a:cubicBezTo>
                <a:cubicBezTo>
                  <a:pt x="53" y="97"/>
                  <a:pt x="53" y="97"/>
                  <a:pt x="53" y="97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69" y="113"/>
                  <a:pt x="74" y="115"/>
                  <a:pt x="79" y="115"/>
                </a:cubicBezTo>
                <a:cubicBezTo>
                  <a:pt x="84" y="115"/>
                  <a:pt x="88" y="113"/>
                  <a:pt x="91" y="110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51" y="97"/>
                  <a:pt x="153" y="98"/>
                  <a:pt x="155" y="100"/>
                </a:cubicBezTo>
                <a:cubicBezTo>
                  <a:pt x="156" y="101"/>
                  <a:pt x="157" y="104"/>
                  <a:pt x="157" y="106"/>
                </a:cubicBezTo>
                <a:close/>
                <a:moveTo>
                  <a:pt x="127" y="52"/>
                </a:moveTo>
                <a:cubicBezTo>
                  <a:pt x="128" y="55"/>
                  <a:pt x="127" y="57"/>
                  <a:pt x="125" y="59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2" y="103"/>
                  <a:pt x="80" y="103"/>
                  <a:pt x="79" y="103"/>
                </a:cubicBezTo>
                <a:cubicBezTo>
                  <a:pt x="77" y="103"/>
                  <a:pt x="76" y="103"/>
                  <a:pt x="74" y="101"/>
                </a:cubicBezTo>
                <a:cubicBezTo>
                  <a:pt x="32" y="59"/>
                  <a:pt x="32" y="59"/>
                  <a:pt x="32" y="59"/>
                </a:cubicBezTo>
                <a:cubicBezTo>
                  <a:pt x="30" y="57"/>
                  <a:pt x="30" y="55"/>
                  <a:pt x="31" y="52"/>
                </a:cubicBezTo>
                <a:cubicBezTo>
                  <a:pt x="32" y="50"/>
                  <a:pt x="34" y="49"/>
                  <a:pt x="36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5"/>
                  <a:pt x="61" y="3"/>
                  <a:pt x="62" y="2"/>
                </a:cubicBezTo>
                <a:cubicBezTo>
                  <a:pt x="63" y="1"/>
                  <a:pt x="65" y="0"/>
                  <a:pt x="6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0"/>
                  <a:pt x="94" y="1"/>
                  <a:pt x="95" y="2"/>
                </a:cubicBezTo>
                <a:cubicBezTo>
                  <a:pt x="96" y="3"/>
                  <a:pt x="97" y="5"/>
                  <a:pt x="97" y="6"/>
                </a:cubicBezTo>
                <a:cubicBezTo>
                  <a:pt x="97" y="49"/>
                  <a:pt x="97" y="49"/>
                  <a:pt x="97" y="49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24" y="49"/>
                  <a:pt x="125" y="50"/>
                  <a:pt x="127" y="52"/>
                </a:cubicBezTo>
                <a:close/>
                <a:moveTo>
                  <a:pt x="119" y="132"/>
                </a:moveTo>
                <a:cubicBezTo>
                  <a:pt x="120" y="130"/>
                  <a:pt x="121" y="129"/>
                  <a:pt x="121" y="127"/>
                </a:cubicBezTo>
                <a:cubicBezTo>
                  <a:pt x="121" y="126"/>
                  <a:pt x="120" y="124"/>
                  <a:pt x="119" y="123"/>
                </a:cubicBezTo>
                <a:cubicBezTo>
                  <a:pt x="118" y="122"/>
                  <a:pt x="117" y="121"/>
                  <a:pt x="115" y="121"/>
                </a:cubicBezTo>
                <a:cubicBezTo>
                  <a:pt x="113" y="121"/>
                  <a:pt x="112" y="122"/>
                  <a:pt x="111" y="123"/>
                </a:cubicBezTo>
                <a:cubicBezTo>
                  <a:pt x="109" y="124"/>
                  <a:pt x="109" y="126"/>
                  <a:pt x="109" y="127"/>
                </a:cubicBezTo>
                <a:cubicBezTo>
                  <a:pt x="109" y="129"/>
                  <a:pt x="109" y="130"/>
                  <a:pt x="111" y="132"/>
                </a:cubicBezTo>
                <a:cubicBezTo>
                  <a:pt x="112" y="133"/>
                  <a:pt x="113" y="133"/>
                  <a:pt x="115" y="133"/>
                </a:cubicBezTo>
                <a:cubicBezTo>
                  <a:pt x="117" y="133"/>
                  <a:pt x="118" y="133"/>
                  <a:pt x="119" y="132"/>
                </a:cubicBezTo>
                <a:close/>
                <a:moveTo>
                  <a:pt x="143" y="132"/>
                </a:moveTo>
                <a:cubicBezTo>
                  <a:pt x="145" y="130"/>
                  <a:pt x="145" y="129"/>
                  <a:pt x="145" y="127"/>
                </a:cubicBezTo>
                <a:cubicBezTo>
                  <a:pt x="145" y="126"/>
                  <a:pt x="145" y="124"/>
                  <a:pt x="143" y="123"/>
                </a:cubicBezTo>
                <a:cubicBezTo>
                  <a:pt x="142" y="122"/>
                  <a:pt x="141" y="121"/>
                  <a:pt x="139" y="121"/>
                </a:cubicBezTo>
                <a:cubicBezTo>
                  <a:pt x="138" y="121"/>
                  <a:pt x="136" y="122"/>
                  <a:pt x="135" y="123"/>
                </a:cubicBezTo>
                <a:cubicBezTo>
                  <a:pt x="134" y="124"/>
                  <a:pt x="133" y="126"/>
                  <a:pt x="133" y="127"/>
                </a:cubicBezTo>
                <a:cubicBezTo>
                  <a:pt x="133" y="129"/>
                  <a:pt x="134" y="130"/>
                  <a:pt x="135" y="132"/>
                </a:cubicBezTo>
                <a:cubicBezTo>
                  <a:pt x="136" y="133"/>
                  <a:pt x="138" y="133"/>
                  <a:pt x="139" y="133"/>
                </a:cubicBezTo>
                <a:cubicBezTo>
                  <a:pt x="141" y="133"/>
                  <a:pt x="142" y="133"/>
                  <a:pt x="143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021826" y="1045745"/>
            <a:ext cx="155598" cy="157220"/>
          </a:xfrm>
          <a:custGeom>
            <a:pathLst>
              <a:path extrusionOk="0" h="146" w="145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98" y="28"/>
                </a:moveTo>
                <a:cubicBezTo>
                  <a:pt x="90" y="24"/>
                  <a:pt x="82" y="22"/>
                  <a:pt x="73" y="22"/>
                </a:cubicBezTo>
                <a:cubicBezTo>
                  <a:pt x="63" y="22"/>
                  <a:pt x="55" y="24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3" y="107"/>
                  <a:pt x="39" y="113"/>
                  <a:pt x="47" y="118"/>
                </a:cubicBezTo>
                <a:cubicBezTo>
                  <a:pt x="55" y="122"/>
                  <a:pt x="63" y="124"/>
                  <a:pt x="73" y="124"/>
                </a:cubicBezTo>
                <a:cubicBezTo>
                  <a:pt x="82" y="124"/>
                  <a:pt x="90" y="122"/>
                  <a:pt x="98" y="118"/>
                </a:cubicBezTo>
                <a:cubicBezTo>
                  <a:pt x="106" y="113"/>
                  <a:pt x="112" y="107"/>
                  <a:pt x="117" y="99"/>
                </a:cubicBezTo>
                <a:cubicBezTo>
                  <a:pt x="122" y="91"/>
                  <a:pt x="124" y="82"/>
                  <a:pt x="124" y="73"/>
                </a:cubicBezTo>
                <a:cubicBezTo>
                  <a:pt x="124" y="64"/>
                  <a:pt x="122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lose/>
                <a:moveTo>
                  <a:pt x="106" y="76"/>
                </a:moveTo>
                <a:cubicBezTo>
                  <a:pt x="106" y="77"/>
                  <a:pt x="106" y="78"/>
                  <a:pt x="105" y="78"/>
                </a:cubicBezTo>
                <a:cubicBezTo>
                  <a:pt x="75" y="108"/>
                  <a:pt x="75" y="108"/>
                  <a:pt x="75" y="108"/>
                </a:cubicBezTo>
                <a:cubicBezTo>
                  <a:pt x="74" y="109"/>
                  <a:pt x="73" y="109"/>
                  <a:pt x="73" y="109"/>
                </a:cubicBezTo>
                <a:cubicBezTo>
                  <a:pt x="72" y="109"/>
                  <a:pt x="71" y="109"/>
                  <a:pt x="70" y="108"/>
                </a:cubicBezTo>
                <a:cubicBezTo>
                  <a:pt x="40" y="78"/>
                  <a:pt x="40" y="78"/>
                  <a:pt x="40" y="78"/>
                </a:cubicBezTo>
                <a:cubicBezTo>
                  <a:pt x="39" y="77"/>
                  <a:pt x="39" y="76"/>
                  <a:pt x="39" y="75"/>
                </a:cubicBezTo>
                <a:cubicBezTo>
                  <a:pt x="40" y="74"/>
                  <a:pt x="41" y="73"/>
                  <a:pt x="42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39"/>
                  <a:pt x="61" y="38"/>
                  <a:pt x="61" y="38"/>
                </a:cubicBezTo>
                <a:cubicBezTo>
                  <a:pt x="62" y="37"/>
                  <a:pt x="63" y="37"/>
                  <a:pt x="63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3" y="37"/>
                  <a:pt x="84" y="38"/>
                </a:cubicBezTo>
                <a:cubicBezTo>
                  <a:pt x="84" y="38"/>
                  <a:pt x="85" y="39"/>
                  <a:pt x="85" y="40"/>
                </a:cubicBezTo>
                <a:cubicBezTo>
                  <a:pt x="85" y="73"/>
                  <a:pt x="85" y="73"/>
                  <a:pt x="85" y="7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04" y="73"/>
                  <a:pt x="104" y="73"/>
                  <a:pt x="105" y="74"/>
                </a:cubicBezTo>
                <a:cubicBezTo>
                  <a:pt x="106" y="74"/>
                  <a:pt x="106" y="75"/>
                  <a:pt x="106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6226049" y="1045745"/>
            <a:ext cx="155598" cy="157220"/>
          </a:xfrm>
          <a:custGeom>
            <a:pathLst>
              <a:path extrusionOk="0" h="146" w="145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98" y="28"/>
                </a:moveTo>
                <a:cubicBezTo>
                  <a:pt x="90" y="24"/>
                  <a:pt x="82" y="22"/>
                  <a:pt x="72" y="22"/>
                </a:cubicBezTo>
                <a:cubicBezTo>
                  <a:pt x="63" y="22"/>
                  <a:pt x="54" y="24"/>
                  <a:pt x="47" y="28"/>
                </a:cubicBezTo>
                <a:cubicBezTo>
                  <a:pt x="39" y="33"/>
                  <a:pt x="32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2" y="107"/>
                  <a:pt x="39" y="113"/>
                  <a:pt x="47" y="118"/>
                </a:cubicBezTo>
                <a:cubicBezTo>
                  <a:pt x="54" y="122"/>
                  <a:pt x="63" y="124"/>
                  <a:pt x="72" y="124"/>
                </a:cubicBezTo>
                <a:cubicBezTo>
                  <a:pt x="82" y="124"/>
                  <a:pt x="90" y="122"/>
                  <a:pt x="98" y="118"/>
                </a:cubicBezTo>
                <a:cubicBezTo>
                  <a:pt x="106" y="113"/>
                  <a:pt x="112" y="107"/>
                  <a:pt x="117" y="99"/>
                </a:cubicBezTo>
                <a:cubicBezTo>
                  <a:pt x="122" y="91"/>
                  <a:pt x="124" y="82"/>
                  <a:pt x="124" y="73"/>
                </a:cubicBezTo>
                <a:cubicBezTo>
                  <a:pt x="124" y="64"/>
                  <a:pt x="122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lose/>
                <a:moveTo>
                  <a:pt x="105" y="71"/>
                </a:moveTo>
                <a:cubicBezTo>
                  <a:pt x="105" y="72"/>
                  <a:pt x="104" y="73"/>
                  <a:pt x="103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4" y="107"/>
                  <a:pt x="84" y="108"/>
                  <a:pt x="84" y="108"/>
                </a:cubicBezTo>
                <a:cubicBezTo>
                  <a:pt x="83" y="109"/>
                  <a:pt x="82" y="109"/>
                  <a:pt x="81" y="109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2" y="109"/>
                  <a:pt x="62" y="109"/>
                  <a:pt x="61" y="108"/>
                </a:cubicBezTo>
                <a:cubicBezTo>
                  <a:pt x="61" y="108"/>
                  <a:pt x="60" y="107"/>
                  <a:pt x="60" y="106"/>
                </a:cubicBezTo>
                <a:cubicBezTo>
                  <a:pt x="60" y="73"/>
                  <a:pt x="60" y="73"/>
                  <a:pt x="60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1" y="73"/>
                  <a:pt x="41" y="73"/>
                  <a:pt x="40" y="72"/>
                </a:cubicBezTo>
                <a:cubicBezTo>
                  <a:pt x="39" y="72"/>
                  <a:pt x="39" y="71"/>
                  <a:pt x="39" y="70"/>
                </a:cubicBezTo>
                <a:cubicBezTo>
                  <a:pt x="39" y="69"/>
                  <a:pt x="39" y="68"/>
                  <a:pt x="40" y="68"/>
                </a:cubicBezTo>
                <a:cubicBezTo>
                  <a:pt x="70" y="38"/>
                  <a:pt x="70" y="38"/>
                  <a:pt x="70" y="38"/>
                </a:cubicBezTo>
                <a:cubicBezTo>
                  <a:pt x="71" y="37"/>
                  <a:pt x="72" y="37"/>
                  <a:pt x="72" y="37"/>
                </a:cubicBezTo>
                <a:cubicBezTo>
                  <a:pt x="73" y="37"/>
                  <a:pt x="74" y="37"/>
                  <a:pt x="75" y="38"/>
                </a:cubicBezTo>
                <a:cubicBezTo>
                  <a:pt x="105" y="68"/>
                  <a:pt x="105" y="68"/>
                  <a:pt x="105" y="68"/>
                </a:cubicBezTo>
                <a:cubicBezTo>
                  <a:pt x="106" y="69"/>
                  <a:pt x="106" y="70"/>
                  <a:pt x="105" y="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6430273" y="1058712"/>
            <a:ext cx="155598" cy="131287"/>
          </a:xfrm>
          <a:custGeom>
            <a:pathLst>
              <a:path extrusionOk="0" h="121" w="145">
                <a:moveTo>
                  <a:pt x="145" y="70"/>
                </a:moveTo>
                <a:cubicBezTo>
                  <a:pt x="145" y="115"/>
                  <a:pt x="145" y="115"/>
                  <a:pt x="145" y="115"/>
                </a:cubicBezTo>
                <a:cubicBezTo>
                  <a:pt x="145" y="117"/>
                  <a:pt x="144" y="118"/>
                  <a:pt x="143" y="120"/>
                </a:cubicBezTo>
                <a:cubicBezTo>
                  <a:pt x="142" y="121"/>
                  <a:pt x="140" y="121"/>
                  <a:pt x="139" y="121"/>
                </a:cubicBezTo>
                <a:cubicBezTo>
                  <a:pt x="6" y="121"/>
                  <a:pt x="6" y="121"/>
                  <a:pt x="6" y="121"/>
                </a:cubicBezTo>
                <a:cubicBezTo>
                  <a:pt x="4" y="121"/>
                  <a:pt x="3" y="121"/>
                  <a:pt x="1" y="120"/>
                </a:cubicBezTo>
                <a:cubicBezTo>
                  <a:pt x="0" y="118"/>
                  <a:pt x="0" y="117"/>
                  <a:pt x="0" y="115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6"/>
                  <a:pt x="0" y="62"/>
                  <a:pt x="2" y="58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4"/>
                  <a:pt x="26" y="3"/>
                  <a:pt x="28" y="2"/>
                </a:cubicBezTo>
                <a:cubicBezTo>
                  <a:pt x="30" y="1"/>
                  <a:pt x="31" y="0"/>
                  <a:pt x="33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3" y="0"/>
                  <a:pt x="115" y="1"/>
                  <a:pt x="117" y="2"/>
                </a:cubicBezTo>
                <a:cubicBezTo>
                  <a:pt x="118" y="3"/>
                  <a:pt x="119" y="4"/>
                  <a:pt x="120" y="6"/>
                </a:cubicBezTo>
                <a:cubicBezTo>
                  <a:pt x="142" y="58"/>
                  <a:pt x="142" y="58"/>
                  <a:pt x="142" y="58"/>
                </a:cubicBezTo>
                <a:cubicBezTo>
                  <a:pt x="144" y="62"/>
                  <a:pt x="145" y="66"/>
                  <a:pt x="145" y="70"/>
                </a:cubicBezTo>
                <a:close/>
                <a:moveTo>
                  <a:pt x="96" y="67"/>
                </a:moveTo>
                <a:cubicBezTo>
                  <a:pt x="126" y="67"/>
                  <a:pt x="126" y="67"/>
                  <a:pt x="126" y="67"/>
                </a:cubicBezTo>
                <a:cubicBezTo>
                  <a:pt x="126" y="67"/>
                  <a:pt x="126" y="67"/>
                  <a:pt x="126" y="66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6"/>
                  <a:pt x="18" y="66"/>
                </a:cubicBezTo>
                <a:cubicBezTo>
                  <a:pt x="18" y="67"/>
                  <a:pt x="18" y="67"/>
                  <a:pt x="18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57" y="85"/>
                  <a:pt x="57" y="85"/>
                  <a:pt x="57" y="85"/>
                </a:cubicBezTo>
                <a:cubicBezTo>
                  <a:pt x="87" y="85"/>
                  <a:pt x="87" y="85"/>
                  <a:pt x="87" y="85"/>
                </a:cubicBezTo>
                <a:lnTo>
                  <a:pt x="96" y="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6634497" y="1045745"/>
            <a:ext cx="155598" cy="157220"/>
          </a:xfrm>
          <a:custGeom>
            <a:pathLst>
              <a:path extrusionOk="0" h="146" w="146">
                <a:moveTo>
                  <a:pt x="136" y="37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6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7"/>
                </a:cubicBezTo>
                <a:cubicBezTo>
                  <a:pt x="17" y="25"/>
                  <a:pt x="26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7"/>
                </a:cubicBezTo>
                <a:close/>
                <a:moveTo>
                  <a:pt x="118" y="99"/>
                </a:moveTo>
                <a:cubicBezTo>
                  <a:pt x="122" y="91"/>
                  <a:pt x="125" y="82"/>
                  <a:pt x="125" y="73"/>
                </a:cubicBezTo>
                <a:cubicBezTo>
                  <a:pt x="125" y="64"/>
                  <a:pt x="122" y="55"/>
                  <a:pt x="118" y="47"/>
                </a:cubicBezTo>
                <a:cubicBezTo>
                  <a:pt x="113" y="39"/>
                  <a:pt x="107" y="33"/>
                  <a:pt x="99" y="28"/>
                </a:cubicBezTo>
                <a:cubicBezTo>
                  <a:pt x="91" y="24"/>
                  <a:pt x="82" y="22"/>
                  <a:pt x="73" y="22"/>
                </a:cubicBezTo>
                <a:cubicBezTo>
                  <a:pt x="64" y="22"/>
                  <a:pt x="55" y="24"/>
                  <a:pt x="47" y="28"/>
                </a:cubicBezTo>
                <a:cubicBezTo>
                  <a:pt x="39" y="33"/>
                  <a:pt x="33" y="39"/>
                  <a:pt x="29" y="47"/>
                </a:cubicBezTo>
                <a:cubicBezTo>
                  <a:pt x="24" y="55"/>
                  <a:pt x="22" y="64"/>
                  <a:pt x="22" y="73"/>
                </a:cubicBezTo>
                <a:cubicBezTo>
                  <a:pt x="22" y="82"/>
                  <a:pt x="24" y="91"/>
                  <a:pt x="29" y="99"/>
                </a:cubicBezTo>
                <a:cubicBezTo>
                  <a:pt x="33" y="107"/>
                  <a:pt x="39" y="113"/>
                  <a:pt x="47" y="118"/>
                </a:cubicBezTo>
                <a:cubicBezTo>
                  <a:pt x="55" y="122"/>
                  <a:pt x="64" y="124"/>
                  <a:pt x="73" y="124"/>
                </a:cubicBezTo>
                <a:cubicBezTo>
                  <a:pt x="82" y="124"/>
                  <a:pt x="91" y="122"/>
                  <a:pt x="99" y="118"/>
                </a:cubicBezTo>
                <a:cubicBezTo>
                  <a:pt x="107" y="113"/>
                  <a:pt x="113" y="107"/>
                  <a:pt x="118" y="99"/>
                </a:cubicBezTo>
                <a:close/>
                <a:moveTo>
                  <a:pt x="112" y="73"/>
                </a:moveTo>
                <a:cubicBezTo>
                  <a:pt x="112" y="75"/>
                  <a:pt x="111" y="77"/>
                  <a:pt x="109" y="7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57" y="109"/>
                  <a:pt x="56" y="109"/>
                  <a:pt x="55" y="109"/>
                </a:cubicBezTo>
                <a:cubicBezTo>
                  <a:pt x="54" y="109"/>
                  <a:pt x="53" y="109"/>
                  <a:pt x="52" y="109"/>
                </a:cubicBezTo>
                <a:cubicBezTo>
                  <a:pt x="50" y="107"/>
                  <a:pt x="49" y="106"/>
                  <a:pt x="49" y="103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40"/>
                  <a:pt x="50" y="39"/>
                  <a:pt x="52" y="37"/>
                </a:cubicBezTo>
                <a:cubicBezTo>
                  <a:pt x="54" y="36"/>
                  <a:pt x="56" y="36"/>
                  <a:pt x="58" y="3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11" y="69"/>
                  <a:pt x="112" y="71"/>
                  <a:pt x="112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6838720" y="1045745"/>
            <a:ext cx="155598" cy="157220"/>
          </a:xfrm>
          <a:custGeom>
            <a:pathLst>
              <a:path extrusionOk="0" h="146" w="146">
                <a:moveTo>
                  <a:pt x="146" y="12"/>
                </a:moveTo>
                <a:cubicBezTo>
                  <a:pt x="146" y="55"/>
                  <a:pt x="146" y="55"/>
                  <a:pt x="146" y="55"/>
                </a:cubicBezTo>
                <a:cubicBezTo>
                  <a:pt x="146" y="56"/>
                  <a:pt x="145" y="58"/>
                  <a:pt x="144" y="59"/>
                </a:cubicBezTo>
                <a:cubicBezTo>
                  <a:pt x="143" y="60"/>
                  <a:pt x="141" y="61"/>
                  <a:pt x="140" y="61"/>
                </a:cubicBezTo>
                <a:cubicBezTo>
                  <a:pt x="97" y="61"/>
                  <a:pt x="97" y="61"/>
                  <a:pt x="97" y="61"/>
                </a:cubicBezTo>
                <a:cubicBezTo>
                  <a:pt x="95" y="61"/>
                  <a:pt x="93" y="60"/>
                  <a:pt x="92" y="57"/>
                </a:cubicBezTo>
                <a:cubicBezTo>
                  <a:pt x="91" y="55"/>
                  <a:pt x="91" y="52"/>
                  <a:pt x="93" y="51"/>
                </a:cubicBezTo>
                <a:cubicBezTo>
                  <a:pt x="106" y="38"/>
                  <a:pt x="106" y="38"/>
                  <a:pt x="106" y="38"/>
                </a:cubicBezTo>
                <a:cubicBezTo>
                  <a:pt x="97" y="29"/>
                  <a:pt x="86" y="25"/>
                  <a:pt x="73" y="25"/>
                </a:cubicBezTo>
                <a:cubicBezTo>
                  <a:pt x="66" y="25"/>
                  <a:pt x="60" y="26"/>
                  <a:pt x="54" y="28"/>
                </a:cubicBezTo>
                <a:cubicBezTo>
                  <a:pt x="48" y="31"/>
                  <a:pt x="43" y="34"/>
                  <a:pt x="39" y="39"/>
                </a:cubicBezTo>
                <a:cubicBezTo>
                  <a:pt x="34" y="43"/>
                  <a:pt x="31" y="48"/>
                  <a:pt x="28" y="54"/>
                </a:cubicBezTo>
                <a:cubicBezTo>
                  <a:pt x="26" y="60"/>
                  <a:pt x="25" y="66"/>
                  <a:pt x="25" y="73"/>
                </a:cubicBezTo>
                <a:cubicBezTo>
                  <a:pt x="25" y="80"/>
                  <a:pt x="26" y="86"/>
                  <a:pt x="28" y="92"/>
                </a:cubicBezTo>
                <a:cubicBezTo>
                  <a:pt x="31" y="98"/>
                  <a:pt x="34" y="103"/>
                  <a:pt x="39" y="107"/>
                </a:cubicBezTo>
                <a:cubicBezTo>
                  <a:pt x="43" y="112"/>
                  <a:pt x="48" y="115"/>
                  <a:pt x="54" y="118"/>
                </a:cubicBezTo>
                <a:cubicBezTo>
                  <a:pt x="60" y="120"/>
                  <a:pt x="66" y="121"/>
                  <a:pt x="73" y="121"/>
                </a:cubicBezTo>
                <a:cubicBezTo>
                  <a:pt x="80" y="121"/>
                  <a:pt x="88" y="120"/>
                  <a:pt x="94" y="116"/>
                </a:cubicBezTo>
                <a:cubicBezTo>
                  <a:pt x="101" y="113"/>
                  <a:pt x="107" y="109"/>
                  <a:pt x="111" y="103"/>
                </a:cubicBezTo>
                <a:cubicBezTo>
                  <a:pt x="112" y="102"/>
                  <a:pt x="112" y="102"/>
                  <a:pt x="113" y="101"/>
                </a:cubicBezTo>
                <a:cubicBezTo>
                  <a:pt x="114" y="101"/>
                  <a:pt x="115" y="102"/>
                  <a:pt x="116" y="102"/>
                </a:cubicBezTo>
                <a:cubicBezTo>
                  <a:pt x="129" y="115"/>
                  <a:pt x="129" y="115"/>
                  <a:pt x="129" y="115"/>
                </a:cubicBezTo>
                <a:cubicBezTo>
                  <a:pt x="129" y="116"/>
                  <a:pt x="130" y="116"/>
                  <a:pt x="130" y="117"/>
                </a:cubicBezTo>
                <a:cubicBezTo>
                  <a:pt x="130" y="118"/>
                  <a:pt x="129" y="119"/>
                  <a:pt x="129" y="119"/>
                </a:cubicBezTo>
                <a:cubicBezTo>
                  <a:pt x="122" y="128"/>
                  <a:pt x="114" y="134"/>
                  <a:pt x="104" y="139"/>
                </a:cubicBezTo>
                <a:cubicBezTo>
                  <a:pt x="94" y="143"/>
                  <a:pt x="84" y="146"/>
                  <a:pt x="73" y="146"/>
                </a:cubicBezTo>
                <a:cubicBezTo>
                  <a:pt x="63" y="146"/>
                  <a:pt x="54" y="144"/>
                  <a:pt x="45" y="140"/>
                </a:cubicBezTo>
                <a:cubicBezTo>
                  <a:pt x="36" y="136"/>
                  <a:pt x="28" y="131"/>
                  <a:pt x="22" y="124"/>
                </a:cubicBezTo>
                <a:cubicBezTo>
                  <a:pt x="15" y="118"/>
                  <a:pt x="10" y="110"/>
                  <a:pt x="6" y="101"/>
                </a:cubicBezTo>
                <a:cubicBezTo>
                  <a:pt x="2" y="92"/>
                  <a:pt x="0" y="83"/>
                  <a:pt x="0" y="73"/>
                </a:cubicBezTo>
                <a:cubicBezTo>
                  <a:pt x="0" y="63"/>
                  <a:pt x="2" y="54"/>
                  <a:pt x="6" y="45"/>
                </a:cubicBezTo>
                <a:cubicBezTo>
                  <a:pt x="10" y="36"/>
                  <a:pt x="15" y="28"/>
                  <a:pt x="22" y="22"/>
                </a:cubicBezTo>
                <a:cubicBezTo>
                  <a:pt x="28" y="15"/>
                  <a:pt x="36" y="10"/>
                  <a:pt x="45" y="6"/>
                </a:cubicBezTo>
                <a:cubicBezTo>
                  <a:pt x="54" y="2"/>
                  <a:pt x="63" y="0"/>
                  <a:pt x="73" y="0"/>
                </a:cubicBezTo>
                <a:cubicBezTo>
                  <a:pt x="82" y="0"/>
                  <a:pt x="91" y="2"/>
                  <a:pt x="100" y="6"/>
                </a:cubicBezTo>
                <a:cubicBezTo>
                  <a:pt x="109" y="9"/>
                  <a:pt x="116" y="14"/>
                  <a:pt x="123" y="2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7" y="6"/>
                  <a:pt x="139" y="6"/>
                  <a:pt x="142" y="7"/>
                </a:cubicBezTo>
                <a:cubicBezTo>
                  <a:pt x="144" y="8"/>
                  <a:pt x="146" y="10"/>
                  <a:pt x="146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7042944" y="1045745"/>
            <a:ext cx="155598" cy="157220"/>
          </a:xfrm>
          <a:custGeom>
            <a:pathLst>
              <a:path extrusionOk="0" h="146" w="145">
                <a:moveTo>
                  <a:pt x="143" y="88"/>
                </a:moveTo>
                <a:cubicBezTo>
                  <a:pt x="143" y="88"/>
                  <a:pt x="143" y="89"/>
                  <a:pt x="143" y="89"/>
                </a:cubicBezTo>
                <a:cubicBezTo>
                  <a:pt x="139" y="106"/>
                  <a:pt x="130" y="119"/>
                  <a:pt x="118" y="130"/>
                </a:cubicBezTo>
                <a:cubicBezTo>
                  <a:pt x="105" y="140"/>
                  <a:pt x="90" y="146"/>
                  <a:pt x="72" y="146"/>
                </a:cubicBezTo>
                <a:cubicBezTo>
                  <a:pt x="63" y="146"/>
                  <a:pt x="54" y="144"/>
                  <a:pt x="46" y="140"/>
                </a:cubicBezTo>
                <a:cubicBezTo>
                  <a:pt x="37" y="137"/>
                  <a:pt x="29" y="132"/>
                  <a:pt x="23" y="126"/>
                </a:cubicBezTo>
                <a:cubicBezTo>
                  <a:pt x="11" y="138"/>
                  <a:pt x="11" y="138"/>
                  <a:pt x="11" y="138"/>
                </a:cubicBezTo>
                <a:cubicBezTo>
                  <a:pt x="9" y="139"/>
                  <a:pt x="8" y="140"/>
                  <a:pt x="6" y="140"/>
                </a:cubicBezTo>
                <a:cubicBezTo>
                  <a:pt x="5" y="140"/>
                  <a:pt x="3" y="139"/>
                  <a:pt x="2" y="138"/>
                </a:cubicBezTo>
                <a:cubicBezTo>
                  <a:pt x="1" y="137"/>
                  <a:pt x="0" y="135"/>
                  <a:pt x="0" y="13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89"/>
                  <a:pt x="1" y="88"/>
                  <a:pt x="2" y="87"/>
                </a:cubicBezTo>
                <a:cubicBezTo>
                  <a:pt x="3" y="86"/>
                  <a:pt x="5" y="85"/>
                  <a:pt x="6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50" y="85"/>
                  <a:pt x="52" y="86"/>
                  <a:pt x="53" y="87"/>
                </a:cubicBezTo>
                <a:cubicBezTo>
                  <a:pt x="54" y="88"/>
                  <a:pt x="55" y="89"/>
                  <a:pt x="55" y="91"/>
                </a:cubicBezTo>
                <a:cubicBezTo>
                  <a:pt x="55" y="93"/>
                  <a:pt x="54" y="94"/>
                  <a:pt x="53" y="95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44" y="112"/>
                  <a:pt x="49" y="116"/>
                  <a:pt x="55" y="118"/>
                </a:cubicBezTo>
                <a:cubicBezTo>
                  <a:pt x="61" y="120"/>
                  <a:pt x="67" y="121"/>
                  <a:pt x="73" y="121"/>
                </a:cubicBezTo>
                <a:cubicBezTo>
                  <a:pt x="81" y="121"/>
                  <a:pt x="89" y="119"/>
                  <a:pt x="96" y="115"/>
                </a:cubicBezTo>
                <a:cubicBezTo>
                  <a:pt x="104" y="111"/>
                  <a:pt x="110" y="105"/>
                  <a:pt x="114" y="98"/>
                </a:cubicBezTo>
                <a:cubicBezTo>
                  <a:pt x="115" y="97"/>
                  <a:pt x="116" y="94"/>
                  <a:pt x="119" y="87"/>
                </a:cubicBezTo>
                <a:cubicBezTo>
                  <a:pt x="120" y="86"/>
                  <a:pt x="121" y="85"/>
                  <a:pt x="122" y="85"/>
                </a:cubicBezTo>
                <a:cubicBezTo>
                  <a:pt x="140" y="85"/>
                  <a:pt x="140" y="85"/>
                  <a:pt x="140" y="85"/>
                </a:cubicBezTo>
                <a:cubicBezTo>
                  <a:pt x="141" y="85"/>
                  <a:pt x="142" y="85"/>
                  <a:pt x="142" y="86"/>
                </a:cubicBezTo>
                <a:cubicBezTo>
                  <a:pt x="143" y="87"/>
                  <a:pt x="143" y="87"/>
                  <a:pt x="143" y="88"/>
                </a:cubicBezTo>
                <a:close/>
                <a:moveTo>
                  <a:pt x="145" y="12"/>
                </a:moveTo>
                <a:cubicBezTo>
                  <a:pt x="145" y="55"/>
                  <a:pt x="145" y="55"/>
                  <a:pt x="145" y="55"/>
                </a:cubicBezTo>
                <a:cubicBezTo>
                  <a:pt x="145" y="56"/>
                  <a:pt x="145" y="58"/>
                  <a:pt x="144" y="59"/>
                </a:cubicBezTo>
                <a:cubicBezTo>
                  <a:pt x="142" y="60"/>
                  <a:pt x="141" y="61"/>
                  <a:pt x="139" y="61"/>
                </a:cubicBezTo>
                <a:cubicBezTo>
                  <a:pt x="97" y="61"/>
                  <a:pt x="97" y="61"/>
                  <a:pt x="97" y="61"/>
                </a:cubicBezTo>
                <a:cubicBezTo>
                  <a:pt x="95" y="61"/>
                  <a:pt x="94" y="60"/>
                  <a:pt x="93" y="59"/>
                </a:cubicBezTo>
                <a:cubicBezTo>
                  <a:pt x="92" y="58"/>
                  <a:pt x="91" y="56"/>
                  <a:pt x="91" y="55"/>
                </a:cubicBezTo>
                <a:cubicBezTo>
                  <a:pt x="91" y="53"/>
                  <a:pt x="92" y="52"/>
                  <a:pt x="93" y="51"/>
                </a:cubicBezTo>
                <a:cubicBezTo>
                  <a:pt x="106" y="38"/>
                  <a:pt x="106" y="38"/>
                  <a:pt x="106" y="38"/>
                </a:cubicBezTo>
                <a:cubicBezTo>
                  <a:pt x="96" y="29"/>
                  <a:pt x="85" y="25"/>
                  <a:pt x="73" y="25"/>
                </a:cubicBezTo>
                <a:cubicBezTo>
                  <a:pt x="64" y="25"/>
                  <a:pt x="56" y="27"/>
                  <a:pt x="49" y="31"/>
                </a:cubicBezTo>
                <a:cubicBezTo>
                  <a:pt x="42" y="35"/>
                  <a:pt x="36" y="40"/>
                  <a:pt x="32" y="48"/>
                </a:cubicBezTo>
                <a:cubicBezTo>
                  <a:pt x="31" y="49"/>
                  <a:pt x="29" y="52"/>
                  <a:pt x="27" y="59"/>
                </a:cubicBezTo>
                <a:cubicBezTo>
                  <a:pt x="26" y="60"/>
                  <a:pt x="25" y="61"/>
                  <a:pt x="24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1"/>
                  <a:pt x="3" y="61"/>
                  <a:pt x="3" y="60"/>
                </a:cubicBezTo>
                <a:cubicBezTo>
                  <a:pt x="2" y="59"/>
                  <a:pt x="2" y="59"/>
                  <a:pt x="2" y="58"/>
                </a:cubicBezTo>
                <a:cubicBezTo>
                  <a:pt x="2" y="57"/>
                  <a:pt x="2" y="57"/>
                  <a:pt x="2" y="57"/>
                </a:cubicBezTo>
                <a:cubicBezTo>
                  <a:pt x="6" y="40"/>
                  <a:pt x="15" y="27"/>
                  <a:pt x="27" y="16"/>
                </a:cubicBezTo>
                <a:cubicBezTo>
                  <a:pt x="40" y="6"/>
                  <a:pt x="55" y="0"/>
                  <a:pt x="73" y="0"/>
                </a:cubicBezTo>
                <a:cubicBezTo>
                  <a:pt x="82" y="0"/>
                  <a:pt x="91" y="2"/>
                  <a:pt x="100" y="6"/>
                </a:cubicBezTo>
                <a:cubicBezTo>
                  <a:pt x="108" y="9"/>
                  <a:pt x="116" y="14"/>
                  <a:pt x="123" y="2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7"/>
                  <a:pt x="138" y="6"/>
                  <a:pt x="139" y="6"/>
                </a:cubicBezTo>
                <a:cubicBezTo>
                  <a:pt x="141" y="6"/>
                  <a:pt x="142" y="7"/>
                  <a:pt x="144" y="8"/>
                </a:cubicBezTo>
                <a:cubicBezTo>
                  <a:pt x="145" y="9"/>
                  <a:pt x="145" y="11"/>
                  <a:pt x="145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7247168" y="1045745"/>
            <a:ext cx="181532" cy="144253"/>
          </a:xfrm>
          <a:custGeom>
            <a:pathLst>
              <a:path extrusionOk="0" h="133" w="169">
                <a:moveTo>
                  <a:pt x="169" y="15"/>
                </a:moveTo>
                <a:cubicBezTo>
                  <a:pt x="169" y="118"/>
                  <a:pt x="169" y="118"/>
                  <a:pt x="169" y="118"/>
                </a:cubicBezTo>
                <a:cubicBezTo>
                  <a:pt x="169" y="123"/>
                  <a:pt x="168" y="126"/>
                  <a:pt x="165" y="129"/>
                </a:cubicBezTo>
                <a:cubicBezTo>
                  <a:pt x="162" y="132"/>
                  <a:pt x="159" y="133"/>
                  <a:pt x="154" y="133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1" y="133"/>
                  <a:pt x="7" y="132"/>
                  <a:pt x="5" y="129"/>
                </a:cubicBezTo>
                <a:cubicBezTo>
                  <a:pt x="2" y="126"/>
                  <a:pt x="0" y="123"/>
                  <a:pt x="0" y="1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8"/>
                  <a:pt x="5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9" y="0"/>
                  <a:pt x="162" y="2"/>
                  <a:pt x="165" y="5"/>
                </a:cubicBezTo>
                <a:cubicBezTo>
                  <a:pt x="168" y="8"/>
                  <a:pt x="169" y="11"/>
                  <a:pt x="169" y="15"/>
                </a:cubicBezTo>
                <a:close/>
                <a:moveTo>
                  <a:pt x="157" y="118"/>
                </a:moveTo>
                <a:cubicBezTo>
                  <a:pt x="157" y="40"/>
                  <a:pt x="157" y="40"/>
                  <a:pt x="157" y="40"/>
                </a:cubicBezTo>
                <a:cubicBezTo>
                  <a:pt x="157" y="39"/>
                  <a:pt x="157" y="38"/>
                  <a:pt x="156" y="38"/>
                </a:cubicBezTo>
                <a:cubicBezTo>
                  <a:pt x="156" y="37"/>
                  <a:pt x="155" y="37"/>
                  <a:pt x="154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7"/>
                  <a:pt x="14" y="37"/>
                  <a:pt x="13" y="38"/>
                </a:cubicBezTo>
                <a:cubicBezTo>
                  <a:pt x="12" y="38"/>
                  <a:pt x="12" y="39"/>
                  <a:pt x="12" y="40"/>
                </a:cubicBezTo>
                <a:cubicBezTo>
                  <a:pt x="12" y="118"/>
                  <a:pt x="12" y="118"/>
                  <a:pt x="12" y="118"/>
                </a:cubicBezTo>
                <a:cubicBezTo>
                  <a:pt x="12" y="119"/>
                  <a:pt x="12" y="120"/>
                  <a:pt x="13" y="120"/>
                </a:cubicBezTo>
                <a:cubicBezTo>
                  <a:pt x="14" y="121"/>
                  <a:pt x="14" y="121"/>
                  <a:pt x="15" y="121"/>
                </a:cubicBezTo>
                <a:cubicBezTo>
                  <a:pt x="154" y="121"/>
                  <a:pt x="154" y="121"/>
                  <a:pt x="154" y="121"/>
                </a:cubicBezTo>
                <a:cubicBezTo>
                  <a:pt x="155" y="121"/>
                  <a:pt x="156" y="121"/>
                  <a:pt x="156" y="120"/>
                </a:cubicBezTo>
                <a:cubicBezTo>
                  <a:pt x="157" y="120"/>
                  <a:pt x="157" y="119"/>
                  <a:pt x="157" y="118"/>
                </a:cubicBezTo>
                <a:close/>
                <a:moveTo>
                  <a:pt x="36" y="52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9"/>
                  <a:pt x="36" y="59"/>
                  <a:pt x="35" y="60"/>
                </a:cubicBezTo>
                <a:cubicBezTo>
                  <a:pt x="35" y="61"/>
                  <a:pt x="34" y="61"/>
                  <a:pt x="33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26" y="61"/>
                  <a:pt x="26" y="61"/>
                  <a:pt x="25" y="60"/>
                </a:cubicBezTo>
                <a:cubicBezTo>
                  <a:pt x="25" y="59"/>
                  <a:pt x="24" y="59"/>
                  <a:pt x="24" y="58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1"/>
                  <a:pt x="25" y="50"/>
                  <a:pt x="25" y="50"/>
                </a:cubicBezTo>
                <a:cubicBezTo>
                  <a:pt x="26" y="49"/>
                  <a:pt x="26" y="49"/>
                  <a:pt x="27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4" y="49"/>
                  <a:pt x="35" y="49"/>
                  <a:pt x="35" y="50"/>
                </a:cubicBezTo>
                <a:cubicBezTo>
                  <a:pt x="36" y="50"/>
                  <a:pt x="36" y="51"/>
                  <a:pt x="36" y="52"/>
                </a:cubicBezTo>
                <a:close/>
                <a:moveTo>
                  <a:pt x="36" y="76"/>
                </a:moveTo>
                <a:cubicBezTo>
                  <a:pt x="36" y="82"/>
                  <a:pt x="36" y="82"/>
                  <a:pt x="36" y="82"/>
                </a:cubicBezTo>
                <a:cubicBezTo>
                  <a:pt x="36" y="83"/>
                  <a:pt x="36" y="84"/>
                  <a:pt x="35" y="84"/>
                </a:cubicBezTo>
                <a:cubicBezTo>
                  <a:pt x="35" y="85"/>
                  <a:pt x="34" y="85"/>
                  <a:pt x="33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6" y="85"/>
                  <a:pt x="26" y="85"/>
                  <a:pt x="25" y="84"/>
                </a:cubicBezTo>
                <a:cubicBezTo>
                  <a:pt x="25" y="84"/>
                  <a:pt x="24" y="83"/>
                  <a:pt x="24" y="82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5"/>
                  <a:pt x="25" y="74"/>
                  <a:pt x="25" y="74"/>
                </a:cubicBezTo>
                <a:cubicBezTo>
                  <a:pt x="26" y="73"/>
                  <a:pt x="26" y="73"/>
                  <a:pt x="27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4" y="73"/>
                  <a:pt x="35" y="73"/>
                  <a:pt x="35" y="74"/>
                </a:cubicBezTo>
                <a:cubicBezTo>
                  <a:pt x="36" y="74"/>
                  <a:pt x="36" y="75"/>
                  <a:pt x="36" y="76"/>
                </a:cubicBezTo>
                <a:close/>
                <a:moveTo>
                  <a:pt x="36" y="100"/>
                </a:moveTo>
                <a:cubicBezTo>
                  <a:pt x="36" y="106"/>
                  <a:pt x="36" y="106"/>
                  <a:pt x="36" y="106"/>
                </a:cubicBezTo>
                <a:cubicBezTo>
                  <a:pt x="36" y="107"/>
                  <a:pt x="36" y="108"/>
                  <a:pt x="35" y="108"/>
                </a:cubicBezTo>
                <a:cubicBezTo>
                  <a:pt x="35" y="109"/>
                  <a:pt x="34" y="109"/>
                  <a:pt x="33" y="109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6" y="109"/>
                  <a:pt x="26" y="109"/>
                  <a:pt x="25" y="108"/>
                </a:cubicBezTo>
                <a:cubicBezTo>
                  <a:pt x="25" y="108"/>
                  <a:pt x="24" y="107"/>
                  <a:pt x="24" y="106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99"/>
                  <a:pt x="25" y="99"/>
                  <a:pt x="25" y="98"/>
                </a:cubicBezTo>
                <a:cubicBezTo>
                  <a:pt x="26" y="97"/>
                  <a:pt x="26" y="97"/>
                  <a:pt x="27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5" y="97"/>
                  <a:pt x="35" y="98"/>
                </a:cubicBezTo>
                <a:cubicBezTo>
                  <a:pt x="36" y="99"/>
                  <a:pt x="36" y="99"/>
                  <a:pt x="36" y="100"/>
                </a:cubicBezTo>
                <a:close/>
                <a:moveTo>
                  <a:pt x="145" y="52"/>
                </a:moveTo>
                <a:cubicBezTo>
                  <a:pt x="145" y="58"/>
                  <a:pt x="145" y="58"/>
                  <a:pt x="145" y="58"/>
                </a:cubicBezTo>
                <a:cubicBezTo>
                  <a:pt x="145" y="59"/>
                  <a:pt x="145" y="59"/>
                  <a:pt x="144" y="60"/>
                </a:cubicBezTo>
                <a:cubicBezTo>
                  <a:pt x="144" y="61"/>
                  <a:pt x="143" y="61"/>
                  <a:pt x="142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61"/>
                  <a:pt x="50" y="61"/>
                  <a:pt x="49" y="60"/>
                </a:cubicBezTo>
                <a:cubicBezTo>
                  <a:pt x="49" y="59"/>
                  <a:pt x="48" y="59"/>
                  <a:pt x="48" y="58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9" y="50"/>
                  <a:pt x="49" y="50"/>
                </a:cubicBezTo>
                <a:cubicBezTo>
                  <a:pt x="50" y="49"/>
                  <a:pt x="51" y="49"/>
                  <a:pt x="51" y="49"/>
                </a:cubicBezTo>
                <a:cubicBezTo>
                  <a:pt x="142" y="49"/>
                  <a:pt x="142" y="49"/>
                  <a:pt x="142" y="49"/>
                </a:cubicBezTo>
                <a:cubicBezTo>
                  <a:pt x="143" y="49"/>
                  <a:pt x="144" y="49"/>
                  <a:pt x="144" y="50"/>
                </a:cubicBezTo>
                <a:cubicBezTo>
                  <a:pt x="145" y="50"/>
                  <a:pt x="145" y="51"/>
                  <a:pt x="145" y="52"/>
                </a:cubicBezTo>
                <a:close/>
                <a:moveTo>
                  <a:pt x="145" y="76"/>
                </a:moveTo>
                <a:cubicBezTo>
                  <a:pt x="145" y="82"/>
                  <a:pt x="145" y="82"/>
                  <a:pt x="145" y="82"/>
                </a:cubicBezTo>
                <a:cubicBezTo>
                  <a:pt x="145" y="83"/>
                  <a:pt x="145" y="84"/>
                  <a:pt x="144" y="84"/>
                </a:cubicBezTo>
                <a:cubicBezTo>
                  <a:pt x="144" y="85"/>
                  <a:pt x="143" y="85"/>
                  <a:pt x="142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1" y="85"/>
                  <a:pt x="50" y="85"/>
                  <a:pt x="49" y="84"/>
                </a:cubicBezTo>
                <a:cubicBezTo>
                  <a:pt x="49" y="84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9" y="74"/>
                  <a:pt x="49" y="74"/>
                </a:cubicBezTo>
                <a:cubicBezTo>
                  <a:pt x="50" y="73"/>
                  <a:pt x="51" y="73"/>
                  <a:pt x="51" y="73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43" y="73"/>
                  <a:pt x="144" y="73"/>
                  <a:pt x="144" y="74"/>
                </a:cubicBezTo>
                <a:cubicBezTo>
                  <a:pt x="145" y="74"/>
                  <a:pt x="145" y="75"/>
                  <a:pt x="145" y="76"/>
                </a:cubicBezTo>
                <a:close/>
                <a:moveTo>
                  <a:pt x="145" y="100"/>
                </a:moveTo>
                <a:cubicBezTo>
                  <a:pt x="145" y="106"/>
                  <a:pt x="145" y="106"/>
                  <a:pt x="145" y="106"/>
                </a:cubicBezTo>
                <a:cubicBezTo>
                  <a:pt x="145" y="107"/>
                  <a:pt x="145" y="108"/>
                  <a:pt x="144" y="108"/>
                </a:cubicBezTo>
                <a:cubicBezTo>
                  <a:pt x="144" y="109"/>
                  <a:pt x="143" y="109"/>
                  <a:pt x="142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109"/>
                  <a:pt x="50" y="109"/>
                  <a:pt x="49" y="108"/>
                </a:cubicBezTo>
                <a:cubicBezTo>
                  <a:pt x="49" y="108"/>
                  <a:pt x="48" y="107"/>
                  <a:pt x="48" y="106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9" y="99"/>
                  <a:pt x="49" y="98"/>
                </a:cubicBezTo>
                <a:cubicBezTo>
                  <a:pt x="50" y="97"/>
                  <a:pt x="51" y="97"/>
                  <a:pt x="51" y="97"/>
                </a:cubicBezTo>
                <a:cubicBezTo>
                  <a:pt x="142" y="97"/>
                  <a:pt x="142" y="97"/>
                  <a:pt x="142" y="97"/>
                </a:cubicBezTo>
                <a:cubicBezTo>
                  <a:pt x="143" y="97"/>
                  <a:pt x="144" y="97"/>
                  <a:pt x="144" y="98"/>
                </a:cubicBezTo>
                <a:cubicBezTo>
                  <a:pt x="145" y="99"/>
                  <a:pt x="145" y="99"/>
                  <a:pt x="145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77324" y="1045745"/>
            <a:ext cx="116699" cy="144253"/>
          </a:xfrm>
          <a:custGeom>
            <a:pathLst>
              <a:path extrusionOk="0" h="133" w="109">
                <a:moveTo>
                  <a:pt x="109" y="70"/>
                </a:moveTo>
                <a:cubicBezTo>
                  <a:pt x="109" y="124"/>
                  <a:pt x="109" y="124"/>
                  <a:pt x="109" y="124"/>
                </a:cubicBezTo>
                <a:cubicBezTo>
                  <a:pt x="109" y="127"/>
                  <a:pt x="108" y="129"/>
                  <a:pt x="106" y="131"/>
                </a:cubicBezTo>
                <a:cubicBezTo>
                  <a:pt x="105" y="133"/>
                  <a:pt x="102" y="133"/>
                  <a:pt x="100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7" y="133"/>
                  <a:pt x="5" y="133"/>
                  <a:pt x="3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1" y="65"/>
                  <a:pt x="3" y="64"/>
                </a:cubicBezTo>
                <a:cubicBezTo>
                  <a:pt x="5" y="62"/>
                  <a:pt x="7" y="61"/>
                  <a:pt x="9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31"/>
                  <a:pt x="16" y="21"/>
                  <a:pt x="25" y="13"/>
                </a:cubicBezTo>
                <a:cubicBezTo>
                  <a:pt x="33" y="5"/>
                  <a:pt x="43" y="0"/>
                  <a:pt x="55" y="0"/>
                </a:cubicBezTo>
                <a:cubicBezTo>
                  <a:pt x="66" y="0"/>
                  <a:pt x="76" y="5"/>
                  <a:pt x="84" y="13"/>
                </a:cubicBezTo>
                <a:cubicBezTo>
                  <a:pt x="93" y="21"/>
                  <a:pt x="97" y="31"/>
                  <a:pt x="97" y="43"/>
                </a:cubicBezTo>
                <a:cubicBezTo>
                  <a:pt x="97" y="61"/>
                  <a:pt x="97" y="61"/>
                  <a:pt x="97" y="61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2" y="61"/>
                  <a:pt x="105" y="62"/>
                  <a:pt x="106" y="64"/>
                </a:cubicBezTo>
                <a:cubicBezTo>
                  <a:pt x="108" y="65"/>
                  <a:pt x="109" y="67"/>
                  <a:pt x="109" y="70"/>
                </a:cubicBezTo>
                <a:close/>
                <a:moveTo>
                  <a:pt x="30" y="61"/>
                </a:moveTo>
                <a:cubicBezTo>
                  <a:pt x="79" y="61"/>
                  <a:pt x="79" y="61"/>
                  <a:pt x="79" y="61"/>
                </a:cubicBezTo>
                <a:cubicBezTo>
                  <a:pt x="79" y="43"/>
                  <a:pt x="79" y="43"/>
                  <a:pt x="79" y="43"/>
                </a:cubicBezTo>
                <a:cubicBezTo>
                  <a:pt x="79" y="36"/>
                  <a:pt x="76" y="30"/>
                  <a:pt x="72" y="26"/>
                </a:cubicBezTo>
                <a:cubicBezTo>
                  <a:pt x="67" y="21"/>
                  <a:pt x="61" y="19"/>
                  <a:pt x="55" y="19"/>
                </a:cubicBezTo>
                <a:cubicBezTo>
                  <a:pt x="48" y="19"/>
                  <a:pt x="42" y="21"/>
                  <a:pt x="37" y="26"/>
                </a:cubicBezTo>
                <a:cubicBezTo>
                  <a:pt x="33" y="30"/>
                  <a:pt x="30" y="36"/>
                  <a:pt x="30" y="43"/>
                </a:cubicBezTo>
                <a:lnTo>
                  <a:pt x="30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7649132" y="1045745"/>
            <a:ext cx="175049" cy="157220"/>
          </a:xfrm>
          <a:custGeom>
            <a:pathLst>
              <a:path extrusionOk="0" h="146" w="163">
                <a:moveTo>
                  <a:pt x="24" y="12"/>
                </a:moveTo>
                <a:cubicBezTo>
                  <a:pt x="24" y="17"/>
                  <a:pt x="22" y="20"/>
                  <a:pt x="18" y="23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18" y="143"/>
                  <a:pt x="18" y="144"/>
                  <a:pt x="17" y="145"/>
                </a:cubicBezTo>
                <a:cubicBezTo>
                  <a:pt x="16" y="145"/>
                  <a:pt x="16" y="146"/>
                  <a:pt x="15" y="146"/>
                </a:cubicBezTo>
                <a:cubicBezTo>
                  <a:pt x="9" y="146"/>
                  <a:pt x="9" y="146"/>
                  <a:pt x="9" y="146"/>
                </a:cubicBezTo>
                <a:cubicBezTo>
                  <a:pt x="8" y="146"/>
                  <a:pt x="7" y="145"/>
                  <a:pt x="7" y="145"/>
                </a:cubicBezTo>
                <a:cubicBezTo>
                  <a:pt x="6" y="144"/>
                  <a:pt x="6" y="143"/>
                  <a:pt x="6" y="143"/>
                </a:cubicBezTo>
                <a:cubicBezTo>
                  <a:pt x="6" y="23"/>
                  <a:pt x="6" y="23"/>
                  <a:pt x="6" y="23"/>
                </a:cubicBezTo>
                <a:cubicBezTo>
                  <a:pt x="2" y="20"/>
                  <a:pt x="0" y="17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6" y="2"/>
                  <a:pt x="8" y="0"/>
                  <a:pt x="12" y="0"/>
                </a:cubicBezTo>
                <a:cubicBezTo>
                  <a:pt x="15" y="0"/>
                  <a:pt x="18" y="2"/>
                  <a:pt x="20" y="4"/>
                </a:cubicBezTo>
                <a:cubicBezTo>
                  <a:pt x="23" y="6"/>
                  <a:pt x="24" y="9"/>
                  <a:pt x="24" y="12"/>
                </a:cubicBezTo>
                <a:close/>
                <a:moveTo>
                  <a:pt x="163" y="19"/>
                </a:moveTo>
                <a:cubicBezTo>
                  <a:pt x="163" y="91"/>
                  <a:pt x="163" y="91"/>
                  <a:pt x="163" y="91"/>
                </a:cubicBezTo>
                <a:cubicBezTo>
                  <a:pt x="163" y="92"/>
                  <a:pt x="163" y="93"/>
                  <a:pt x="162" y="94"/>
                </a:cubicBezTo>
                <a:cubicBezTo>
                  <a:pt x="161" y="95"/>
                  <a:pt x="160" y="96"/>
                  <a:pt x="158" y="97"/>
                </a:cubicBezTo>
                <a:cubicBezTo>
                  <a:pt x="145" y="104"/>
                  <a:pt x="133" y="108"/>
                  <a:pt x="123" y="108"/>
                </a:cubicBezTo>
                <a:cubicBezTo>
                  <a:pt x="119" y="108"/>
                  <a:pt x="116" y="107"/>
                  <a:pt x="112" y="106"/>
                </a:cubicBezTo>
                <a:cubicBezTo>
                  <a:pt x="108" y="104"/>
                  <a:pt x="104" y="103"/>
                  <a:pt x="101" y="101"/>
                </a:cubicBezTo>
                <a:cubicBezTo>
                  <a:pt x="98" y="100"/>
                  <a:pt x="95" y="98"/>
                  <a:pt x="90" y="97"/>
                </a:cubicBezTo>
                <a:cubicBezTo>
                  <a:pt x="86" y="95"/>
                  <a:pt x="82" y="95"/>
                  <a:pt x="77" y="95"/>
                </a:cubicBezTo>
                <a:cubicBezTo>
                  <a:pt x="65" y="95"/>
                  <a:pt x="50" y="99"/>
                  <a:pt x="33" y="108"/>
                </a:cubicBezTo>
                <a:cubicBezTo>
                  <a:pt x="32" y="109"/>
                  <a:pt x="31" y="109"/>
                  <a:pt x="30" y="109"/>
                </a:cubicBezTo>
                <a:cubicBezTo>
                  <a:pt x="28" y="109"/>
                  <a:pt x="27" y="109"/>
                  <a:pt x="26" y="107"/>
                </a:cubicBezTo>
                <a:cubicBezTo>
                  <a:pt x="25" y="106"/>
                  <a:pt x="24" y="105"/>
                  <a:pt x="24" y="10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1"/>
                  <a:pt x="25" y="29"/>
                  <a:pt x="27" y="28"/>
                </a:cubicBezTo>
                <a:cubicBezTo>
                  <a:pt x="28" y="27"/>
                  <a:pt x="31" y="26"/>
                  <a:pt x="34" y="24"/>
                </a:cubicBezTo>
                <a:cubicBezTo>
                  <a:pt x="49" y="16"/>
                  <a:pt x="62" y="12"/>
                  <a:pt x="74" y="12"/>
                </a:cubicBezTo>
                <a:cubicBezTo>
                  <a:pt x="81" y="12"/>
                  <a:pt x="87" y="13"/>
                  <a:pt x="93" y="15"/>
                </a:cubicBezTo>
                <a:cubicBezTo>
                  <a:pt x="99" y="17"/>
                  <a:pt x="106" y="20"/>
                  <a:pt x="114" y="24"/>
                </a:cubicBezTo>
                <a:cubicBezTo>
                  <a:pt x="116" y="25"/>
                  <a:pt x="119" y="25"/>
                  <a:pt x="122" y="25"/>
                </a:cubicBezTo>
                <a:cubicBezTo>
                  <a:pt x="125" y="25"/>
                  <a:pt x="129" y="25"/>
                  <a:pt x="133" y="23"/>
                </a:cubicBezTo>
                <a:cubicBezTo>
                  <a:pt x="137" y="22"/>
                  <a:pt x="141" y="21"/>
                  <a:pt x="144" y="19"/>
                </a:cubicBezTo>
                <a:cubicBezTo>
                  <a:pt x="147" y="17"/>
                  <a:pt x="149" y="16"/>
                  <a:pt x="152" y="14"/>
                </a:cubicBezTo>
                <a:cubicBezTo>
                  <a:pt x="155" y="13"/>
                  <a:pt x="156" y="12"/>
                  <a:pt x="157" y="12"/>
                </a:cubicBezTo>
                <a:cubicBezTo>
                  <a:pt x="159" y="12"/>
                  <a:pt x="160" y="13"/>
                  <a:pt x="161" y="14"/>
                </a:cubicBezTo>
                <a:cubicBezTo>
                  <a:pt x="163" y="15"/>
                  <a:pt x="163" y="17"/>
                  <a:pt x="163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872805" y="1045745"/>
            <a:ext cx="168566" cy="144253"/>
          </a:xfrm>
          <a:custGeom>
            <a:pathLst>
              <a:path extrusionOk="0" h="133" w="157">
                <a:moveTo>
                  <a:pt x="157" y="72"/>
                </a:moveTo>
                <a:cubicBezTo>
                  <a:pt x="157" y="82"/>
                  <a:pt x="155" y="92"/>
                  <a:pt x="151" y="102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32" y="109"/>
                  <a:pt x="132" y="109"/>
                  <a:pt x="132" y="109"/>
                </a:cubicBezTo>
                <a:cubicBezTo>
                  <a:pt x="131" y="115"/>
                  <a:pt x="128" y="119"/>
                  <a:pt x="123" y="122"/>
                </a:cubicBezTo>
                <a:cubicBezTo>
                  <a:pt x="119" y="126"/>
                  <a:pt x="114" y="127"/>
                  <a:pt x="109" y="127"/>
                </a:cubicBezTo>
                <a:cubicBezTo>
                  <a:pt x="109" y="130"/>
                  <a:pt x="109" y="130"/>
                  <a:pt x="109" y="130"/>
                </a:cubicBezTo>
                <a:cubicBezTo>
                  <a:pt x="109" y="131"/>
                  <a:pt x="108" y="132"/>
                  <a:pt x="108" y="133"/>
                </a:cubicBezTo>
                <a:cubicBezTo>
                  <a:pt x="107" y="133"/>
                  <a:pt x="107" y="133"/>
                  <a:pt x="106" y="133"/>
                </a:cubicBezTo>
                <a:cubicBezTo>
                  <a:pt x="100" y="133"/>
                  <a:pt x="100" y="133"/>
                  <a:pt x="100" y="133"/>
                </a:cubicBezTo>
                <a:cubicBezTo>
                  <a:pt x="99" y="133"/>
                  <a:pt x="98" y="133"/>
                  <a:pt x="97" y="133"/>
                </a:cubicBezTo>
                <a:cubicBezTo>
                  <a:pt x="97" y="132"/>
                  <a:pt x="97" y="131"/>
                  <a:pt x="97" y="130"/>
                </a:cubicBezTo>
                <a:cubicBezTo>
                  <a:pt x="97" y="76"/>
                  <a:pt x="97" y="76"/>
                  <a:pt x="97" y="76"/>
                </a:cubicBezTo>
                <a:cubicBezTo>
                  <a:pt x="97" y="75"/>
                  <a:pt x="97" y="74"/>
                  <a:pt x="97" y="74"/>
                </a:cubicBezTo>
                <a:cubicBezTo>
                  <a:pt x="98" y="73"/>
                  <a:pt x="99" y="73"/>
                  <a:pt x="100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7" y="73"/>
                  <a:pt x="107" y="73"/>
                  <a:pt x="108" y="74"/>
                </a:cubicBezTo>
                <a:cubicBezTo>
                  <a:pt x="108" y="74"/>
                  <a:pt x="109" y="75"/>
                  <a:pt x="109" y="76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13" y="79"/>
                  <a:pt x="117" y="80"/>
                  <a:pt x="121" y="82"/>
                </a:cubicBezTo>
                <a:cubicBezTo>
                  <a:pt x="125" y="85"/>
                  <a:pt x="128" y="88"/>
                  <a:pt x="130" y="91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8" y="84"/>
                  <a:pt x="139" y="78"/>
                  <a:pt x="139" y="72"/>
                </a:cubicBezTo>
                <a:cubicBezTo>
                  <a:pt x="139" y="63"/>
                  <a:pt x="136" y="54"/>
                  <a:pt x="131" y="46"/>
                </a:cubicBezTo>
                <a:cubicBezTo>
                  <a:pt x="125" y="37"/>
                  <a:pt x="118" y="31"/>
                  <a:pt x="108" y="26"/>
                </a:cubicBezTo>
                <a:cubicBezTo>
                  <a:pt x="99" y="21"/>
                  <a:pt x="89" y="19"/>
                  <a:pt x="78" y="19"/>
                </a:cubicBezTo>
                <a:cubicBezTo>
                  <a:pt x="68" y="19"/>
                  <a:pt x="58" y="21"/>
                  <a:pt x="49" y="26"/>
                </a:cubicBezTo>
                <a:cubicBezTo>
                  <a:pt x="39" y="31"/>
                  <a:pt x="32" y="37"/>
                  <a:pt x="26" y="46"/>
                </a:cubicBezTo>
                <a:cubicBezTo>
                  <a:pt x="21" y="54"/>
                  <a:pt x="18" y="63"/>
                  <a:pt x="18" y="72"/>
                </a:cubicBezTo>
                <a:cubicBezTo>
                  <a:pt x="18" y="78"/>
                  <a:pt x="19" y="84"/>
                  <a:pt x="21" y="90"/>
                </a:cubicBezTo>
                <a:cubicBezTo>
                  <a:pt x="27" y="91"/>
                  <a:pt x="27" y="91"/>
                  <a:pt x="27" y="91"/>
                </a:cubicBezTo>
                <a:cubicBezTo>
                  <a:pt x="29" y="88"/>
                  <a:pt x="32" y="85"/>
                  <a:pt x="36" y="82"/>
                </a:cubicBezTo>
                <a:cubicBezTo>
                  <a:pt x="40" y="80"/>
                  <a:pt x="44" y="79"/>
                  <a:pt x="48" y="79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8" y="74"/>
                  <a:pt x="49" y="74"/>
                </a:cubicBezTo>
                <a:cubicBezTo>
                  <a:pt x="50" y="73"/>
                  <a:pt x="50" y="73"/>
                  <a:pt x="51" y="73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3"/>
                  <a:pt x="59" y="73"/>
                  <a:pt x="59" y="74"/>
                </a:cubicBezTo>
                <a:cubicBezTo>
                  <a:pt x="60" y="74"/>
                  <a:pt x="60" y="75"/>
                  <a:pt x="60" y="76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0" y="131"/>
                  <a:pt x="60" y="132"/>
                  <a:pt x="59" y="133"/>
                </a:cubicBezTo>
                <a:cubicBezTo>
                  <a:pt x="59" y="133"/>
                  <a:pt x="58" y="133"/>
                  <a:pt x="57" y="133"/>
                </a:cubicBezTo>
                <a:cubicBezTo>
                  <a:pt x="51" y="133"/>
                  <a:pt x="51" y="133"/>
                  <a:pt x="51" y="133"/>
                </a:cubicBezTo>
                <a:cubicBezTo>
                  <a:pt x="50" y="133"/>
                  <a:pt x="50" y="133"/>
                  <a:pt x="49" y="133"/>
                </a:cubicBezTo>
                <a:cubicBezTo>
                  <a:pt x="48" y="132"/>
                  <a:pt x="48" y="131"/>
                  <a:pt x="48" y="130"/>
                </a:cubicBezTo>
                <a:cubicBezTo>
                  <a:pt x="48" y="127"/>
                  <a:pt x="48" y="127"/>
                  <a:pt x="48" y="127"/>
                </a:cubicBezTo>
                <a:cubicBezTo>
                  <a:pt x="43" y="127"/>
                  <a:pt x="38" y="126"/>
                  <a:pt x="33" y="122"/>
                </a:cubicBezTo>
                <a:cubicBezTo>
                  <a:pt x="29" y="119"/>
                  <a:pt x="26" y="115"/>
                  <a:pt x="25" y="109"/>
                </a:cubicBezTo>
                <a:cubicBezTo>
                  <a:pt x="7" y="106"/>
                  <a:pt x="7" y="106"/>
                  <a:pt x="7" y="106"/>
                </a:cubicBezTo>
                <a:cubicBezTo>
                  <a:pt x="5" y="102"/>
                  <a:pt x="5" y="102"/>
                  <a:pt x="5" y="102"/>
                </a:cubicBezTo>
                <a:cubicBezTo>
                  <a:pt x="2" y="92"/>
                  <a:pt x="0" y="82"/>
                  <a:pt x="0" y="72"/>
                </a:cubicBezTo>
                <a:cubicBezTo>
                  <a:pt x="0" y="63"/>
                  <a:pt x="2" y="53"/>
                  <a:pt x="6" y="45"/>
                </a:cubicBezTo>
                <a:cubicBezTo>
                  <a:pt x="10" y="36"/>
                  <a:pt x="16" y="28"/>
                  <a:pt x="23" y="22"/>
                </a:cubicBezTo>
                <a:cubicBezTo>
                  <a:pt x="30" y="15"/>
                  <a:pt x="38" y="10"/>
                  <a:pt x="48" y="6"/>
                </a:cubicBezTo>
                <a:cubicBezTo>
                  <a:pt x="58" y="2"/>
                  <a:pt x="68" y="0"/>
                  <a:pt x="78" y="0"/>
                </a:cubicBezTo>
                <a:cubicBezTo>
                  <a:pt x="89" y="0"/>
                  <a:pt x="99" y="2"/>
                  <a:pt x="109" y="6"/>
                </a:cubicBezTo>
                <a:cubicBezTo>
                  <a:pt x="118" y="10"/>
                  <a:pt x="127" y="15"/>
                  <a:pt x="134" y="22"/>
                </a:cubicBezTo>
                <a:cubicBezTo>
                  <a:pt x="141" y="28"/>
                  <a:pt x="147" y="36"/>
                  <a:pt x="151" y="45"/>
                </a:cubicBezTo>
                <a:cubicBezTo>
                  <a:pt x="155" y="53"/>
                  <a:pt x="157" y="63"/>
                  <a:pt x="157" y="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089995" y="1061954"/>
            <a:ext cx="76178" cy="124804"/>
          </a:xfrm>
          <a:custGeom>
            <a:pathLst>
              <a:path extrusionOk="0" h="115" w="72">
                <a:moveTo>
                  <a:pt x="72" y="7"/>
                </a:moveTo>
                <a:cubicBezTo>
                  <a:pt x="72" y="109"/>
                  <a:pt x="72" y="109"/>
                  <a:pt x="72" y="109"/>
                </a:cubicBezTo>
                <a:cubicBezTo>
                  <a:pt x="72" y="111"/>
                  <a:pt x="72" y="112"/>
                  <a:pt x="71" y="114"/>
                </a:cubicBezTo>
                <a:cubicBezTo>
                  <a:pt x="69" y="115"/>
                  <a:pt x="68" y="115"/>
                  <a:pt x="66" y="115"/>
                </a:cubicBezTo>
                <a:cubicBezTo>
                  <a:pt x="65" y="115"/>
                  <a:pt x="63" y="115"/>
                  <a:pt x="62" y="114"/>
                </a:cubicBezTo>
                <a:cubicBezTo>
                  <a:pt x="31" y="82"/>
                  <a:pt x="31" y="82"/>
                  <a:pt x="31" y="82"/>
                </a:cubicBezTo>
                <a:cubicBezTo>
                  <a:pt x="6" y="82"/>
                  <a:pt x="6" y="82"/>
                  <a:pt x="6" y="82"/>
                </a:cubicBezTo>
                <a:cubicBezTo>
                  <a:pt x="4" y="82"/>
                  <a:pt x="3" y="82"/>
                  <a:pt x="2" y="80"/>
                </a:cubicBezTo>
                <a:cubicBezTo>
                  <a:pt x="0" y="79"/>
                  <a:pt x="0" y="78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0" y="37"/>
                  <a:pt x="2" y="36"/>
                </a:cubicBezTo>
                <a:cubicBezTo>
                  <a:pt x="3" y="34"/>
                  <a:pt x="4" y="34"/>
                  <a:pt x="6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0"/>
                  <a:pt x="66" y="0"/>
                </a:cubicBezTo>
                <a:cubicBezTo>
                  <a:pt x="68" y="0"/>
                  <a:pt x="69" y="1"/>
                  <a:pt x="71" y="2"/>
                </a:cubicBezTo>
                <a:cubicBezTo>
                  <a:pt x="72" y="3"/>
                  <a:pt x="72" y="5"/>
                  <a:pt x="72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8214799" y="1061954"/>
            <a:ext cx="116699" cy="124804"/>
          </a:xfrm>
          <a:custGeom>
            <a:pathLst>
              <a:path extrusionOk="0" h="115" w="109">
                <a:moveTo>
                  <a:pt x="73" y="7"/>
                </a:moveTo>
                <a:cubicBezTo>
                  <a:pt x="73" y="109"/>
                  <a:pt x="73" y="109"/>
                  <a:pt x="73" y="109"/>
                </a:cubicBezTo>
                <a:cubicBezTo>
                  <a:pt x="73" y="111"/>
                  <a:pt x="72" y="112"/>
                  <a:pt x="71" y="114"/>
                </a:cubicBezTo>
                <a:cubicBezTo>
                  <a:pt x="70" y="115"/>
                  <a:pt x="68" y="115"/>
                  <a:pt x="66" y="115"/>
                </a:cubicBezTo>
                <a:cubicBezTo>
                  <a:pt x="65" y="115"/>
                  <a:pt x="63" y="115"/>
                  <a:pt x="62" y="114"/>
                </a:cubicBezTo>
                <a:cubicBezTo>
                  <a:pt x="31" y="82"/>
                  <a:pt x="31" y="82"/>
                  <a:pt x="31" y="82"/>
                </a:cubicBezTo>
                <a:cubicBezTo>
                  <a:pt x="6" y="82"/>
                  <a:pt x="6" y="82"/>
                  <a:pt x="6" y="82"/>
                </a:cubicBezTo>
                <a:cubicBezTo>
                  <a:pt x="4" y="82"/>
                  <a:pt x="3" y="82"/>
                  <a:pt x="2" y="80"/>
                </a:cubicBezTo>
                <a:cubicBezTo>
                  <a:pt x="1" y="79"/>
                  <a:pt x="0" y="78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7"/>
                  <a:pt x="2" y="36"/>
                </a:cubicBezTo>
                <a:cubicBezTo>
                  <a:pt x="3" y="34"/>
                  <a:pt x="4" y="34"/>
                  <a:pt x="6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0"/>
                  <a:pt x="66" y="0"/>
                </a:cubicBezTo>
                <a:cubicBezTo>
                  <a:pt x="68" y="0"/>
                  <a:pt x="70" y="1"/>
                  <a:pt x="71" y="2"/>
                </a:cubicBezTo>
                <a:cubicBezTo>
                  <a:pt x="72" y="3"/>
                  <a:pt x="73" y="5"/>
                  <a:pt x="73" y="7"/>
                </a:cubicBezTo>
                <a:close/>
                <a:moveTo>
                  <a:pt x="105" y="45"/>
                </a:moveTo>
                <a:cubicBezTo>
                  <a:pt x="108" y="49"/>
                  <a:pt x="109" y="53"/>
                  <a:pt x="109" y="58"/>
                </a:cubicBezTo>
                <a:cubicBezTo>
                  <a:pt x="109" y="63"/>
                  <a:pt x="108" y="67"/>
                  <a:pt x="105" y="71"/>
                </a:cubicBezTo>
                <a:cubicBezTo>
                  <a:pt x="102" y="75"/>
                  <a:pt x="99" y="78"/>
                  <a:pt x="94" y="80"/>
                </a:cubicBezTo>
                <a:cubicBezTo>
                  <a:pt x="94" y="80"/>
                  <a:pt x="93" y="81"/>
                  <a:pt x="92" y="81"/>
                </a:cubicBezTo>
                <a:cubicBezTo>
                  <a:pt x="90" y="81"/>
                  <a:pt x="89" y="80"/>
                  <a:pt x="88" y="79"/>
                </a:cubicBezTo>
                <a:cubicBezTo>
                  <a:pt x="86" y="78"/>
                  <a:pt x="86" y="76"/>
                  <a:pt x="86" y="75"/>
                </a:cubicBezTo>
                <a:cubicBezTo>
                  <a:pt x="86" y="73"/>
                  <a:pt x="86" y="72"/>
                  <a:pt x="87" y="71"/>
                </a:cubicBezTo>
                <a:cubicBezTo>
                  <a:pt x="88" y="70"/>
                  <a:pt x="89" y="70"/>
                  <a:pt x="90" y="69"/>
                </a:cubicBezTo>
                <a:cubicBezTo>
                  <a:pt x="91" y="68"/>
                  <a:pt x="92" y="68"/>
                  <a:pt x="93" y="67"/>
                </a:cubicBezTo>
                <a:cubicBezTo>
                  <a:pt x="94" y="66"/>
                  <a:pt x="95" y="65"/>
                  <a:pt x="96" y="63"/>
                </a:cubicBezTo>
                <a:cubicBezTo>
                  <a:pt x="96" y="62"/>
                  <a:pt x="97" y="60"/>
                  <a:pt x="97" y="58"/>
                </a:cubicBezTo>
                <a:cubicBezTo>
                  <a:pt x="97" y="56"/>
                  <a:pt x="96" y="54"/>
                  <a:pt x="96" y="53"/>
                </a:cubicBezTo>
                <a:cubicBezTo>
                  <a:pt x="95" y="51"/>
                  <a:pt x="94" y="50"/>
                  <a:pt x="93" y="49"/>
                </a:cubicBezTo>
                <a:cubicBezTo>
                  <a:pt x="92" y="48"/>
                  <a:pt x="91" y="48"/>
                  <a:pt x="90" y="47"/>
                </a:cubicBezTo>
                <a:cubicBezTo>
                  <a:pt x="89" y="46"/>
                  <a:pt x="88" y="46"/>
                  <a:pt x="87" y="45"/>
                </a:cubicBezTo>
                <a:cubicBezTo>
                  <a:pt x="86" y="44"/>
                  <a:pt x="86" y="43"/>
                  <a:pt x="86" y="41"/>
                </a:cubicBezTo>
                <a:cubicBezTo>
                  <a:pt x="86" y="40"/>
                  <a:pt x="86" y="38"/>
                  <a:pt x="88" y="37"/>
                </a:cubicBezTo>
                <a:cubicBezTo>
                  <a:pt x="89" y="36"/>
                  <a:pt x="90" y="35"/>
                  <a:pt x="92" y="35"/>
                </a:cubicBezTo>
                <a:cubicBezTo>
                  <a:pt x="93" y="35"/>
                  <a:pt x="94" y="35"/>
                  <a:pt x="94" y="36"/>
                </a:cubicBezTo>
                <a:cubicBezTo>
                  <a:pt x="99" y="37"/>
                  <a:pt x="102" y="40"/>
                  <a:pt x="105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8380122" y="1052229"/>
            <a:ext cx="168566" cy="144253"/>
          </a:xfrm>
          <a:custGeom>
            <a:pathLst>
              <a:path extrusionOk="0" h="134" w="158">
                <a:moveTo>
                  <a:pt x="73" y="16"/>
                </a:moveTo>
                <a:cubicBezTo>
                  <a:pt x="73" y="118"/>
                  <a:pt x="73" y="118"/>
                  <a:pt x="73" y="118"/>
                </a:cubicBezTo>
                <a:cubicBezTo>
                  <a:pt x="73" y="120"/>
                  <a:pt x="73" y="121"/>
                  <a:pt x="71" y="123"/>
                </a:cubicBezTo>
                <a:cubicBezTo>
                  <a:pt x="70" y="124"/>
                  <a:pt x="69" y="124"/>
                  <a:pt x="67" y="124"/>
                </a:cubicBezTo>
                <a:cubicBezTo>
                  <a:pt x="65" y="124"/>
                  <a:pt x="64" y="124"/>
                  <a:pt x="63" y="123"/>
                </a:cubicBezTo>
                <a:cubicBezTo>
                  <a:pt x="31" y="91"/>
                  <a:pt x="31" y="91"/>
                  <a:pt x="31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5" y="91"/>
                  <a:pt x="3" y="91"/>
                  <a:pt x="2" y="89"/>
                </a:cubicBezTo>
                <a:cubicBezTo>
                  <a:pt x="1" y="88"/>
                  <a:pt x="0" y="87"/>
                  <a:pt x="0" y="8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7"/>
                  <a:pt x="1" y="46"/>
                  <a:pt x="2" y="45"/>
                </a:cubicBezTo>
                <a:cubicBezTo>
                  <a:pt x="3" y="43"/>
                  <a:pt x="5" y="43"/>
                  <a:pt x="7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0"/>
                  <a:pt x="65" y="9"/>
                  <a:pt x="67" y="9"/>
                </a:cubicBezTo>
                <a:cubicBezTo>
                  <a:pt x="69" y="9"/>
                  <a:pt x="70" y="10"/>
                  <a:pt x="71" y="11"/>
                </a:cubicBezTo>
                <a:cubicBezTo>
                  <a:pt x="73" y="12"/>
                  <a:pt x="73" y="14"/>
                  <a:pt x="73" y="16"/>
                </a:cubicBezTo>
                <a:close/>
                <a:moveTo>
                  <a:pt x="105" y="54"/>
                </a:moveTo>
                <a:cubicBezTo>
                  <a:pt x="108" y="58"/>
                  <a:pt x="109" y="62"/>
                  <a:pt x="109" y="67"/>
                </a:cubicBezTo>
                <a:cubicBezTo>
                  <a:pt x="109" y="72"/>
                  <a:pt x="108" y="76"/>
                  <a:pt x="105" y="80"/>
                </a:cubicBezTo>
                <a:cubicBezTo>
                  <a:pt x="103" y="84"/>
                  <a:pt x="99" y="87"/>
                  <a:pt x="95" y="89"/>
                </a:cubicBezTo>
                <a:cubicBezTo>
                  <a:pt x="94" y="89"/>
                  <a:pt x="93" y="90"/>
                  <a:pt x="92" y="90"/>
                </a:cubicBezTo>
                <a:cubicBezTo>
                  <a:pt x="91" y="90"/>
                  <a:pt x="89" y="89"/>
                  <a:pt x="88" y="88"/>
                </a:cubicBezTo>
                <a:cubicBezTo>
                  <a:pt x="87" y="87"/>
                  <a:pt x="86" y="85"/>
                  <a:pt x="86" y="84"/>
                </a:cubicBezTo>
                <a:cubicBezTo>
                  <a:pt x="86" y="82"/>
                  <a:pt x="87" y="81"/>
                  <a:pt x="87" y="80"/>
                </a:cubicBezTo>
                <a:cubicBezTo>
                  <a:pt x="88" y="79"/>
                  <a:pt x="89" y="79"/>
                  <a:pt x="90" y="78"/>
                </a:cubicBezTo>
                <a:cubicBezTo>
                  <a:pt x="91" y="77"/>
                  <a:pt x="92" y="77"/>
                  <a:pt x="93" y="76"/>
                </a:cubicBezTo>
                <a:cubicBezTo>
                  <a:pt x="94" y="75"/>
                  <a:pt x="95" y="74"/>
                  <a:pt x="96" y="72"/>
                </a:cubicBezTo>
                <a:cubicBezTo>
                  <a:pt x="97" y="71"/>
                  <a:pt x="97" y="69"/>
                  <a:pt x="97" y="67"/>
                </a:cubicBezTo>
                <a:cubicBezTo>
                  <a:pt x="97" y="65"/>
                  <a:pt x="97" y="63"/>
                  <a:pt x="96" y="62"/>
                </a:cubicBezTo>
                <a:cubicBezTo>
                  <a:pt x="95" y="60"/>
                  <a:pt x="94" y="59"/>
                  <a:pt x="93" y="58"/>
                </a:cubicBezTo>
                <a:cubicBezTo>
                  <a:pt x="92" y="57"/>
                  <a:pt x="91" y="57"/>
                  <a:pt x="90" y="56"/>
                </a:cubicBezTo>
                <a:cubicBezTo>
                  <a:pt x="89" y="55"/>
                  <a:pt x="88" y="55"/>
                  <a:pt x="87" y="54"/>
                </a:cubicBezTo>
                <a:cubicBezTo>
                  <a:pt x="87" y="53"/>
                  <a:pt x="86" y="52"/>
                  <a:pt x="86" y="50"/>
                </a:cubicBezTo>
                <a:cubicBezTo>
                  <a:pt x="86" y="49"/>
                  <a:pt x="87" y="47"/>
                  <a:pt x="88" y="46"/>
                </a:cubicBezTo>
                <a:cubicBezTo>
                  <a:pt x="89" y="45"/>
                  <a:pt x="91" y="44"/>
                  <a:pt x="92" y="44"/>
                </a:cubicBezTo>
                <a:cubicBezTo>
                  <a:pt x="93" y="44"/>
                  <a:pt x="94" y="44"/>
                  <a:pt x="95" y="45"/>
                </a:cubicBezTo>
                <a:cubicBezTo>
                  <a:pt x="99" y="46"/>
                  <a:pt x="103" y="49"/>
                  <a:pt x="105" y="54"/>
                </a:cubicBezTo>
                <a:close/>
                <a:moveTo>
                  <a:pt x="126" y="40"/>
                </a:moveTo>
                <a:cubicBezTo>
                  <a:pt x="131" y="48"/>
                  <a:pt x="134" y="57"/>
                  <a:pt x="134" y="67"/>
                </a:cubicBezTo>
                <a:cubicBezTo>
                  <a:pt x="134" y="77"/>
                  <a:pt x="131" y="86"/>
                  <a:pt x="126" y="94"/>
                </a:cubicBezTo>
                <a:cubicBezTo>
                  <a:pt x="120" y="102"/>
                  <a:pt x="113" y="108"/>
                  <a:pt x="104" y="112"/>
                </a:cubicBezTo>
                <a:cubicBezTo>
                  <a:pt x="103" y="112"/>
                  <a:pt x="103" y="112"/>
                  <a:pt x="102" y="112"/>
                </a:cubicBezTo>
                <a:cubicBezTo>
                  <a:pt x="100" y="112"/>
                  <a:pt x="99" y="111"/>
                  <a:pt x="98" y="110"/>
                </a:cubicBezTo>
                <a:cubicBezTo>
                  <a:pt x="96" y="109"/>
                  <a:pt x="96" y="108"/>
                  <a:pt x="96" y="106"/>
                </a:cubicBezTo>
                <a:cubicBezTo>
                  <a:pt x="96" y="103"/>
                  <a:pt x="97" y="102"/>
                  <a:pt x="99" y="100"/>
                </a:cubicBezTo>
                <a:cubicBezTo>
                  <a:pt x="103" y="99"/>
                  <a:pt x="105" y="97"/>
                  <a:pt x="107" y="96"/>
                </a:cubicBezTo>
                <a:cubicBezTo>
                  <a:pt x="111" y="93"/>
                  <a:pt x="115" y="89"/>
                  <a:pt x="118" y="83"/>
                </a:cubicBezTo>
                <a:cubicBezTo>
                  <a:pt x="120" y="78"/>
                  <a:pt x="122" y="73"/>
                  <a:pt x="122" y="67"/>
                </a:cubicBezTo>
                <a:cubicBezTo>
                  <a:pt x="122" y="61"/>
                  <a:pt x="120" y="56"/>
                  <a:pt x="118" y="51"/>
                </a:cubicBezTo>
                <a:cubicBezTo>
                  <a:pt x="115" y="45"/>
                  <a:pt x="111" y="41"/>
                  <a:pt x="107" y="38"/>
                </a:cubicBezTo>
                <a:cubicBezTo>
                  <a:pt x="105" y="37"/>
                  <a:pt x="103" y="35"/>
                  <a:pt x="99" y="34"/>
                </a:cubicBezTo>
                <a:cubicBezTo>
                  <a:pt x="97" y="32"/>
                  <a:pt x="96" y="30"/>
                  <a:pt x="96" y="28"/>
                </a:cubicBezTo>
                <a:cubicBezTo>
                  <a:pt x="96" y="26"/>
                  <a:pt x="96" y="25"/>
                  <a:pt x="98" y="24"/>
                </a:cubicBezTo>
                <a:cubicBezTo>
                  <a:pt x="99" y="23"/>
                  <a:pt x="100" y="22"/>
                  <a:pt x="102" y="22"/>
                </a:cubicBezTo>
                <a:cubicBezTo>
                  <a:pt x="103" y="22"/>
                  <a:pt x="103" y="22"/>
                  <a:pt x="104" y="22"/>
                </a:cubicBezTo>
                <a:cubicBezTo>
                  <a:pt x="113" y="26"/>
                  <a:pt x="120" y="32"/>
                  <a:pt x="126" y="40"/>
                </a:cubicBezTo>
                <a:close/>
                <a:moveTo>
                  <a:pt x="146" y="27"/>
                </a:moveTo>
                <a:cubicBezTo>
                  <a:pt x="154" y="39"/>
                  <a:pt x="158" y="52"/>
                  <a:pt x="158" y="67"/>
                </a:cubicBezTo>
                <a:cubicBezTo>
                  <a:pt x="158" y="81"/>
                  <a:pt x="154" y="95"/>
                  <a:pt x="146" y="107"/>
                </a:cubicBezTo>
                <a:cubicBezTo>
                  <a:pt x="138" y="119"/>
                  <a:pt x="127" y="128"/>
                  <a:pt x="114" y="134"/>
                </a:cubicBezTo>
                <a:cubicBezTo>
                  <a:pt x="113" y="134"/>
                  <a:pt x="112" y="134"/>
                  <a:pt x="111" y="134"/>
                </a:cubicBezTo>
                <a:cubicBezTo>
                  <a:pt x="110" y="134"/>
                  <a:pt x="108" y="134"/>
                  <a:pt x="107" y="132"/>
                </a:cubicBezTo>
                <a:cubicBezTo>
                  <a:pt x="106" y="131"/>
                  <a:pt x="105" y="130"/>
                  <a:pt x="105" y="128"/>
                </a:cubicBezTo>
                <a:cubicBezTo>
                  <a:pt x="105" y="126"/>
                  <a:pt x="107" y="124"/>
                  <a:pt x="109" y="123"/>
                </a:cubicBezTo>
                <a:cubicBezTo>
                  <a:pt x="109" y="122"/>
                  <a:pt x="110" y="122"/>
                  <a:pt x="111" y="122"/>
                </a:cubicBezTo>
                <a:cubicBezTo>
                  <a:pt x="112" y="121"/>
                  <a:pt x="113" y="121"/>
                  <a:pt x="113" y="121"/>
                </a:cubicBezTo>
                <a:cubicBezTo>
                  <a:pt x="116" y="119"/>
                  <a:pt x="119" y="117"/>
                  <a:pt x="121" y="116"/>
                </a:cubicBezTo>
                <a:cubicBezTo>
                  <a:pt x="129" y="110"/>
                  <a:pt x="135" y="103"/>
                  <a:pt x="139" y="94"/>
                </a:cubicBezTo>
                <a:cubicBezTo>
                  <a:pt x="144" y="86"/>
                  <a:pt x="146" y="77"/>
                  <a:pt x="146" y="67"/>
                </a:cubicBezTo>
                <a:cubicBezTo>
                  <a:pt x="146" y="57"/>
                  <a:pt x="144" y="48"/>
                  <a:pt x="139" y="40"/>
                </a:cubicBezTo>
                <a:cubicBezTo>
                  <a:pt x="135" y="31"/>
                  <a:pt x="129" y="24"/>
                  <a:pt x="121" y="18"/>
                </a:cubicBezTo>
                <a:cubicBezTo>
                  <a:pt x="119" y="17"/>
                  <a:pt x="116" y="15"/>
                  <a:pt x="113" y="13"/>
                </a:cubicBezTo>
                <a:cubicBezTo>
                  <a:pt x="113" y="13"/>
                  <a:pt x="112" y="13"/>
                  <a:pt x="111" y="12"/>
                </a:cubicBezTo>
                <a:cubicBezTo>
                  <a:pt x="110" y="12"/>
                  <a:pt x="109" y="12"/>
                  <a:pt x="109" y="11"/>
                </a:cubicBezTo>
                <a:cubicBezTo>
                  <a:pt x="107" y="10"/>
                  <a:pt x="105" y="8"/>
                  <a:pt x="105" y="6"/>
                </a:cubicBezTo>
                <a:cubicBezTo>
                  <a:pt x="105" y="4"/>
                  <a:pt x="106" y="3"/>
                  <a:pt x="107" y="2"/>
                </a:cubicBezTo>
                <a:cubicBezTo>
                  <a:pt x="108" y="0"/>
                  <a:pt x="110" y="0"/>
                  <a:pt x="111" y="0"/>
                </a:cubicBezTo>
                <a:cubicBezTo>
                  <a:pt x="112" y="0"/>
                  <a:pt x="113" y="0"/>
                  <a:pt x="114" y="0"/>
                </a:cubicBezTo>
                <a:cubicBezTo>
                  <a:pt x="127" y="6"/>
                  <a:pt x="138" y="15"/>
                  <a:pt x="146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95313" y="1368289"/>
            <a:ext cx="142632" cy="142632"/>
          </a:xfrm>
          <a:custGeom>
            <a:pathLst>
              <a:path extrusionOk="0" h="88" w="88">
                <a:moveTo>
                  <a:pt x="40" y="0"/>
                </a:moveTo>
                <a:lnTo>
                  <a:pt x="40" y="40"/>
                </a:lnTo>
                <a:lnTo>
                  <a:pt x="0" y="40"/>
                </a:lnTo>
                <a:lnTo>
                  <a:pt x="0" y="0"/>
                </a:lnTo>
                <a:lnTo>
                  <a:pt x="40" y="0"/>
                </a:lnTo>
                <a:close/>
                <a:moveTo>
                  <a:pt x="40" y="48"/>
                </a:moveTo>
                <a:lnTo>
                  <a:pt x="40" y="88"/>
                </a:lnTo>
                <a:lnTo>
                  <a:pt x="0" y="88"/>
                </a:lnTo>
                <a:lnTo>
                  <a:pt x="0" y="48"/>
                </a:lnTo>
                <a:lnTo>
                  <a:pt x="40" y="48"/>
                </a:lnTo>
                <a:close/>
                <a:moveTo>
                  <a:pt x="8" y="32"/>
                </a:moveTo>
                <a:lnTo>
                  <a:pt x="32" y="32"/>
                </a:lnTo>
                <a:lnTo>
                  <a:pt x="32" y="8"/>
                </a:lnTo>
                <a:lnTo>
                  <a:pt x="8" y="8"/>
                </a:lnTo>
                <a:lnTo>
                  <a:pt x="8" y="32"/>
                </a:lnTo>
                <a:close/>
                <a:moveTo>
                  <a:pt x="8" y="80"/>
                </a:moveTo>
                <a:lnTo>
                  <a:pt x="32" y="80"/>
                </a:lnTo>
                <a:lnTo>
                  <a:pt x="32" y="56"/>
                </a:lnTo>
                <a:lnTo>
                  <a:pt x="8" y="56"/>
                </a:lnTo>
                <a:lnTo>
                  <a:pt x="8" y="80"/>
                </a:lnTo>
                <a:close/>
                <a:moveTo>
                  <a:pt x="24" y="16"/>
                </a:moveTo>
                <a:lnTo>
                  <a:pt x="24" y="24"/>
                </a:lnTo>
                <a:lnTo>
                  <a:pt x="16" y="24"/>
                </a:lnTo>
                <a:lnTo>
                  <a:pt x="16" y="16"/>
                </a:lnTo>
                <a:lnTo>
                  <a:pt x="24" y="16"/>
                </a:lnTo>
                <a:close/>
                <a:moveTo>
                  <a:pt x="24" y="64"/>
                </a:moveTo>
                <a:lnTo>
                  <a:pt x="24" y="72"/>
                </a:lnTo>
                <a:lnTo>
                  <a:pt x="16" y="72"/>
                </a:lnTo>
                <a:lnTo>
                  <a:pt x="16" y="64"/>
                </a:lnTo>
                <a:lnTo>
                  <a:pt x="24" y="64"/>
                </a:lnTo>
                <a:close/>
                <a:moveTo>
                  <a:pt x="88" y="0"/>
                </a:moveTo>
                <a:lnTo>
                  <a:pt x="88" y="40"/>
                </a:lnTo>
                <a:lnTo>
                  <a:pt x="48" y="40"/>
                </a:lnTo>
                <a:lnTo>
                  <a:pt x="48" y="0"/>
                </a:lnTo>
                <a:lnTo>
                  <a:pt x="88" y="0"/>
                </a:lnTo>
                <a:close/>
                <a:moveTo>
                  <a:pt x="88" y="48"/>
                </a:moveTo>
                <a:lnTo>
                  <a:pt x="88" y="72"/>
                </a:lnTo>
                <a:lnTo>
                  <a:pt x="64" y="72"/>
                </a:lnTo>
                <a:lnTo>
                  <a:pt x="64" y="64"/>
                </a:lnTo>
                <a:lnTo>
                  <a:pt x="56" y="64"/>
                </a:lnTo>
                <a:lnTo>
                  <a:pt x="56" y="88"/>
                </a:lnTo>
                <a:lnTo>
                  <a:pt x="48" y="88"/>
                </a:lnTo>
                <a:lnTo>
                  <a:pt x="48" y="48"/>
                </a:lnTo>
                <a:lnTo>
                  <a:pt x="72" y="48"/>
                </a:lnTo>
                <a:lnTo>
                  <a:pt x="72" y="56"/>
                </a:lnTo>
                <a:lnTo>
                  <a:pt x="80" y="56"/>
                </a:lnTo>
                <a:lnTo>
                  <a:pt x="80" y="48"/>
                </a:lnTo>
                <a:lnTo>
                  <a:pt x="88" y="48"/>
                </a:lnTo>
                <a:close/>
                <a:moveTo>
                  <a:pt x="56" y="32"/>
                </a:moveTo>
                <a:lnTo>
                  <a:pt x="80" y="32"/>
                </a:lnTo>
                <a:lnTo>
                  <a:pt x="80" y="8"/>
                </a:lnTo>
                <a:lnTo>
                  <a:pt x="56" y="8"/>
                </a:lnTo>
                <a:lnTo>
                  <a:pt x="56" y="32"/>
                </a:lnTo>
                <a:close/>
                <a:moveTo>
                  <a:pt x="72" y="16"/>
                </a:moveTo>
                <a:lnTo>
                  <a:pt x="72" y="24"/>
                </a:lnTo>
                <a:lnTo>
                  <a:pt x="64" y="24"/>
                </a:lnTo>
                <a:lnTo>
                  <a:pt x="64" y="16"/>
                </a:lnTo>
                <a:lnTo>
                  <a:pt x="72" y="16"/>
                </a:lnTo>
                <a:close/>
                <a:moveTo>
                  <a:pt x="72" y="80"/>
                </a:moveTo>
                <a:lnTo>
                  <a:pt x="72" y="88"/>
                </a:lnTo>
                <a:lnTo>
                  <a:pt x="64" y="88"/>
                </a:lnTo>
                <a:lnTo>
                  <a:pt x="64" y="80"/>
                </a:lnTo>
                <a:lnTo>
                  <a:pt x="72" y="80"/>
                </a:lnTo>
                <a:close/>
                <a:moveTo>
                  <a:pt x="88" y="80"/>
                </a:moveTo>
                <a:lnTo>
                  <a:pt x="88" y="88"/>
                </a:lnTo>
                <a:lnTo>
                  <a:pt x="80" y="88"/>
                </a:lnTo>
                <a:lnTo>
                  <a:pt x="80" y="80"/>
                </a:lnTo>
                <a:lnTo>
                  <a:pt x="88" y="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784949" y="1368289"/>
            <a:ext cx="181532" cy="142632"/>
          </a:xfrm>
          <a:custGeom>
            <a:pathLst>
              <a:path extrusionOk="0" h="88" w="112">
                <a:moveTo>
                  <a:pt x="4" y="88"/>
                </a:moveTo>
                <a:lnTo>
                  <a:pt x="0" y="88"/>
                </a:lnTo>
                <a:lnTo>
                  <a:pt x="0" y="0"/>
                </a:lnTo>
                <a:lnTo>
                  <a:pt x="4" y="0"/>
                </a:lnTo>
                <a:lnTo>
                  <a:pt x="4" y="88"/>
                </a:lnTo>
                <a:close/>
                <a:moveTo>
                  <a:pt x="8" y="88"/>
                </a:moveTo>
                <a:lnTo>
                  <a:pt x="6" y="88"/>
                </a:lnTo>
                <a:lnTo>
                  <a:pt x="6" y="0"/>
                </a:lnTo>
                <a:lnTo>
                  <a:pt x="8" y="0"/>
                </a:lnTo>
                <a:lnTo>
                  <a:pt x="8" y="88"/>
                </a:lnTo>
                <a:close/>
                <a:moveTo>
                  <a:pt x="14" y="88"/>
                </a:moveTo>
                <a:lnTo>
                  <a:pt x="12" y="88"/>
                </a:lnTo>
                <a:lnTo>
                  <a:pt x="12" y="0"/>
                </a:lnTo>
                <a:lnTo>
                  <a:pt x="14" y="0"/>
                </a:lnTo>
                <a:lnTo>
                  <a:pt x="14" y="88"/>
                </a:lnTo>
                <a:close/>
                <a:moveTo>
                  <a:pt x="24" y="88"/>
                </a:moveTo>
                <a:lnTo>
                  <a:pt x="22" y="88"/>
                </a:lnTo>
                <a:lnTo>
                  <a:pt x="22" y="0"/>
                </a:lnTo>
                <a:lnTo>
                  <a:pt x="24" y="0"/>
                </a:lnTo>
                <a:lnTo>
                  <a:pt x="24" y="88"/>
                </a:lnTo>
                <a:close/>
                <a:moveTo>
                  <a:pt x="34" y="88"/>
                </a:moveTo>
                <a:lnTo>
                  <a:pt x="30" y="88"/>
                </a:lnTo>
                <a:lnTo>
                  <a:pt x="30" y="0"/>
                </a:lnTo>
                <a:lnTo>
                  <a:pt x="34" y="0"/>
                </a:lnTo>
                <a:lnTo>
                  <a:pt x="34" y="88"/>
                </a:lnTo>
                <a:close/>
                <a:moveTo>
                  <a:pt x="42" y="88"/>
                </a:moveTo>
                <a:lnTo>
                  <a:pt x="40" y="88"/>
                </a:lnTo>
                <a:lnTo>
                  <a:pt x="40" y="0"/>
                </a:lnTo>
                <a:lnTo>
                  <a:pt x="42" y="0"/>
                </a:lnTo>
                <a:lnTo>
                  <a:pt x="42" y="88"/>
                </a:lnTo>
                <a:close/>
                <a:moveTo>
                  <a:pt x="45" y="88"/>
                </a:moveTo>
                <a:lnTo>
                  <a:pt x="44" y="88"/>
                </a:lnTo>
                <a:lnTo>
                  <a:pt x="44" y="0"/>
                </a:lnTo>
                <a:lnTo>
                  <a:pt x="45" y="0"/>
                </a:lnTo>
                <a:lnTo>
                  <a:pt x="45" y="88"/>
                </a:lnTo>
                <a:close/>
                <a:moveTo>
                  <a:pt x="49" y="88"/>
                </a:moveTo>
                <a:lnTo>
                  <a:pt x="47" y="88"/>
                </a:lnTo>
                <a:lnTo>
                  <a:pt x="47" y="0"/>
                </a:lnTo>
                <a:lnTo>
                  <a:pt x="49" y="0"/>
                </a:lnTo>
                <a:lnTo>
                  <a:pt x="49" y="88"/>
                </a:lnTo>
                <a:close/>
                <a:moveTo>
                  <a:pt x="59" y="88"/>
                </a:moveTo>
                <a:lnTo>
                  <a:pt x="55" y="88"/>
                </a:lnTo>
                <a:lnTo>
                  <a:pt x="55" y="0"/>
                </a:lnTo>
                <a:lnTo>
                  <a:pt x="59" y="0"/>
                </a:lnTo>
                <a:lnTo>
                  <a:pt x="59" y="88"/>
                </a:lnTo>
                <a:close/>
                <a:moveTo>
                  <a:pt x="69" y="88"/>
                </a:moveTo>
                <a:lnTo>
                  <a:pt x="65" y="88"/>
                </a:lnTo>
                <a:lnTo>
                  <a:pt x="65" y="0"/>
                </a:lnTo>
                <a:lnTo>
                  <a:pt x="69" y="0"/>
                </a:lnTo>
                <a:lnTo>
                  <a:pt x="69" y="88"/>
                </a:lnTo>
                <a:close/>
                <a:moveTo>
                  <a:pt x="77" y="88"/>
                </a:moveTo>
                <a:lnTo>
                  <a:pt x="73" y="88"/>
                </a:lnTo>
                <a:lnTo>
                  <a:pt x="73" y="0"/>
                </a:lnTo>
                <a:lnTo>
                  <a:pt x="77" y="0"/>
                </a:lnTo>
                <a:lnTo>
                  <a:pt x="77" y="88"/>
                </a:lnTo>
                <a:close/>
                <a:moveTo>
                  <a:pt x="85" y="88"/>
                </a:moveTo>
                <a:lnTo>
                  <a:pt x="81" y="88"/>
                </a:lnTo>
                <a:lnTo>
                  <a:pt x="81" y="0"/>
                </a:lnTo>
                <a:lnTo>
                  <a:pt x="85" y="0"/>
                </a:lnTo>
                <a:lnTo>
                  <a:pt x="85" y="88"/>
                </a:lnTo>
                <a:close/>
                <a:moveTo>
                  <a:pt x="91" y="88"/>
                </a:moveTo>
                <a:lnTo>
                  <a:pt x="87" y="88"/>
                </a:lnTo>
                <a:lnTo>
                  <a:pt x="87" y="0"/>
                </a:lnTo>
                <a:lnTo>
                  <a:pt x="91" y="0"/>
                </a:lnTo>
                <a:lnTo>
                  <a:pt x="91" y="88"/>
                </a:lnTo>
                <a:close/>
                <a:moveTo>
                  <a:pt x="103" y="88"/>
                </a:moveTo>
                <a:lnTo>
                  <a:pt x="97" y="88"/>
                </a:lnTo>
                <a:lnTo>
                  <a:pt x="97" y="0"/>
                </a:lnTo>
                <a:lnTo>
                  <a:pt x="103" y="0"/>
                </a:lnTo>
                <a:lnTo>
                  <a:pt x="103" y="88"/>
                </a:lnTo>
                <a:close/>
                <a:moveTo>
                  <a:pt x="107" y="88"/>
                </a:moveTo>
                <a:lnTo>
                  <a:pt x="105" y="88"/>
                </a:lnTo>
                <a:lnTo>
                  <a:pt x="105" y="0"/>
                </a:lnTo>
                <a:lnTo>
                  <a:pt x="107" y="0"/>
                </a:lnTo>
                <a:lnTo>
                  <a:pt x="107" y="88"/>
                </a:lnTo>
                <a:close/>
                <a:moveTo>
                  <a:pt x="112" y="88"/>
                </a:moveTo>
                <a:lnTo>
                  <a:pt x="108" y="88"/>
                </a:lnTo>
                <a:lnTo>
                  <a:pt x="108" y="0"/>
                </a:lnTo>
                <a:lnTo>
                  <a:pt x="112" y="0"/>
                </a:lnTo>
                <a:lnTo>
                  <a:pt x="112" y="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013485" y="1368289"/>
            <a:ext cx="153978" cy="153978"/>
          </a:xfrm>
          <a:custGeom>
            <a:pathLst>
              <a:path extrusionOk="0" h="144" w="143">
                <a:moveTo>
                  <a:pt x="143" y="85"/>
                </a:moveTo>
                <a:cubicBezTo>
                  <a:pt x="143" y="88"/>
                  <a:pt x="142" y="91"/>
                  <a:pt x="140" y="94"/>
                </a:cubicBezTo>
                <a:cubicBezTo>
                  <a:pt x="93" y="140"/>
                  <a:pt x="93" y="140"/>
                  <a:pt x="93" y="140"/>
                </a:cubicBezTo>
                <a:cubicBezTo>
                  <a:pt x="91" y="142"/>
                  <a:pt x="88" y="144"/>
                  <a:pt x="85" y="144"/>
                </a:cubicBezTo>
                <a:cubicBezTo>
                  <a:pt x="82" y="144"/>
                  <a:pt x="79" y="142"/>
                  <a:pt x="76" y="140"/>
                </a:cubicBezTo>
                <a:cubicBezTo>
                  <a:pt x="9" y="72"/>
                  <a:pt x="9" y="72"/>
                  <a:pt x="9" y="72"/>
                </a:cubicBezTo>
                <a:cubicBezTo>
                  <a:pt x="6" y="70"/>
                  <a:pt x="4" y="67"/>
                  <a:pt x="3" y="63"/>
                </a:cubicBezTo>
                <a:cubicBezTo>
                  <a:pt x="1" y="59"/>
                  <a:pt x="0" y="55"/>
                  <a:pt x="0" y="5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1" y="6"/>
                  <a:pt x="4" y="4"/>
                </a:cubicBezTo>
                <a:cubicBezTo>
                  <a:pt x="6" y="2"/>
                  <a:pt x="9" y="0"/>
                  <a:pt x="1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5" y="0"/>
                  <a:pt x="59" y="1"/>
                  <a:pt x="63" y="3"/>
                </a:cubicBezTo>
                <a:cubicBezTo>
                  <a:pt x="67" y="5"/>
                  <a:pt x="70" y="7"/>
                  <a:pt x="72" y="9"/>
                </a:cubicBezTo>
                <a:cubicBezTo>
                  <a:pt x="140" y="76"/>
                  <a:pt x="140" y="76"/>
                  <a:pt x="140" y="76"/>
                </a:cubicBezTo>
                <a:cubicBezTo>
                  <a:pt x="142" y="79"/>
                  <a:pt x="143" y="82"/>
                  <a:pt x="143" y="85"/>
                </a:cubicBezTo>
                <a:close/>
                <a:moveTo>
                  <a:pt x="39" y="39"/>
                </a:moveTo>
                <a:cubicBezTo>
                  <a:pt x="41" y="37"/>
                  <a:pt x="43" y="34"/>
                  <a:pt x="43" y="31"/>
                </a:cubicBezTo>
                <a:cubicBezTo>
                  <a:pt x="43" y="27"/>
                  <a:pt x="41" y="24"/>
                  <a:pt x="39" y="22"/>
                </a:cubicBezTo>
                <a:cubicBezTo>
                  <a:pt x="37" y="20"/>
                  <a:pt x="34" y="19"/>
                  <a:pt x="30" y="19"/>
                </a:cubicBezTo>
                <a:cubicBezTo>
                  <a:pt x="27" y="19"/>
                  <a:pt x="24" y="20"/>
                  <a:pt x="22" y="22"/>
                </a:cubicBezTo>
                <a:cubicBezTo>
                  <a:pt x="19" y="24"/>
                  <a:pt x="18" y="27"/>
                  <a:pt x="18" y="31"/>
                </a:cubicBezTo>
                <a:cubicBezTo>
                  <a:pt x="18" y="34"/>
                  <a:pt x="19" y="37"/>
                  <a:pt x="22" y="39"/>
                </a:cubicBezTo>
                <a:cubicBezTo>
                  <a:pt x="24" y="42"/>
                  <a:pt x="27" y="43"/>
                  <a:pt x="30" y="43"/>
                </a:cubicBezTo>
                <a:cubicBezTo>
                  <a:pt x="34" y="43"/>
                  <a:pt x="37" y="42"/>
                  <a:pt x="39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216087" y="1368289"/>
            <a:ext cx="192877" cy="153978"/>
          </a:xfrm>
          <a:custGeom>
            <a:pathLst>
              <a:path extrusionOk="0" h="144" w="179">
                <a:moveTo>
                  <a:pt x="143" y="85"/>
                </a:moveTo>
                <a:cubicBezTo>
                  <a:pt x="143" y="88"/>
                  <a:pt x="142" y="91"/>
                  <a:pt x="139" y="94"/>
                </a:cubicBezTo>
                <a:cubicBezTo>
                  <a:pt x="93" y="140"/>
                  <a:pt x="93" y="140"/>
                  <a:pt x="93" y="140"/>
                </a:cubicBezTo>
                <a:cubicBezTo>
                  <a:pt x="91" y="142"/>
                  <a:pt x="88" y="144"/>
                  <a:pt x="84" y="144"/>
                </a:cubicBezTo>
                <a:cubicBezTo>
                  <a:pt x="81" y="144"/>
                  <a:pt x="78" y="142"/>
                  <a:pt x="76" y="140"/>
                </a:cubicBezTo>
                <a:cubicBezTo>
                  <a:pt x="8" y="72"/>
                  <a:pt x="8" y="72"/>
                  <a:pt x="8" y="72"/>
                </a:cubicBezTo>
                <a:cubicBezTo>
                  <a:pt x="6" y="70"/>
                  <a:pt x="4" y="67"/>
                  <a:pt x="2" y="63"/>
                </a:cubicBezTo>
                <a:cubicBezTo>
                  <a:pt x="1" y="59"/>
                  <a:pt x="0" y="55"/>
                  <a:pt x="0" y="5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6" y="2"/>
                  <a:pt x="9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4" y="0"/>
                  <a:pt x="58" y="1"/>
                  <a:pt x="62" y="3"/>
                </a:cubicBezTo>
                <a:cubicBezTo>
                  <a:pt x="66" y="5"/>
                  <a:pt x="69" y="7"/>
                  <a:pt x="72" y="9"/>
                </a:cubicBezTo>
                <a:cubicBezTo>
                  <a:pt x="139" y="76"/>
                  <a:pt x="139" y="76"/>
                  <a:pt x="139" y="76"/>
                </a:cubicBezTo>
                <a:cubicBezTo>
                  <a:pt x="142" y="79"/>
                  <a:pt x="143" y="82"/>
                  <a:pt x="143" y="85"/>
                </a:cubicBezTo>
                <a:close/>
                <a:moveTo>
                  <a:pt x="39" y="39"/>
                </a:moveTo>
                <a:cubicBezTo>
                  <a:pt x="41" y="37"/>
                  <a:pt x="42" y="34"/>
                  <a:pt x="42" y="31"/>
                </a:cubicBezTo>
                <a:cubicBezTo>
                  <a:pt x="42" y="27"/>
                  <a:pt x="41" y="24"/>
                  <a:pt x="39" y="22"/>
                </a:cubicBezTo>
                <a:cubicBezTo>
                  <a:pt x="36" y="20"/>
                  <a:pt x="33" y="19"/>
                  <a:pt x="30" y="19"/>
                </a:cubicBezTo>
                <a:cubicBezTo>
                  <a:pt x="27" y="19"/>
                  <a:pt x="24" y="20"/>
                  <a:pt x="21" y="22"/>
                </a:cubicBezTo>
                <a:cubicBezTo>
                  <a:pt x="19" y="24"/>
                  <a:pt x="18" y="27"/>
                  <a:pt x="18" y="31"/>
                </a:cubicBezTo>
                <a:cubicBezTo>
                  <a:pt x="18" y="34"/>
                  <a:pt x="19" y="37"/>
                  <a:pt x="21" y="39"/>
                </a:cubicBezTo>
                <a:cubicBezTo>
                  <a:pt x="24" y="42"/>
                  <a:pt x="27" y="43"/>
                  <a:pt x="30" y="43"/>
                </a:cubicBezTo>
                <a:cubicBezTo>
                  <a:pt x="33" y="43"/>
                  <a:pt x="36" y="42"/>
                  <a:pt x="39" y="39"/>
                </a:cubicBezTo>
                <a:close/>
                <a:moveTo>
                  <a:pt x="179" y="85"/>
                </a:moveTo>
                <a:cubicBezTo>
                  <a:pt x="179" y="88"/>
                  <a:pt x="178" y="91"/>
                  <a:pt x="176" y="94"/>
                </a:cubicBezTo>
                <a:cubicBezTo>
                  <a:pt x="129" y="140"/>
                  <a:pt x="129" y="140"/>
                  <a:pt x="129" y="140"/>
                </a:cubicBezTo>
                <a:cubicBezTo>
                  <a:pt x="127" y="142"/>
                  <a:pt x="124" y="144"/>
                  <a:pt x="121" y="144"/>
                </a:cubicBezTo>
                <a:cubicBezTo>
                  <a:pt x="118" y="144"/>
                  <a:pt x="117" y="143"/>
                  <a:pt x="115" y="142"/>
                </a:cubicBezTo>
                <a:cubicBezTo>
                  <a:pt x="114" y="141"/>
                  <a:pt x="112" y="140"/>
                  <a:pt x="110" y="138"/>
                </a:cubicBezTo>
                <a:cubicBezTo>
                  <a:pt x="155" y="94"/>
                  <a:pt x="155" y="94"/>
                  <a:pt x="155" y="94"/>
                </a:cubicBezTo>
                <a:cubicBezTo>
                  <a:pt x="157" y="91"/>
                  <a:pt x="158" y="88"/>
                  <a:pt x="158" y="85"/>
                </a:cubicBezTo>
                <a:cubicBezTo>
                  <a:pt x="158" y="82"/>
                  <a:pt x="157" y="79"/>
                  <a:pt x="155" y="76"/>
                </a:cubicBezTo>
                <a:cubicBezTo>
                  <a:pt x="87" y="9"/>
                  <a:pt x="87" y="9"/>
                  <a:pt x="87" y="9"/>
                </a:cubicBezTo>
                <a:cubicBezTo>
                  <a:pt x="85" y="7"/>
                  <a:pt x="81" y="5"/>
                  <a:pt x="77" y="3"/>
                </a:cubicBezTo>
                <a:cubicBezTo>
                  <a:pt x="73" y="1"/>
                  <a:pt x="70" y="0"/>
                  <a:pt x="66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1" y="0"/>
                  <a:pt x="94" y="1"/>
                  <a:pt x="98" y="3"/>
                </a:cubicBezTo>
                <a:cubicBezTo>
                  <a:pt x="103" y="5"/>
                  <a:pt x="106" y="7"/>
                  <a:pt x="108" y="9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8" y="79"/>
                  <a:pt x="179" y="82"/>
                  <a:pt x="179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457590" y="1368289"/>
            <a:ext cx="170186" cy="157220"/>
          </a:xfrm>
          <a:custGeom>
            <a:pathLst>
              <a:path extrusionOk="0" h="146" w="159">
                <a:moveTo>
                  <a:pt x="156" y="33"/>
                </a:moveTo>
                <a:cubicBezTo>
                  <a:pt x="158" y="37"/>
                  <a:pt x="159" y="41"/>
                  <a:pt x="157" y="46"/>
                </a:cubicBezTo>
                <a:cubicBezTo>
                  <a:pt x="131" y="131"/>
                  <a:pt x="131" y="131"/>
                  <a:pt x="131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0" y="144"/>
                  <a:pt x="116" y="146"/>
                  <a:pt x="112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0" y="146"/>
                  <a:pt x="16" y="144"/>
                  <a:pt x="11" y="141"/>
                </a:cubicBezTo>
                <a:cubicBezTo>
                  <a:pt x="7" y="137"/>
                  <a:pt x="3" y="133"/>
                  <a:pt x="2" y="128"/>
                </a:cubicBezTo>
                <a:cubicBezTo>
                  <a:pt x="0" y="124"/>
                  <a:pt x="0" y="120"/>
                  <a:pt x="1" y="116"/>
                </a:cubicBezTo>
                <a:cubicBezTo>
                  <a:pt x="1" y="116"/>
                  <a:pt x="2" y="115"/>
                  <a:pt x="2" y="114"/>
                </a:cubicBezTo>
                <a:cubicBezTo>
                  <a:pt x="2" y="112"/>
                  <a:pt x="2" y="111"/>
                  <a:pt x="2" y="110"/>
                </a:cubicBezTo>
                <a:cubicBezTo>
                  <a:pt x="2" y="110"/>
                  <a:pt x="2" y="109"/>
                  <a:pt x="2" y="108"/>
                </a:cubicBezTo>
                <a:cubicBezTo>
                  <a:pt x="2" y="107"/>
                  <a:pt x="2" y="107"/>
                  <a:pt x="2" y="106"/>
                </a:cubicBezTo>
                <a:cubicBezTo>
                  <a:pt x="2" y="105"/>
                  <a:pt x="2" y="105"/>
                  <a:pt x="2" y="104"/>
                </a:cubicBezTo>
                <a:cubicBezTo>
                  <a:pt x="3" y="104"/>
                  <a:pt x="3" y="103"/>
                  <a:pt x="4" y="102"/>
                </a:cubicBezTo>
                <a:cubicBezTo>
                  <a:pt x="5" y="101"/>
                  <a:pt x="5" y="100"/>
                  <a:pt x="5" y="100"/>
                </a:cubicBezTo>
                <a:cubicBezTo>
                  <a:pt x="7" y="97"/>
                  <a:pt x="8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2" y="78"/>
                  <a:pt x="12" y="77"/>
                  <a:pt x="13" y="77"/>
                </a:cubicBezTo>
                <a:cubicBezTo>
                  <a:pt x="13" y="76"/>
                  <a:pt x="13" y="75"/>
                  <a:pt x="14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8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2" y="54"/>
                  <a:pt x="22" y="53"/>
                  <a:pt x="22" y="52"/>
                </a:cubicBezTo>
                <a:cubicBezTo>
                  <a:pt x="22" y="50"/>
                  <a:pt x="22" y="50"/>
                  <a:pt x="22" y="49"/>
                </a:cubicBezTo>
                <a:cubicBezTo>
                  <a:pt x="22" y="48"/>
                  <a:pt x="23" y="47"/>
                  <a:pt x="24" y="46"/>
                </a:cubicBezTo>
                <a:cubicBezTo>
                  <a:pt x="25" y="45"/>
                  <a:pt x="26" y="45"/>
                  <a:pt x="26" y="44"/>
                </a:cubicBezTo>
                <a:cubicBezTo>
                  <a:pt x="27" y="43"/>
                  <a:pt x="29" y="40"/>
                  <a:pt x="30" y="36"/>
                </a:cubicBezTo>
                <a:cubicBezTo>
                  <a:pt x="32" y="33"/>
                  <a:pt x="32" y="29"/>
                  <a:pt x="33" y="27"/>
                </a:cubicBezTo>
                <a:cubicBezTo>
                  <a:pt x="33" y="27"/>
                  <a:pt x="33" y="26"/>
                  <a:pt x="32" y="25"/>
                </a:cubicBezTo>
                <a:cubicBezTo>
                  <a:pt x="32" y="24"/>
                  <a:pt x="32" y="23"/>
                  <a:pt x="32" y="22"/>
                </a:cubicBezTo>
                <a:cubicBezTo>
                  <a:pt x="32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5" y="17"/>
                  <a:pt x="36" y="17"/>
                  <a:pt x="36" y="16"/>
                </a:cubicBezTo>
                <a:cubicBezTo>
                  <a:pt x="37" y="16"/>
                  <a:pt x="37" y="15"/>
                  <a:pt x="38" y="13"/>
                </a:cubicBezTo>
                <a:cubicBezTo>
                  <a:pt x="38" y="12"/>
                  <a:pt x="39" y="11"/>
                  <a:pt x="39" y="10"/>
                </a:cubicBezTo>
                <a:cubicBezTo>
                  <a:pt x="40" y="9"/>
                  <a:pt x="40" y="8"/>
                  <a:pt x="41" y="7"/>
                </a:cubicBezTo>
                <a:cubicBezTo>
                  <a:pt x="41" y="5"/>
                  <a:pt x="42" y="4"/>
                  <a:pt x="43" y="4"/>
                </a:cubicBezTo>
                <a:cubicBezTo>
                  <a:pt x="43" y="3"/>
                  <a:pt x="44" y="2"/>
                  <a:pt x="45" y="1"/>
                </a:cubicBezTo>
                <a:cubicBezTo>
                  <a:pt x="46" y="1"/>
                  <a:pt x="47" y="0"/>
                  <a:pt x="49" y="0"/>
                </a:cubicBezTo>
                <a:cubicBezTo>
                  <a:pt x="50" y="0"/>
                  <a:pt x="51" y="1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5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4" y="0"/>
                  <a:pt x="138" y="2"/>
                  <a:pt x="141" y="6"/>
                </a:cubicBezTo>
                <a:cubicBezTo>
                  <a:pt x="143" y="9"/>
                  <a:pt x="144" y="13"/>
                  <a:pt x="142" y="18"/>
                </a:cubicBezTo>
                <a:cubicBezTo>
                  <a:pt x="116" y="104"/>
                  <a:pt x="116" y="104"/>
                  <a:pt x="116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7" y="120"/>
                  <a:pt x="103" y="121"/>
                  <a:pt x="97" y="121"/>
                </a:cubicBezTo>
                <a:cubicBezTo>
                  <a:pt x="15" y="121"/>
                  <a:pt x="15" y="121"/>
                  <a:pt x="15" y="121"/>
                </a:cubicBezTo>
                <a:cubicBezTo>
                  <a:pt x="14" y="121"/>
                  <a:pt x="12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5" y="133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14" y="133"/>
                  <a:pt x="116" y="133"/>
                  <a:pt x="118" y="132"/>
                </a:cubicBezTo>
                <a:cubicBezTo>
                  <a:pt x="119" y="131"/>
                  <a:pt x="121" y="130"/>
                  <a:pt x="121" y="128"/>
                </a:cubicBezTo>
                <a:cubicBezTo>
                  <a:pt x="149" y="35"/>
                  <a:pt x="149" y="35"/>
                  <a:pt x="149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2" y="30"/>
                  <a:pt x="154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7" y="60"/>
                </a:cubicBezTo>
                <a:cubicBezTo>
                  <a:pt x="48" y="61"/>
                  <a:pt x="48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61"/>
                  <a:pt x="108" y="61"/>
                  <a:pt x="109" y="60"/>
                </a:cubicBezTo>
                <a:cubicBezTo>
                  <a:pt x="110" y="59"/>
                  <a:pt x="110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2" y="50"/>
                </a:cubicBezTo>
                <a:cubicBezTo>
                  <a:pt x="112" y="49"/>
                  <a:pt x="111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2" y="49"/>
                  <a:pt x="51" y="49"/>
                  <a:pt x="51" y="50"/>
                </a:cubicBezTo>
                <a:cubicBezTo>
                  <a:pt x="50" y="50"/>
                  <a:pt x="49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5" y="36"/>
                  <a:pt x="56" y="37"/>
                  <a:pt x="57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5" y="37"/>
                  <a:pt x="116" y="36"/>
                  <a:pt x="117" y="36"/>
                </a:cubicBezTo>
                <a:cubicBezTo>
                  <a:pt x="118" y="35"/>
                  <a:pt x="118" y="34"/>
                  <a:pt x="118" y="34"/>
                </a:cubicBezTo>
                <a:cubicBezTo>
                  <a:pt x="120" y="28"/>
                  <a:pt x="120" y="28"/>
                  <a:pt x="120" y="28"/>
                </a:cubicBezTo>
                <a:cubicBezTo>
                  <a:pt x="121" y="27"/>
                  <a:pt x="121" y="26"/>
                  <a:pt x="120" y="25"/>
                </a:cubicBezTo>
                <a:cubicBezTo>
                  <a:pt x="120" y="25"/>
                  <a:pt x="119" y="25"/>
                  <a:pt x="118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59" y="25"/>
                  <a:pt x="58" y="25"/>
                </a:cubicBezTo>
                <a:cubicBezTo>
                  <a:pt x="58" y="26"/>
                  <a:pt x="57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673160" y="1368289"/>
            <a:ext cx="129666" cy="153978"/>
          </a:xfrm>
          <a:custGeom>
            <a:pathLst>
              <a:path extrusionOk="0" h="143" w="121">
                <a:moveTo>
                  <a:pt x="110" y="0"/>
                </a:moveTo>
                <a:cubicBezTo>
                  <a:pt x="112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1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1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2" y="143"/>
                  <a:pt x="110" y="143"/>
                </a:cubicBezTo>
                <a:cubicBezTo>
                  <a:pt x="107" y="143"/>
                  <a:pt x="105" y="142"/>
                  <a:pt x="102" y="14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7" y="142"/>
                  <a:pt x="14" y="143"/>
                  <a:pt x="11" y="143"/>
                </a:cubicBezTo>
                <a:cubicBezTo>
                  <a:pt x="10" y="143"/>
                  <a:pt x="8" y="143"/>
                  <a:pt x="7" y="143"/>
                </a:cubicBezTo>
                <a:cubicBezTo>
                  <a:pt x="5" y="142"/>
                  <a:pt x="3" y="140"/>
                  <a:pt x="2" y="139"/>
                </a:cubicBezTo>
                <a:cubicBezTo>
                  <a:pt x="1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3" y="3"/>
                  <a:pt x="5" y="2"/>
                  <a:pt x="7" y="1"/>
                </a:cubicBezTo>
                <a:cubicBezTo>
                  <a:pt x="8" y="1"/>
                  <a:pt x="10" y="0"/>
                  <a:pt x="11" y="0"/>
                </a:cubicBezTo>
                <a:lnTo>
                  <a:pt x="1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1851451" y="1368289"/>
            <a:ext cx="168566" cy="157220"/>
          </a:xfrm>
          <a:custGeom>
            <a:pathLst>
              <a:path extrusionOk="0" h="146" w="157">
                <a:moveTo>
                  <a:pt x="157" y="79"/>
                </a:moveTo>
                <a:cubicBezTo>
                  <a:pt x="157" y="118"/>
                  <a:pt x="157" y="118"/>
                  <a:pt x="157" y="118"/>
                </a:cubicBezTo>
                <a:cubicBezTo>
                  <a:pt x="157" y="119"/>
                  <a:pt x="157" y="120"/>
                  <a:pt x="156" y="120"/>
                </a:cubicBezTo>
                <a:cubicBezTo>
                  <a:pt x="155" y="121"/>
                  <a:pt x="155" y="121"/>
                  <a:pt x="154" y="121"/>
                </a:cubicBezTo>
                <a:cubicBezTo>
                  <a:pt x="133" y="121"/>
                  <a:pt x="133" y="121"/>
                  <a:pt x="133" y="121"/>
                </a:cubicBezTo>
                <a:cubicBezTo>
                  <a:pt x="133" y="136"/>
                  <a:pt x="133" y="136"/>
                  <a:pt x="133" y="136"/>
                </a:cubicBezTo>
                <a:cubicBezTo>
                  <a:pt x="133" y="139"/>
                  <a:pt x="132" y="141"/>
                  <a:pt x="130" y="143"/>
                </a:cubicBezTo>
                <a:cubicBezTo>
                  <a:pt x="128" y="145"/>
                  <a:pt x="126" y="146"/>
                  <a:pt x="124" y="146"/>
                </a:cubicBezTo>
                <a:cubicBezTo>
                  <a:pt x="33" y="146"/>
                  <a:pt x="33" y="146"/>
                  <a:pt x="33" y="146"/>
                </a:cubicBezTo>
                <a:cubicBezTo>
                  <a:pt x="30" y="146"/>
                  <a:pt x="28" y="145"/>
                  <a:pt x="26" y="143"/>
                </a:cubicBezTo>
                <a:cubicBezTo>
                  <a:pt x="25" y="141"/>
                  <a:pt x="24" y="139"/>
                  <a:pt x="24" y="136"/>
                </a:cubicBezTo>
                <a:cubicBezTo>
                  <a:pt x="24" y="121"/>
                  <a:pt x="24" y="121"/>
                  <a:pt x="24" y="121"/>
                </a:cubicBezTo>
                <a:cubicBezTo>
                  <a:pt x="3" y="121"/>
                  <a:pt x="3" y="121"/>
                  <a:pt x="3" y="121"/>
                </a:cubicBezTo>
                <a:cubicBezTo>
                  <a:pt x="2" y="121"/>
                  <a:pt x="1" y="121"/>
                  <a:pt x="0" y="120"/>
                </a:cubicBezTo>
                <a:cubicBezTo>
                  <a:pt x="0" y="120"/>
                  <a:pt x="0" y="119"/>
                  <a:pt x="0" y="11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4"/>
                  <a:pt x="1" y="70"/>
                  <a:pt x="5" y="66"/>
                </a:cubicBezTo>
                <a:cubicBezTo>
                  <a:pt x="8" y="63"/>
                  <a:pt x="13" y="61"/>
                  <a:pt x="18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7"/>
                  <a:pt x="25" y="5"/>
                  <a:pt x="26" y="3"/>
                </a:cubicBezTo>
                <a:cubicBezTo>
                  <a:pt x="28" y="1"/>
                  <a:pt x="30" y="0"/>
                  <a:pt x="33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9" y="0"/>
                  <a:pt x="102" y="1"/>
                  <a:pt x="105" y="2"/>
                </a:cubicBezTo>
                <a:cubicBezTo>
                  <a:pt x="108" y="3"/>
                  <a:pt x="110" y="5"/>
                  <a:pt x="112" y="7"/>
                </a:cubicBezTo>
                <a:cubicBezTo>
                  <a:pt x="126" y="21"/>
                  <a:pt x="126" y="21"/>
                  <a:pt x="126" y="21"/>
                </a:cubicBezTo>
                <a:cubicBezTo>
                  <a:pt x="128" y="23"/>
                  <a:pt x="130" y="25"/>
                  <a:pt x="131" y="28"/>
                </a:cubicBezTo>
                <a:cubicBezTo>
                  <a:pt x="132" y="31"/>
                  <a:pt x="133" y="34"/>
                  <a:pt x="133" y="37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44" y="61"/>
                  <a:pt x="148" y="63"/>
                  <a:pt x="152" y="66"/>
                </a:cubicBezTo>
                <a:cubicBezTo>
                  <a:pt x="155" y="70"/>
                  <a:pt x="157" y="74"/>
                  <a:pt x="157" y="79"/>
                </a:cubicBezTo>
                <a:close/>
                <a:moveTo>
                  <a:pt x="36" y="73"/>
                </a:moveTo>
                <a:cubicBezTo>
                  <a:pt x="121" y="73"/>
                  <a:pt x="121" y="73"/>
                  <a:pt x="121" y="73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3" y="37"/>
                  <a:pt x="101" y="36"/>
                  <a:pt x="99" y="34"/>
                </a:cubicBezTo>
                <a:cubicBezTo>
                  <a:pt x="97" y="32"/>
                  <a:pt x="96" y="30"/>
                  <a:pt x="96" y="28"/>
                </a:cubicBezTo>
                <a:cubicBezTo>
                  <a:pt x="96" y="12"/>
                  <a:pt x="96" y="12"/>
                  <a:pt x="96" y="12"/>
                </a:cubicBezTo>
                <a:cubicBezTo>
                  <a:pt x="36" y="12"/>
                  <a:pt x="36" y="12"/>
                  <a:pt x="36" y="12"/>
                </a:cubicBezTo>
                <a:lnTo>
                  <a:pt x="36" y="73"/>
                </a:lnTo>
                <a:close/>
                <a:moveTo>
                  <a:pt x="36" y="133"/>
                </a:moveTo>
                <a:cubicBezTo>
                  <a:pt x="121" y="133"/>
                  <a:pt x="121" y="133"/>
                  <a:pt x="121" y="133"/>
                </a:cubicBezTo>
                <a:cubicBezTo>
                  <a:pt x="121" y="109"/>
                  <a:pt x="121" y="109"/>
                  <a:pt x="121" y="109"/>
                </a:cubicBezTo>
                <a:cubicBezTo>
                  <a:pt x="36" y="109"/>
                  <a:pt x="36" y="109"/>
                  <a:pt x="36" y="109"/>
                </a:cubicBezTo>
                <a:lnTo>
                  <a:pt x="36" y="133"/>
                </a:lnTo>
                <a:close/>
                <a:moveTo>
                  <a:pt x="143" y="83"/>
                </a:moveTo>
                <a:cubicBezTo>
                  <a:pt x="144" y="82"/>
                  <a:pt x="145" y="81"/>
                  <a:pt x="145" y="79"/>
                </a:cubicBezTo>
                <a:cubicBezTo>
                  <a:pt x="145" y="77"/>
                  <a:pt x="144" y="76"/>
                  <a:pt x="143" y="75"/>
                </a:cubicBezTo>
                <a:cubicBezTo>
                  <a:pt x="142" y="74"/>
                  <a:pt x="140" y="73"/>
                  <a:pt x="139" y="73"/>
                </a:cubicBezTo>
                <a:cubicBezTo>
                  <a:pt x="137" y="73"/>
                  <a:pt x="136" y="74"/>
                  <a:pt x="134" y="75"/>
                </a:cubicBezTo>
                <a:cubicBezTo>
                  <a:pt x="133" y="76"/>
                  <a:pt x="133" y="77"/>
                  <a:pt x="133" y="79"/>
                </a:cubicBezTo>
                <a:cubicBezTo>
                  <a:pt x="133" y="81"/>
                  <a:pt x="133" y="82"/>
                  <a:pt x="134" y="83"/>
                </a:cubicBezTo>
                <a:cubicBezTo>
                  <a:pt x="136" y="84"/>
                  <a:pt x="137" y="85"/>
                  <a:pt x="139" y="85"/>
                </a:cubicBezTo>
                <a:cubicBezTo>
                  <a:pt x="140" y="85"/>
                  <a:pt x="142" y="84"/>
                  <a:pt x="143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065399" y="1355323"/>
            <a:ext cx="196119" cy="170186"/>
          </a:xfrm>
          <a:custGeom>
            <a:pathLst>
              <a:path extrusionOk="0" h="158" w="182">
                <a:moveTo>
                  <a:pt x="158" y="24"/>
                </a:moveTo>
                <a:cubicBezTo>
                  <a:pt x="164" y="24"/>
                  <a:pt x="170" y="27"/>
                  <a:pt x="175" y="32"/>
                </a:cubicBezTo>
                <a:cubicBezTo>
                  <a:pt x="179" y="36"/>
                  <a:pt x="182" y="42"/>
                  <a:pt x="182" y="49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2" y="140"/>
                  <a:pt x="179" y="146"/>
                  <a:pt x="175" y="150"/>
                </a:cubicBezTo>
                <a:cubicBezTo>
                  <a:pt x="170" y="155"/>
                  <a:pt x="164" y="158"/>
                  <a:pt x="158" y="15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18" y="158"/>
                  <a:pt x="12" y="155"/>
                  <a:pt x="7" y="150"/>
                </a:cubicBezTo>
                <a:cubicBezTo>
                  <a:pt x="3" y="146"/>
                  <a:pt x="0" y="140"/>
                  <a:pt x="0" y="133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2"/>
                  <a:pt x="3" y="36"/>
                  <a:pt x="7" y="32"/>
                </a:cubicBezTo>
                <a:cubicBezTo>
                  <a:pt x="12" y="27"/>
                  <a:pt x="18" y="24"/>
                  <a:pt x="24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50" y="12"/>
                  <a:pt x="50" y="12"/>
                  <a:pt x="50" y="12"/>
                </a:cubicBezTo>
                <a:cubicBezTo>
                  <a:pt x="52" y="9"/>
                  <a:pt x="54" y="6"/>
                  <a:pt x="57" y="4"/>
                </a:cubicBezTo>
                <a:cubicBezTo>
                  <a:pt x="60" y="1"/>
                  <a:pt x="63" y="0"/>
                  <a:pt x="6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9" y="0"/>
                  <a:pt x="122" y="1"/>
                  <a:pt x="125" y="4"/>
                </a:cubicBezTo>
                <a:cubicBezTo>
                  <a:pt x="128" y="6"/>
                  <a:pt x="130" y="9"/>
                  <a:pt x="132" y="12"/>
                </a:cubicBezTo>
                <a:cubicBezTo>
                  <a:pt x="136" y="24"/>
                  <a:pt x="136" y="24"/>
                  <a:pt x="136" y="24"/>
                </a:cubicBezTo>
                <a:lnTo>
                  <a:pt x="158" y="24"/>
                </a:lnTo>
                <a:close/>
                <a:moveTo>
                  <a:pt x="61" y="121"/>
                </a:moveTo>
                <a:cubicBezTo>
                  <a:pt x="69" y="129"/>
                  <a:pt x="79" y="133"/>
                  <a:pt x="91" y="133"/>
                </a:cubicBezTo>
                <a:cubicBezTo>
                  <a:pt x="103" y="133"/>
                  <a:pt x="113" y="129"/>
                  <a:pt x="121" y="121"/>
                </a:cubicBezTo>
                <a:cubicBezTo>
                  <a:pt x="129" y="113"/>
                  <a:pt x="133" y="103"/>
                  <a:pt x="133" y="91"/>
                </a:cubicBezTo>
                <a:cubicBezTo>
                  <a:pt x="133" y="79"/>
                  <a:pt x="129" y="69"/>
                  <a:pt x="121" y="61"/>
                </a:cubicBezTo>
                <a:cubicBezTo>
                  <a:pt x="113" y="53"/>
                  <a:pt x="103" y="49"/>
                  <a:pt x="91" y="49"/>
                </a:cubicBezTo>
                <a:cubicBezTo>
                  <a:pt x="79" y="49"/>
                  <a:pt x="69" y="53"/>
                  <a:pt x="61" y="61"/>
                </a:cubicBezTo>
                <a:cubicBezTo>
                  <a:pt x="53" y="69"/>
                  <a:pt x="49" y="79"/>
                  <a:pt x="49" y="91"/>
                </a:cubicBezTo>
                <a:cubicBezTo>
                  <a:pt x="49" y="103"/>
                  <a:pt x="53" y="113"/>
                  <a:pt x="61" y="121"/>
                </a:cubicBezTo>
                <a:close/>
                <a:moveTo>
                  <a:pt x="72" y="72"/>
                </a:moveTo>
                <a:cubicBezTo>
                  <a:pt x="77" y="66"/>
                  <a:pt x="83" y="64"/>
                  <a:pt x="91" y="64"/>
                </a:cubicBezTo>
                <a:cubicBezTo>
                  <a:pt x="98" y="64"/>
                  <a:pt x="105" y="66"/>
                  <a:pt x="110" y="72"/>
                </a:cubicBezTo>
                <a:cubicBezTo>
                  <a:pt x="116" y="77"/>
                  <a:pt x="118" y="84"/>
                  <a:pt x="118" y="91"/>
                </a:cubicBezTo>
                <a:cubicBezTo>
                  <a:pt x="118" y="99"/>
                  <a:pt x="116" y="105"/>
                  <a:pt x="110" y="110"/>
                </a:cubicBezTo>
                <a:cubicBezTo>
                  <a:pt x="105" y="116"/>
                  <a:pt x="98" y="118"/>
                  <a:pt x="91" y="118"/>
                </a:cubicBezTo>
                <a:cubicBezTo>
                  <a:pt x="83" y="118"/>
                  <a:pt x="77" y="116"/>
                  <a:pt x="72" y="110"/>
                </a:cubicBezTo>
                <a:cubicBezTo>
                  <a:pt x="66" y="105"/>
                  <a:pt x="64" y="99"/>
                  <a:pt x="64" y="91"/>
                </a:cubicBezTo>
                <a:cubicBezTo>
                  <a:pt x="64" y="84"/>
                  <a:pt x="66" y="77"/>
                  <a:pt x="72" y="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306901" y="1368289"/>
            <a:ext cx="170186" cy="157220"/>
          </a:xfrm>
          <a:custGeom>
            <a:pathLst>
              <a:path extrusionOk="0" h="146" w="157">
                <a:moveTo>
                  <a:pt x="0" y="146"/>
                </a:moveTo>
                <a:cubicBezTo>
                  <a:pt x="0" y="138"/>
                  <a:pt x="0" y="138"/>
                  <a:pt x="0" y="138"/>
                </a:cubicBezTo>
                <a:cubicBezTo>
                  <a:pt x="2" y="138"/>
                  <a:pt x="3" y="137"/>
                  <a:pt x="6" y="137"/>
                </a:cubicBezTo>
                <a:cubicBezTo>
                  <a:pt x="8" y="137"/>
                  <a:pt x="9" y="136"/>
                  <a:pt x="11" y="136"/>
                </a:cubicBezTo>
                <a:cubicBezTo>
                  <a:pt x="12" y="136"/>
                  <a:pt x="14" y="135"/>
                  <a:pt x="16" y="135"/>
                </a:cubicBezTo>
                <a:cubicBezTo>
                  <a:pt x="17" y="134"/>
                  <a:pt x="19" y="133"/>
                  <a:pt x="20" y="132"/>
                </a:cubicBezTo>
                <a:cubicBezTo>
                  <a:pt x="21" y="131"/>
                  <a:pt x="22" y="129"/>
                  <a:pt x="23" y="127"/>
                </a:cubicBezTo>
                <a:cubicBezTo>
                  <a:pt x="45" y="69"/>
                  <a:pt x="45" y="69"/>
                  <a:pt x="45" y="69"/>
                </a:cubicBezTo>
                <a:cubicBezTo>
                  <a:pt x="72" y="0"/>
                  <a:pt x="72" y="0"/>
                  <a:pt x="72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1"/>
                  <a:pt x="85" y="2"/>
                  <a:pt x="85" y="2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6" y="53"/>
                  <a:pt x="110" y="61"/>
                  <a:pt x="114" y="72"/>
                </a:cubicBezTo>
                <a:cubicBezTo>
                  <a:pt x="119" y="83"/>
                  <a:pt x="122" y="92"/>
                  <a:pt x="125" y="98"/>
                </a:cubicBezTo>
                <a:cubicBezTo>
                  <a:pt x="126" y="100"/>
                  <a:pt x="128" y="105"/>
                  <a:pt x="130" y="112"/>
                </a:cubicBezTo>
                <a:cubicBezTo>
                  <a:pt x="133" y="119"/>
                  <a:pt x="135" y="124"/>
                  <a:pt x="137" y="128"/>
                </a:cubicBezTo>
                <a:cubicBezTo>
                  <a:pt x="139" y="130"/>
                  <a:pt x="140" y="132"/>
                  <a:pt x="141" y="133"/>
                </a:cubicBezTo>
                <a:cubicBezTo>
                  <a:pt x="142" y="134"/>
                  <a:pt x="145" y="135"/>
                  <a:pt x="149" y="136"/>
                </a:cubicBezTo>
                <a:cubicBezTo>
                  <a:pt x="153" y="137"/>
                  <a:pt x="156" y="137"/>
                  <a:pt x="157" y="138"/>
                </a:cubicBezTo>
                <a:cubicBezTo>
                  <a:pt x="157" y="140"/>
                  <a:pt x="157" y="142"/>
                  <a:pt x="157" y="143"/>
                </a:cubicBezTo>
                <a:cubicBezTo>
                  <a:pt x="157" y="143"/>
                  <a:pt x="157" y="144"/>
                  <a:pt x="157" y="144"/>
                </a:cubicBezTo>
                <a:cubicBezTo>
                  <a:pt x="157" y="145"/>
                  <a:pt x="157" y="145"/>
                  <a:pt x="157" y="146"/>
                </a:cubicBezTo>
                <a:cubicBezTo>
                  <a:pt x="153" y="146"/>
                  <a:pt x="147" y="145"/>
                  <a:pt x="139" y="145"/>
                </a:cubicBezTo>
                <a:cubicBezTo>
                  <a:pt x="131" y="144"/>
                  <a:pt x="125" y="144"/>
                  <a:pt x="121" y="144"/>
                </a:cubicBezTo>
                <a:cubicBezTo>
                  <a:pt x="116" y="144"/>
                  <a:pt x="110" y="144"/>
                  <a:pt x="101" y="145"/>
                </a:cubicBezTo>
                <a:cubicBezTo>
                  <a:pt x="92" y="145"/>
                  <a:pt x="87" y="145"/>
                  <a:pt x="84" y="145"/>
                </a:cubicBezTo>
                <a:cubicBezTo>
                  <a:pt x="84" y="143"/>
                  <a:pt x="84" y="140"/>
                  <a:pt x="84" y="138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7" y="135"/>
                  <a:pt x="98" y="135"/>
                </a:cubicBezTo>
                <a:cubicBezTo>
                  <a:pt x="99" y="135"/>
                  <a:pt x="99" y="135"/>
                  <a:pt x="100" y="135"/>
                </a:cubicBezTo>
                <a:cubicBezTo>
                  <a:pt x="100" y="135"/>
                  <a:pt x="100" y="135"/>
                  <a:pt x="101" y="134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3" y="134"/>
                  <a:pt x="103" y="133"/>
                  <a:pt x="103" y="133"/>
                </a:cubicBezTo>
                <a:cubicBezTo>
                  <a:pt x="104" y="133"/>
                  <a:pt x="104" y="132"/>
                  <a:pt x="104" y="132"/>
                </a:cubicBezTo>
                <a:cubicBezTo>
                  <a:pt x="104" y="132"/>
                  <a:pt x="104" y="131"/>
                  <a:pt x="104" y="131"/>
                </a:cubicBezTo>
                <a:cubicBezTo>
                  <a:pt x="104" y="130"/>
                  <a:pt x="103" y="127"/>
                  <a:pt x="102" y="122"/>
                </a:cubicBezTo>
                <a:cubicBezTo>
                  <a:pt x="100" y="117"/>
                  <a:pt x="97" y="111"/>
                  <a:pt x="95" y="105"/>
                </a:cubicBezTo>
                <a:cubicBezTo>
                  <a:pt x="92" y="99"/>
                  <a:pt x="91" y="96"/>
                  <a:pt x="91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47" y="99"/>
                  <a:pt x="44" y="105"/>
                  <a:pt x="41" y="114"/>
                </a:cubicBezTo>
                <a:cubicBezTo>
                  <a:pt x="38" y="122"/>
                  <a:pt x="36" y="127"/>
                  <a:pt x="36" y="129"/>
                </a:cubicBezTo>
                <a:cubicBezTo>
                  <a:pt x="36" y="130"/>
                  <a:pt x="37" y="132"/>
                  <a:pt x="37" y="133"/>
                </a:cubicBezTo>
                <a:cubicBezTo>
                  <a:pt x="38" y="134"/>
                  <a:pt x="40" y="134"/>
                  <a:pt x="42" y="135"/>
                </a:cubicBezTo>
                <a:cubicBezTo>
                  <a:pt x="43" y="135"/>
                  <a:pt x="45" y="136"/>
                  <a:pt x="46" y="136"/>
                </a:cubicBezTo>
                <a:cubicBezTo>
                  <a:pt x="47" y="136"/>
                  <a:pt x="49" y="137"/>
                  <a:pt x="52" y="137"/>
                </a:cubicBezTo>
                <a:cubicBezTo>
                  <a:pt x="54" y="137"/>
                  <a:pt x="55" y="137"/>
                  <a:pt x="55" y="137"/>
                </a:cubicBezTo>
                <a:cubicBezTo>
                  <a:pt x="56" y="139"/>
                  <a:pt x="56" y="140"/>
                  <a:pt x="56" y="143"/>
                </a:cubicBezTo>
                <a:cubicBezTo>
                  <a:pt x="56" y="143"/>
                  <a:pt x="55" y="144"/>
                  <a:pt x="55" y="145"/>
                </a:cubicBezTo>
                <a:cubicBezTo>
                  <a:pt x="52" y="145"/>
                  <a:pt x="46" y="145"/>
                  <a:pt x="39" y="144"/>
                </a:cubicBezTo>
                <a:cubicBezTo>
                  <a:pt x="32" y="144"/>
                  <a:pt x="26" y="143"/>
                  <a:pt x="22" y="143"/>
                </a:cubicBezTo>
                <a:cubicBezTo>
                  <a:pt x="22" y="143"/>
                  <a:pt x="21" y="144"/>
                  <a:pt x="20" y="144"/>
                </a:cubicBezTo>
                <a:cubicBezTo>
                  <a:pt x="19" y="144"/>
                  <a:pt x="18" y="144"/>
                  <a:pt x="18" y="144"/>
                </a:cubicBezTo>
                <a:cubicBezTo>
                  <a:pt x="13" y="145"/>
                  <a:pt x="7" y="146"/>
                  <a:pt x="0" y="146"/>
                </a:cubicBezTo>
                <a:close/>
                <a:moveTo>
                  <a:pt x="69" y="41"/>
                </a:moveTo>
                <a:cubicBezTo>
                  <a:pt x="53" y="84"/>
                  <a:pt x="53" y="84"/>
                  <a:pt x="53" y="84"/>
                </a:cubicBezTo>
                <a:cubicBezTo>
                  <a:pt x="55" y="84"/>
                  <a:pt x="59" y="84"/>
                  <a:pt x="65" y="84"/>
                </a:cubicBezTo>
                <a:cubicBezTo>
                  <a:pt x="72" y="84"/>
                  <a:pt x="77" y="84"/>
                  <a:pt x="81" y="84"/>
                </a:cubicBezTo>
                <a:cubicBezTo>
                  <a:pt x="82" y="84"/>
                  <a:pt x="84" y="84"/>
                  <a:pt x="86" y="84"/>
                </a:cubicBezTo>
                <a:cubicBezTo>
                  <a:pt x="81" y="68"/>
                  <a:pt x="75" y="54"/>
                  <a:pt x="69" y="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524092" y="1368289"/>
            <a:ext cx="142632" cy="157220"/>
          </a:xfrm>
          <a:custGeom>
            <a:pathLst>
              <a:path extrusionOk="0" h="146" w="133">
                <a:moveTo>
                  <a:pt x="0" y="146"/>
                </a:moveTo>
                <a:cubicBezTo>
                  <a:pt x="0" y="137"/>
                  <a:pt x="0" y="137"/>
                  <a:pt x="0" y="137"/>
                </a:cubicBezTo>
                <a:cubicBezTo>
                  <a:pt x="1" y="136"/>
                  <a:pt x="4" y="136"/>
                  <a:pt x="8" y="135"/>
                </a:cubicBezTo>
                <a:cubicBezTo>
                  <a:pt x="12" y="134"/>
                  <a:pt x="16" y="134"/>
                  <a:pt x="18" y="133"/>
                </a:cubicBezTo>
                <a:cubicBezTo>
                  <a:pt x="18" y="132"/>
                  <a:pt x="19" y="131"/>
                  <a:pt x="19" y="130"/>
                </a:cubicBezTo>
                <a:cubicBezTo>
                  <a:pt x="19" y="129"/>
                  <a:pt x="20" y="128"/>
                  <a:pt x="20" y="127"/>
                </a:cubicBezTo>
                <a:cubicBezTo>
                  <a:pt x="20" y="126"/>
                  <a:pt x="20" y="125"/>
                  <a:pt x="20" y="124"/>
                </a:cubicBezTo>
                <a:cubicBezTo>
                  <a:pt x="21" y="123"/>
                  <a:pt x="21" y="122"/>
                  <a:pt x="21" y="120"/>
                </a:cubicBezTo>
                <a:cubicBezTo>
                  <a:pt x="21" y="119"/>
                  <a:pt x="21" y="118"/>
                  <a:pt x="21" y="117"/>
                </a:cubicBezTo>
                <a:cubicBezTo>
                  <a:pt x="21" y="116"/>
                  <a:pt x="21" y="115"/>
                  <a:pt x="21" y="114"/>
                </a:cubicBezTo>
                <a:cubicBezTo>
                  <a:pt x="21" y="112"/>
                  <a:pt x="21" y="111"/>
                  <a:pt x="21" y="111"/>
                </a:cubicBezTo>
                <a:cubicBezTo>
                  <a:pt x="21" y="49"/>
                  <a:pt x="20" y="17"/>
                  <a:pt x="19" y="14"/>
                </a:cubicBezTo>
                <a:cubicBezTo>
                  <a:pt x="18" y="13"/>
                  <a:pt x="18" y="13"/>
                  <a:pt x="17" y="13"/>
                </a:cubicBezTo>
                <a:cubicBezTo>
                  <a:pt x="15" y="12"/>
                  <a:pt x="14" y="12"/>
                  <a:pt x="12" y="12"/>
                </a:cubicBezTo>
                <a:cubicBezTo>
                  <a:pt x="11" y="11"/>
                  <a:pt x="9" y="11"/>
                  <a:pt x="8" y="11"/>
                </a:cubicBezTo>
                <a:cubicBezTo>
                  <a:pt x="6" y="11"/>
                  <a:pt x="5" y="11"/>
                  <a:pt x="3" y="10"/>
                </a:cubicBezTo>
                <a:cubicBezTo>
                  <a:pt x="2" y="10"/>
                  <a:pt x="1" y="10"/>
                  <a:pt x="0" y="10"/>
                </a:cubicBezTo>
                <a:cubicBezTo>
                  <a:pt x="0" y="2"/>
                  <a:pt x="0" y="2"/>
                  <a:pt x="0" y="2"/>
                </a:cubicBezTo>
                <a:cubicBezTo>
                  <a:pt x="6" y="2"/>
                  <a:pt x="17" y="2"/>
                  <a:pt x="32" y="1"/>
                </a:cubicBezTo>
                <a:cubicBezTo>
                  <a:pt x="47" y="1"/>
                  <a:pt x="59" y="0"/>
                  <a:pt x="67" y="0"/>
                </a:cubicBezTo>
                <a:cubicBezTo>
                  <a:pt x="69" y="0"/>
                  <a:pt x="71" y="0"/>
                  <a:pt x="74" y="0"/>
                </a:cubicBezTo>
                <a:cubicBezTo>
                  <a:pt x="77" y="0"/>
                  <a:pt x="79" y="0"/>
                  <a:pt x="80" y="0"/>
                </a:cubicBezTo>
                <a:cubicBezTo>
                  <a:pt x="85" y="0"/>
                  <a:pt x="89" y="1"/>
                  <a:pt x="93" y="2"/>
                </a:cubicBezTo>
                <a:cubicBezTo>
                  <a:pt x="97" y="2"/>
                  <a:pt x="101" y="4"/>
                  <a:pt x="105" y="6"/>
                </a:cubicBezTo>
                <a:cubicBezTo>
                  <a:pt x="109" y="7"/>
                  <a:pt x="113" y="10"/>
                  <a:pt x="115" y="12"/>
                </a:cubicBezTo>
                <a:cubicBezTo>
                  <a:pt x="118" y="15"/>
                  <a:pt x="121" y="18"/>
                  <a:pt x="122" y="22"/>
                </a:cubicBezTo>
                <a:cubicBezTo>
                  <a:pt x="124" y="26"/>
                  <a:pt x="125" y="31"/>
                  <a:pt x="125" y="35"/>
                </a:cubicBezTo>
                <a:cubicBezTo>
                  <a:pt x="125" y="39"/>
                  <a:pt x="125" y="42"/>
                  <a:pt x="124" y="44"/>
                </a:cubicBezTo>
                <a:cubicBezTo>
                  <a:pt x="122" y="47"/>
                  <a:pt x="121" y="49"/>
                  <a:pt x="120" y="51"/>
                </a:cubicBezTo>
                <a:cubicBezTo>
                  <a:pt x="118" y="53"/>
                  <a:pt x="116" y="55"/>
                  <a:pt x="114" y="57"/>
                </a:cubicBezTo>
                <a:cubicBezTo>
                  <a:pt x="111" y="58"/>
                  <a:pt x="109" y="60"/>
                  <a:pt x="107" y="61"/>
                </a:cubicBezTo>
                <a:cubicBezTo>
                  <a:pt x="105" y="62"/>
                  <a:pt x="102" y="63"/>
                  <a:pt x="99" y="65"/>
                </a:cubicBezTo>
                <a:cubicBezTo>
                  <a:pt x="109" y="67"/>
                  <a:pt x="117" y="71"/>
                  <a:pt x="123" y="77"/>
                </a:cubicBezTo>
                <a:cubicBezTo>
                  <a:pt x="130" y="83"/>
                  <a:pt x="133" y="91"/>
                  <a:pt x="133" y="101"/>
                </a:cubicBezTo>
                <a:cubicBezTo>
                  <a:pt x="133" y="107"/>
                  <a:pt x="132" y="113"/>
                  <a:pt x="130" y="118"/>
                </a:cubicBezTo>
                <a:cubicBezTo>
                  <a:pt x="127" y="123"/>
                  <a:pt x="124" y="127"/>
                  <a:pt x="121" y="130"/>
                </a:cubicBezTo>
                <a:cubicBezTo>
                  <a:pt x="117" y="133"/>
                  <a:pt x="113" y="136"/>
                  <a:pt x="108" y="138"/>
                </a:cubicBezTo>
                <a:cubicBezTo>
                  <a:pt x="103" y="140"/>
                  <a:pt x="97" y="142"/>
                  <a:pt x="92" y="143"/>
                </a:cubicBezTo>
                <a:cubicBezTo>
                  <a:pt x="87" y="144"/>
                  <a:pt x="81" y="144"/>
                  <a:pt x="76" y="144"/>
                </a:cubicBezTo>
                <a:cubicBezTo>
                  <a:pt x="73" y="144"/>
                  <a:pt x="69" y="144"/>
                  <a:pt x="63" y="144"/>
                </a:cubicBezTo>
                <a:cubicBezTo>
                  <a:pt x="58" y="143"/>
                  <a:pt x="53" y="143"/>
                  <a:pt x="51" y="143"/>
                </a:cubicBezTo>
                <a:cubicBezTo>
                  <a:pt x="44" y="143"/>
                  <a:pt x="34" y="144"/>
                  <a:pt x="22" y="144"/>
                </a:cubicBezTo>
                <a:cubicBezTo>
                  <a:pt x="9" y="145"/>
                  <a:pt x="2" y="146"/>
                  <a:pt x="0" y="146"/>
                </a:cubicBezTo>
                <a:close/>
                <a:moveTo>
                  <a:pt x="51" y="62"/>
                </a:moveTo>
                <a:cubicBezTo>
                  <a:pt x="54" y="62"/>
                  <a:pt x="57" y="62"/>
                  <a:pt x="61" y="62"/>
                </a:cubicBezTo>
                <a:cubicBezTo>
                  <a:pt x="66" y="62"/>
                  <a:pt x="71" y="62"/>
                  <a:pt x="75" y="61"/>
                </a:cubicBezTo>
                <a:cubicBezTo>
                  <a:pt x="79" y="60"/>
                  <a:pt x="82" y="59"/>
                  <a:pt x="85" y="57"/>
                </a:cubicBezTo>
                <a:cubicBezTo>
                  <a:pt x="88" y="55"/>
                  <a:pt x="91" y="52"/>
                  <a:pt x="92" y="48"/>
                </a:cubicBezTo>
                <a:cubicBezTo>
                  <a:pt x="94" y="45"/>
                  <a:pt x="95" y="40"/>
                  <a:pt x="95" y="35"/>
                </a:cubicBezTo>
                <a:cubicBezTo>
                  <a:pt x="95" y="30"/>
                  <a:pt x="94" y="27"/>
                  <a:pt x="92" y="23"/>
                </a:cubicBezTo>
                <a:cubicBezTo>
                  <a:pt x="90" y="20"/>
                  <a:pt x="87" y="17"/>
                  <a:pt x="84" y="16"/>
                </a:cubicBezTo>
                <a:cubicBezTo>
                  <a:pt x="81" y="14"/>
                  <a:pt x="78" y="12"/>
                  <a:pt x="74" y="11"/>
                </a:cubicBezTo>
                <a:cubicBezTo>
                  <a:pt x="70" y="11"/>
                  <a:pt x="67" y="10"/>
                  <a:pt x="62" y="10"/>
                </a:cubicBezTo>
                <a:cubicBezTo>
                  <a:pt x="59" y="10"/>
                  <a:pt x="55" y="10"/>
                  <a:pt x="50" y="11"/>
                </a:cubicBezTo>
                <a:cubicBezTo>
                  <a:pt x="50" y="14"/>
                  <a:pt x="50" y="19"/>
                  <a:pt x="50" y="26"/>
                </a:cubicBezTo>
                <a:cubicBezTo>
                  <a:pt x="51" y="32"/>
                  <a:pt x="51" y="37"/>
                  <a:pt x="51" y="40"/>
                </a:cubicBezTo>
                <a:cubicBezTo>
                  <a:pt x="51" y="42"/>
                  <a:pt x="51" y="44"/>
                  <a:pt x="51" y="48"/>
                </a:cubicBezTo>
                <a:cubicBezTo>
                  <a:pt x="51" y="51"/>
                  <a:pt x="51" y="53"/>
                  <a:pt x="51" y="55"/>
                </a:cubicBezTo>
                <a:cubicBezTo>
                  <a:pt x="51" y="58"/>
                  <a:pt x="51" y="60"/>
                  <a:pt x="51" y="62"/>
                </a:cubicBezTo>
                <a:close/>
                <a:moveTo>
                  <a:pt x="52" y="132"/>
                </a:moveTo>
                <a:cubicBezTo>
                  <a:pt x="57" y="134"/>
                  <a:pt x="61" y="135"/>
                  <a:pt x="65" y="135"/>
                </a:cubicBezTo>
                <a:cubicBezTo>
                  <a:pt x="89" y="135"/>
                  <a:pt x="101" y="125"/>
                  <a:pt x="101" y="103"/>
                </a:cubicBezTo>
                <a:cubicBezTo>
                  <a:pt x="101" y="96"/>
                  <a:pt x="100" y="91"/>
                  <a:pt x="97" y="86"/>
                </a:cubicBezTo>
                <a:cubicBezTo>
                  <a:pt x="95" y="84"/>
                  <a:pt x="93" y="81"/>
                  <a:pt x="91" y="79"/>
                </a:cubicBezTo>
                <a:cubicBezTo>
                  <a:pt x="89" y="77"/>
                  <a:pt x="87" y="76"/>
                  <a:pt x="85" y="75"/>
                </a:cubicBezTo>
                <a:cubicBezTo>
                  <a:pt x="83" y="74"/>
                  <a:pt x="80" y="73"/>
                  <a:pt x="77" y="73"/>
                </a:cubicBezTo>
                <a:cubicBezTo>
                  <a:pt x="74" y="72"/>
                  <a:pt x="72" y="72"/>
                  <a:pt x="69" y="72"/>
                </a:cubicBezTo>
                <a:cubicBezTo>
                  <a:pt x="67" y="72"/>
                  <a:pt x="64" y="71"/>
                  <a:pt x="60" y="71"/>
                </a:cubicBezTo>
                <a:cubicBezTo>
                  <a:pt x="56" y="71"/>
                  <a:pt x="53" y="72"/>
                  <a:pt x="51" y="72"/>
                </a:cubicBezTo>
                <a:cubicBezTo>
                  <a:pt x="51" y="76"/>
                  <a:pt x="51" y="81"/>
                  <a:pt x="51" y="87"/>
                </a:cubicBezTo>
                <a:cubicBezTo>
                  <a:pt x="51" y="94"/>
                  <a:pt x="51" y="99"/>
                  <a:pt x="51" y="102"/>
                </a:cubicBezTo>
                <a:cubicBezTo>
                  <a:pt x="51" y="103"/>
                  <a:pt x="51" y="105"/>
                  <a:pt x="51" y="109"/>
                </a:cubicBezTo>
                <a:cubicBezTo>
                  <a:pt x="51" y="112"/>
                  <a:pt x="51" y="116"/>
                  <a:pt x="51" y="118"/>
                </a:cubicBezTo>
                <a:cubicBezTo>
                  <a:pt x="51" y="120"/>
                  <a:pt x="51" y="123"/>
                  <a:pt x="51" y="126"/>
                </a:cubicBezTo>
                <a:cubicBezTo>
                  <a:pt x="51" y="129"/>
                  <a:pt x="52" y="131"/>
                  <a:pt x="52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2712107" y="1368289"/>
            <a:ext cx="105354" cy="157220"/>
          </a:xfrm>
          <a:custGeom>
            <a:pathLst>
              <a:path extrusionOk="0" h="146" w="97">
                <a:moveTo>
                  <a:pt x="0" y="145"/>
                </a:moveTo>
                <a:cubicBezTo>
                  <a:pt x="2" y="137"/>
                  <a:pt x="2" y="137"/>
                  <a:pt x="2" y="137"/>
                </a:cubicBezTo>
                <a:cubicBezTo>
                  <a:pt x="2" y="137"/>
                  <a:pt x="5" y="137"/>
                  <a:pt x="9" y="135"/>
                </a:cubicBezTo>
                <a:cubicBezTo>
                  <a:pt x="14" y="134"/>
                  <a:pt x="18" y="133"/>
                  <a:pt x="20" y="132"/>
                </a:cubicBezTo>
                <a:cubicBezTo>
                  <a:pt x="22" y="130"/>
                  <a:pt x="23" y="126"/>
                  <a:pt x="24" y="122"/>
                </a:cubicBezTo>
                <a:cubicBezTo>
                  <a:pt x="24" y="122"/>
                  <a:pt x="26" y="113"/>
                  <a:pt x="30" y="95"/>
                </a:cubicBezTo>
                <a:cubicBezTo>
                  <a:pt x="34" y="77"/>
                  <a:pt x="37" y="60"/>
                  <a:pt x="41" y="44"/>
                </a:cubicBezTo>
                <a:cubicBezTo>
                  <a:pt x="44" y="27"/>
                  <a:pt x="45" y="18"/>
                  <a:pt x="45" y="15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2" y="12"/>
                  <a:pt x="40" y="11"/>
                </a:cubicBezTo>
                <a:cubicBezTo>
                  <a:pt x="38" y="11"/>
                  <a:pt x="36" y="11"/>
                  <a:pt x="34" y="11"/>
                </a:cubicBezTo>
                <a:cubicBezTo>
                  <a:pt x="31" y="10"/>
                  <a:pt x="29" y="10"/>
                  <a:pt x="28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6" y="1"/>
                  <a:pt x="41" y="1"/>
                </a:cubicBezTo>
                <a:cubicBezTo>
                  <a:pt x="47" y="1"/>
                  <a:pt x="52" y="1"/>
                  <a:pt x="56" y="2"/>
                </a:cubicBezTo>
                <a:cubicBezTo>
                  <a:pt x="59" y="2"/>
                  <a:pt x="63" y="2"/>
                  <a:pt x="67" y="2"/>
                </a:cubicBezTo>
                <a:cubicBezTo>
                  <a:pt x="70" y="2"/>
                  <a:pt x="73" y="2"/>
                  <a:pt x="76" y="2"/>
                </a:cubicBezTo>
                <a:cubicBezTo>
                  <a:pt x="79" y="1"/>
                  <a:pt x="83" y="1"/>
                  <a:pt x="88" y="1"/>
                </a:cubicBezTo>
                <a:cubicBezTo>
                  <a:pt x="92" y="1"/>
                  <a:pt x="95" y="0"/>
                  <a:pt x="97" y="0"/>
                </a:cubicBezTo>
                <a:cubicBezTo>
                  <a:pt x="97" y="3"/>
                  <a:pt x="96" y="6"/>
                  <a:pt x="95" y="9"/>
                </a:cubicBezTo>
                <a:cubicBezTo>
                  <a:pt x="93" y="9"/>
                  <a:pt x="90" y="10"/>
                  <a:pt x="86" y="11"/>
                </a:cubicBezTo>
                <a:cubicBezTo>
                  <a:pt x="81" y="13"/>
                  <a:pt x="78" y="14"/>
                  <a:pt x="75" y="15"/>
                </a:cubicBezTo>
                <a:cubicBezTo>
                  <a:pt x="75" y="16"/>
                  <a:pt x="74" y="17"/>
                  <a:pt x="74" y="19"/>
                </a:cubicBezTo>
                <a:cubicBezTo>
                  <a:pt x="74" y="20"/>
                  <a:pt x="73" y="21"/>
                  <a:pt x="73" y="22"/>
                </a:cubicBezTo>
                <a:cubicBezTo>
                  <a:pt x="73" y="23"/>
                  <a:pt x="73" y="25"/>
                  <a:pt x="72" y="27"/>
                </a:cubicBezTo>
                <a:cubicBezTo>
                  <a:pt x="72" y="29"/>
                  <a:pt x="72" y="30"/>
                  <a:pt x="72" y="31"/>
                </a:cubicBezTo>
                <a:cubicBezTo>
                  <a:pt x="70" y="40"/>
                  <a:pt x="67" y="53"/>
                  <a:pt x="64" y="70"/>
                </a:cubicBezTo>
                <a:cubicBezTo>
                  <a:pt x="60" y="87"/>
                  <a:pt x="57" y="99"/>
                  <a:pt x="56" y="104"/>
                </a:cubicBezTo>
                <a:cubicBezTo>
                  <a:pt x="56" y="105"/>
                  <a:pt x="56" y="106"/>
                  <a:pt x="55" y="109"/>
                </a:cubicBezTo>
                <a:cubicBezTo>
                  <a:pt x="54" y="113"/>
                  <a:pt x="54" y="115"/>
                  <a:pt x="53" y="118"/>
                </a:cubicBezTo>
                <a:cubicBezTo>
                  <a:pt x="53" y="121"/>
                  <a:pt x="52" y="123"/>
                  <a:pt x="52" y="126"/>
                </a:cubicBezTo>
                <a:cubicBezTo>
                  <a:pt x="51" y="129"/>
                  <a:pt x="51" y="130"/>
                  <a:pt x="51" y="131"/>
                </a:cubicBezTo>
                <a:cubicBezTo>
                  <a:pt x="51" y="133"/>
                  <a:pt x="51" y="133"/>
                  <a:pt x="51" y="133"/>
                </a:cubicBezTo>
                <a:cubicBezTo>
                  <a:pt x="52" y="133"/>
                  <a:pt x="58" y="134"/>
                  <a:pt x="69" y="136"/>
                </a:cubicBezTo>
                <a:cubicBezTo>
                  <a:pt x="68" y="139"/>
                  <a:pt x="68" y="142"/>
                  <a:pt x="67" y="145"/>
                </a:cubicBezTo>
                <a:cubicBezTo>
                  <a:pt x="66" y="145"/>
                  <a:pt x="65" y="145"/>
                  <a:pt x="64" y="145"/>
                </a:cubicBezTo>
                <a:cubicBezTo>
                  <a:pt x="63" y="146"/>
                  <a:pt x="62" y="146"/>
                  <a:pt x="61" y="146"/>
                </a:cubicBezTo>
                <a:cubicBezTo>
                  <a:pt x="59" y="146"/>
                  <a:pt x="56" y="145"/>
                  <a:pt x="53" y="145"/>
                </a:cubicBezTo>
                <a:cubicBezTo>
                  <a:pt x="49" y="144"/>
                  <a:pt x="46" y="144"/>
                  <a:pt x="45" y="144"/>
                </a:cubicBezTo>
                <a:cubicBezTo>
                  <a:pt x="36" y="144"/>
                  <a:pt x="29" y="143"/>
                  <a:pt x="25" y="143"/>
                </a:cubicBezTo>
                <a:cubicBezTo>
                  <a:pt x="22" y="143"/>
                  <a:pt x="17" y="144"/>
                  <a:pt x="12" y="144"/>
                </a:cubicBezTo>
                <a:cubicBezTo>
                  <a:pt x="6" y="145"/>
                  <a:pt x="2" y="145"/>
                  <a:pt x="0" y="1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862843" y="1368289"/>
            <a:ext cx="183153" cy="157220"/>
          </a:xfrm>
          <a:custGeom>
            <a:pathLst>
              <a:path extrusionOk="0" h="146" w="170">
                <a:moveTo>
                  <a:pt x="8" y="0"/>
                </a:moveTo>
                <a:cubicBezTo>
                  <a:pt x="13" y="3"/>
                  <a:pt x="13" y="3"/>
                  <a:pt x="13" y="3"/>
                </a:cubicBezTo>
                <a:cubicBezTo>
                  <a:pt x="14" y="3"/>
                  <a:pt x="20" y="3"/>
                  <a:pt x="33" y="3"/>
                </a:cubicBezTo>
                <a:cubicBezTo>
                  <a:pt x="36" y="3"/>
                  <a:pt x="40" y="3"/>
                  <a:pt x="45" y="3"/>
                </a:cubicBezTo>
                <a:cubicBezTo>
                  <a:pt x="51" y="3"/>
                  <a:pt x="55" y="3"/>
                  <a:pt x="58" y="3"/>
                </a:cubicBezTo>
                <a:cubicBezTo>
                  <a:pt x="60" y="3"/>
                  <a:pt x="64" y="3"/>
                  <a:pt x="68" y="3"/>
                </a:cubicBezTo>
                <a:cubicBezTo>
                  <a:pt x="73" y="3"/>
                  <a:pt x="76" y="3"/>
                  <a:pt x="78" y="3"/>
                </a:cubicBezTo>
                <a:cubicBezTo>
                  <a:pt x="106" y="3"/>
                  <a:pt x="106" y="3"/>
                  <a:pt x="106" y="3"/>
                </a:cubicBezTo>
                <a:cubicBezTo>
                  <a:pt x="106" y="3"/>
                  <a:pt x="107" y="3"/>
                  <a:pt x="108" y="3"/>
                </a:cubicBezTo>
                <a:cubicBezTo>
                  <a:pt x="109" y="3"/>
                  <a:pt x="110" y="3"/>
                  <a:pt x="110" y="3"/>
                </a:cubicBezTo>
                <a:cubicBezTo>
                  <a:pt x="110" y="3"/>
                  <a:pt x="111" y="3"/>
                  <a:pt x="111" y="3"/>
                </a:cubicBezTo>
                <a:cubicBezTo>
                  <a:pt x="112" y="3"/>
                  <a:pt x="113" y="3"/>
                  <a:pt x="113" y="2"/>
                </a:cubicBezTo>
                <a:cubicBezTo>
                  <a:pt x="114" y="2"/>
                  <a:pt x="114" y="1"/>
                  <a:pt x="115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9" y="0"/>
                  <a:pt x="119" y="0"/>
                  <a:pt x="120" y="0"/>
                </a:cubicBezTo>
                <a:cubicBezTo>
                  <a:pt x="120" y="0"/>
                  <a:pt x="121" y="0"/>
                  <a:pt x="121" y="0"/>
                </a:cubicBezTo>
                <a:cubicBezTo>
                  <a:pt x="121" y="8"/>
                  <a:pt x="121" y="18"/>
                  <a:pt x="121" y="32"/>
                </a:cubicBezTo>
                <a:cubicBezTo>
                  <a:pt x="121" y="37"/>
                  <a:pt x="121" y="41"/>
                  <a:pt x="121" y="43"/>
                </a:cubicBezTo>
                <a:cubicBezTo>
                  <a:pt x="118" y="43"/>
                  <a:pt x="116" y="44"/>
                  <a:pt x="114" y="44"/>
                </a:cubicBezTo>
                <a:cubicBezTo>
                  <a:pt x="113" y="41"/>
                  <a:pt x="111" y="37"/>
                  <a:pt x="109" y="32"/>
                </a:cubicBezTo>
                <a:cubicBezTo>
                  <a:pt x="109" y="32"/>
                  <a:pt x="109" y="30"/>
                  <a:pt x="108" y="28"/>
                </a:cubicBezTo>
                <a:cubicBezTo>
                  <a:pt x="108" y="25"/>
                  <a:pt x="107" y="23"/>
                  <a:pt x="107" y="21"/>
                </a:cubicBezTo>
                <a:cubicBezTo>
                  <a:pt x="106" y="18"/>
                  <a:pt x="106" y="17"/>
                  <a:pt x="106" y="17"/>
                </a:cubicBezTo>
                <a:cubicBezTo>
                  <a:pt x="106" y="17"/>
                  <a:pt x="105" y="16"/>
                  <a:pt x="105" y="16"/>
                </a:cubicBezTo>
                <a:cubicBezTo>
                  <a:pt x="105" y="16"/>
                  <a:pt x="104" y="16"/>
                  <a:pt x="104" y="16"/>
                </a:cubicBezTo>
                <a:cubicBezTo>
                  <a:pt x="103" y="15"/>
                  <a:pt x="103" y="15"/>
                  <a:pt x="102" y="15"/>
                </a:cubicBezTo>
                <a:cubicBezTo>
                  <a:pt x="102" y="15"/>
                  <a:pt x="102" y="15"/>
                  <a:pt x="101" y="15"/>
                </a:cubicBezTo>
                <a:cubicBezTo>
                  <a:pt x="100" y="15"/>
                  <a:pt x="99" y="15"/>
                  <a:pt x="99" y="15"/>
                </a:cubicBezTo>
                <a:cubicBezTo>
                  <a:pt x="98" y="15"/>
                  <a:pt x="96" y="15"/>
                  <a:pt x="93" y="15"/>
                </a:cubicBezTo>
                <a:cubicBezTo>
                  <a:pt x="90" y="15"/>
                  <a:pt x="87" y="15"/>
                  <a:pt x="86" y="15"/>
                </a:cubicBezTo>
                <a:cubicBezTo>
                  <a:pt x="84" y="15"/>
                  <a:pt x="82" y="15"/>
                  <a:pt x="80" y="15"/>
                </a:cubicBezTo>
                <a:cubicBezTo>
                  <a:pt x="77" y="16"/>
                  <a:pt x="75" y="16"/>
                  <a:pt x="73" y="16"/>
                </a:cubicBezTo>
                <a:cubicBezTo>
                  <a:pt x="72" y="21"/>
                  <a:pt x="72" y="25"/>
                  <a:pt x="72" y="29"/>
                </a:cubicBezTo>
                <a:cubicBezTo>
                  <a:pt x="72" y="35"/>
                  <a:pt x="72" y="47"/>
                  <a:pt x="72" y="65"/>
                </a:cubicBezTo>
                <a:cubicBezTo>
                  <a:pt x="73" y="84"/>
                  <a:pt x="73" y="98"/>
                  <a:pt x="73" y="109"/>
                </a:cubicBezTo>
                <a:cubicBezTo>
                  <a:pt x="73" y="110"/>
                  <a:pt x="73" y="112"/>
                  <a:pt x="72" y="115"/>
                </a:cubicBezTo>
                <a:cubicBezTo>
                  <a:pt x="72" y="119"/>
                  <a:pt x="72" y="122"/>
                  <a:pt x="72" y="124"/>
                </a:cubicBezTo>
                <a:cubicBezTo>
                  <a:pt x="73" y="126"/>
                  <a:pt x="73" y="128"/>
                  <a:pt x="74" y="130"/>
                </a:cubicBezTo>
                <a:cubicBezTo>
                  <a:pt x="76" y="132"/>
                  <a:pt x="80" y="133"/>
                  <a:pt x="85" y="134"/>
                </a:cubicBezTo>
                <a:cubicBezTo>
                  <a:pt x="91" y="136"/>
                  <a:pt x="94" y="137"/>
                  <a:pt x="97" y="138"/>
                </a:cubicBezTo>
                <a:cubicBezTo>
                  <a:pt x="97" y="141"/>
                  <a:pt x="97" y="142"/>
                  <a:pt x="97" y="143"/>
                </a:cubicBezTo>
                <a:cubicBezTo>
                  <a:pt x="97" y="144"/>
                  <a:pt x="97" y="145"/>
                  <a:pt x="97" y="145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89" y="146"/>
                  <a:pt x="82" y="145"/>
                  <a:pt x="73" y="145"/>
                </a:cubicBezTo>
                <a:cubicBezTo>
                  <a:pt x="64" y="144"/>
                  <a:pt x="58" y="144"/>
                  <a:pt x="53" y="144"/>
                </a:cubicBezTo>
                <a:cubicBezTo>
                  <a:pt x="50" y="144"/>
                  <a:pt x="46" y="144"/>
                  <a:pt x="39" y="145"/>
                </a:cubicBezTo>
                <a:cubicBezTo>
                  <a:pt x="33" y="145"/>
                  <a:pt x="28" y="146"/>
                  <a:pt x="25" y="146"/>
                </a:cubicBezTo>
                <a:cubicBezTo>
                  <a:pt x="25" y="142"/>
                  <a:pt x="24" y="141"/>
                  <a:pt x="24" y="141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6" y="138"/>
                  <a:pt x="28" y="137"/>
                  <a:pt x="30" y="136"/>
                </a:cubicBezTo>
                <a:cubicBezTo>
                  <a:pt x="33" y="135"/>
                  <a:pt x="36" y="134"/>
                  <a:pt x="40" y="133"/>
                </a:cubicBezTo>
                <a:cubicBezTo>
                  <a:pt x="43" y="132"/>
                  <a:pt x="45" y="131"/>
                  <a:pt x="47" y="130"/>
                </a:cubicBezTo>
                <a:cubicBezTo>
                  <a:pt x="48" y="128"/>
                  <a:pt x="49" y="116"/>
                  <a:pt x="49" y="94"/>
                </a:cubicBezTo>
                <a:cubicBezTo>
                  <a:pt x="49" y="88"/>
                  <a:pt x="49" y="78"/>
                  <a:pt x="49" y="66"/>
                </a:cubicBezTo>
                <a:cubicBezTo>
                  <a:pt x="48" y="53"/>
                  <a:pt x="48" y="43"/>
                  <a:pt x="48" y="37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26"/>
                  <a:pt x="48" y="25"/>
                  <a:pt x="48" y="24"/>
                </a:cubicBezTo>
                <a:cubicBezTo>
                  <a:pt x="48" y="24"/>
                  <a:pt x="48" y="23"/>
                  <a:pt x="48" y="22"/>
                </a:cubicBezTo>
                <a:cubicBezTo>
                  <a:pt x="48" y="21"/>
                  <a:pt x="48" y="21"/>
                  <a:pt x="48" y="20"/>
                </a:cubicBezTo>
                <a:cubicBezTo>
                  <a:pt x="48" y="19"/>
                  <a:pt x="48" y="18"/>
                  <a:pt x="48" y="17"/>
                </a:cubicBezTo>
                <a:cubicBezTo>
                  <a:pt x="48" y="17"/>
                  <a:pt x="48" y="16"/>
                  <a:pt x="47" y="16"/>
                </a:cubicBezTo>
                <a:cubicBezTo>
                  <a:pt x="47" y="15"/>
                  <a:pt x="42" y="15"/>
                  <a:pt x="32" y="15"/>
                </a:cubicBezTo>
                <a:cubicBezTo>
                  <a:pt x="30" y="15"/>
                  <a:pt x="27" y="15"/>
                  <a:pt x="23" y="16"/>
                </a:cubicBezTo>
                <a:cubicBezTo>
                  <a:pt x="20" y="17"/>
                  <a:pt x="17" y="18"/>
                  <a:pt x="16" y="19"/>
                </a:cubicBezTo>
                <a:cubicBezTo>
                  <a:pt x="15" y="19"/>
                  <a:pt x="14" y="22"/>
                  <a:pt x="13" y="25"/>
                </a:cubicBezTo>
                <a:cubicBezTo>
                  <a:pt x="12" y="29"/>
                  <a:pt x="11" y="33"/>
                  <a:pt x="10" y="36"/>
                </a:cubicBezTo>
                <a:cubicBezTo>
                  <a:pt x="9" y="39"/>
                  <a:pt x="7" y="41"/>
                  <a:pt x="6" y="41"/>
                </a:cubicBezTo>
                <a:cubicBezTo>
                  <a:pt x="3" y="39"/>
                  <a:pt x="1" y="38"/>
                  <a:pt x="0" y="37"/>
                </a:cubicBezTo>
                <a:cubicBezTo>
                  <a:pt x="0" y="1"/>
                  <a:pt x="0" y="1"/>
                  <a:pt x="0" y="1"/>
                </a:cubicBezTo>
                <a:lnTo>
                  <a:pt x="8" y="0"/>
                </a:lnTo>
                <a:close/>
                <a:moveTo>
                  <a:pt x="165" y="121"/>
                </a:moveTo>
                <a:cubicBezTo>
                  <a:pt x="167" y="121"/>
                  <a:pt x="169" y="122"/>
                  <a:pt x="169" y="123"/>
                </a:cubicBezTo>
                <a:cubicBezTo>
                  <a:pt x="170" y="124"/>
                  <a:pt x="169" y="126"/>
                  <a:pt x="168" y="127"/>
                </a:cubicBezTo>
                <a:cubicBezTo>
                  <a:pt x="156" y="143"/>
                  <a:pt x="156" y="143"/>
                  <a:pt x="156" y="143"/>
                </a:cubicBezTo>
                <a:cubicBezTo>
                  <a:pt x="155" y="144"/>
                  <a:pt x="153" y="145"/>
                  <a:pt x="152" y="145"/>
                </a:cubicBezTo>
                <a:cubicBezTo>
                  <a:pt x="150" y="145"/>
                  <a:pt x="148" y="144"/>
                  <a:pt x="147" y="143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4" y="126"/>
                  <a:pt x="133" y="124"/>
                  <a:pt x="134" y="123"/>
                </a:cubicBezTo>
                <a:cubicBezTo>
                  <a:pt x="135" y="122"/>
                  <a:pt x="136" y="121"/>
                  <a:pt x="138" y="121"/>
                </a:cubicBezTo>
                <a:cubicBezTo>
                  <a:pt x="146" y="121"/>
                  <a:pt x="146" y="121"/>
                  <a:pt x="146" y="121"/>
                </a:cubicBezTo>
                <a:cubicBezTo>
                  <a:pt x="146" y="25"/>
                  <a:pt x="146" y="25"/>
                  <a:pt x="146" y="25"/>
                </a:cubicBezTo>
                <a:cubicBezTo>
                  <a:pt x="138" y="25"/>
                  <a:pt x="138" y="25"/>
                  <a:pt x="138" y="25"/>
                </a:cubicBezTo>
                <a:cubicBezTo>
                  <a:pt x="136" y="25"/>
                  <a:pt x="135" y="24"/>
                  <a:pt x="134" y="23"/>
                </a:cubicBezTo>
                <a:cubicBezTo>
                  <a:pt x="133" y="22"/>
                  <a:pt x="134" y="20"/>
                  <a:pt x="135" y="19"/>
                </a:cubicBezTo>
                <a:cubicBezTo>
                  <a:pt x="147" y="3"/>
                  <a:pt x="147" y="3"/>
                  <a:pt x="147" y="3"/>
                </a:cubicBezTo>
                <a:cubicBezTo>
                  <a:pt x="148" y="2"/>
                  <a:pt x="150" y="1"/>
                  <a:pt x="152" y="1"/>
                </a:cubicBezTo>
                <a:cubicBezTo>
                  <a:pt x="153" y="1"/>
                  <a:pt x="155" y="2"/>
                  <a:pt x="156" y="3"/>
                </a:cubicBezTo>
                <a:cubicBezTo>
                  <a:pt x="168" y="19"/>
                  <a:pt x="168" y="19"/>
                  <a:pt x="168" y="19"/>
                </a:cubicBezTo>
                <a:cubicBezTo>
                  <a:pt x="169" y="20"/>
                  <a:pt x="170" y="22"/>
                  <a:pt x="169" y="23"/>
                </a:cubicBezTo>
                <a:cubicBezTo>
                  <a:pt x="169" y="24"/>
                  <a:pt x="167" y="25"/>
                  <a:pt x="165" y="25"/>
                </a:cubicBezTo>
                <a:cubicBezTo>
                  <a:pt x="158" y="25"/>
                  <a:pt x="158" y="25"/>
                  <a:pt x="158" y="25"/>
                </a:cubicBezTo>
                <a:cubicBezTo>
                  <a:pt x="158" y="121"/>
                  <a:pt x="158" y="121"/>
                  <a:pt x="158" y="121"/>
                </a:cubicBezTo>
                <a:lnTo>
                  <a:pt x="165" y="1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3093001" y="1368289"/>
            <a:ext cx="155598" cy="168566"/>
          </a:xfrm>
          <a:custGeom>
            <a:pathLst>
              <a:path extrusionOk="0" h="157" w="145">
                <a:moveTo>
                  <a:pt x="8" y="0"/>
                </a:moveTo>
                <a:cubicBezTo>
                  <a:pt x="13" y="3"/>
                  <a:pt x="13" y="3"/>
                  <a:pt x="13" y="3"/>
                </a:cubicBezTo>
                <a:cubicBezTo>
                  <a:pt x="14" y="3"/>
                  <a:pt x="20" y="3"/>
                  <a:pt x="33" y="3"/>
                </a:cubicBezTo>
                <a:cubicBezTo>
                  <a:pt x="36" y="3"/>
                  <a:pt x="40" y="3"/>
                  <a:pt x="45" y="3"/>
                </a:cubicBezTo>
                <a:cubicBezTo>
                  <a:pt x="51" y="3"/>
                  <a:pt x="55" y="3"/>
                  <a:pt x="58" y="3"/>
                </a:cubicBezTo>
                <a:cubicBezTo>
                  <a:pt x="62" y="3"/>
                  <a:pt x="70" y="3"/>
                  <a:pt x="81" y="3"/>
                </a:cubicBezTo>
                <a:cubicBezTo>
                  <a:pt x="92" y="3"/>
                  <a:pt x="102" y="3"/>
                  <a:pt x="110" y="3"/>
                </a:cubicBezTo>
                <a:cubicBezTo>
                  <a:pt x="118" y="3"/>
                  <a:pt x="126" y="3"/>
                  <a:pt x="133" y="3"/>
                </a:cubicBezTo>
                <a:cubicBezTo>
                  <a:pt x="135" y="3"/>
                  <a:pt x="137" y="2"/>
                  <a:pt x="138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3" y="0"/>
                  <a:pt x="143" y="0"/>
                  <a:pt x="144" y="0"/>
                </a:cubicBezTo>
                <a:cubicBezTo>
                  <a:pt x="144" y="0"/>
                  <a:pt x="145" y="0"/>
                  <a:pt x="145" y="0"/>
                </a:cubicBezTo>
                <a:cubicBezTo>
                  <a:pt x="145" y="8"/>
                  <a:pt x="145" y="18"/>
                  <a:pt x="145" y="32"/>
                </a:cubicBezTo>
                <a:cubicBezTo>
                  <a:pt x="145" y="37"/>
                  <a:pt x="145" y="41"/>
                  <a:pt x="145" y="43"/>
                </a:cubicBezTo>
                <a:cubicBezTo>
                  <a:pt x="142" y="43"/>
                  <a:pt x="140" y="44"/>
                  <a:pt x="138" y="44"/>
                </a:cubicBezTo>
                <a:cubicBezTo>
                  <a:pt x="137" y="41"/>
                  <a:pt x="135" y="37"/>
                  <a:pt x="133" y="32"/>
                </a:cubicBezTo>
                <a:cubicBezTo>
                  <a:pt x="133" y="32"/>
                  <a:pt x="133" y="30"/>
                  <a:pt x="132" y="28"/>
                </a:cubicBezTo>
                <a:cubicBezTo>
                  <a:pt x="132" y="25"/>
                  <a:pt x="131" y="23"/>
                  <a:pt x="131" y="21"/>
                </a:cubicBezTo>
                <a:cubicBezTo>
                  <a:pt x="130" y="18"/>
                  <a:pt x="130" y="17"/>
                  <a:pt x="130" y="17"/>
                </a:cubicBezTo>
                <a:cubicBezTo>
                  <a:pt x="130" y="16"/>
                  <a:pt x="129" y="16"/>
                  <a:pt x="128" y="15"/>
                </a:cubicBezTo>
                <a:cubicBezTo>
                  <a:pt x="127" y="15"/>
                  <a:pt x="125" y="15"/>
                  <a:pt x="121" y="15"/>
                </a:cubicBezTo>
                <a:cubicBezTo>
                  <a:pt x="119" y="15"/>
                  <a:pt x="117" y="15"/>
                  <a:pt x="113" y="15"/>
                </a:cubicBezTo>
                <a:cubicBezTo>
                  <a:pt x="109" y="15"/>
                  <a:pt x="105" y="15"/>
                  <a:pt x="103" y="15"/>
                </a:cubicBezTo>
                <a:cubicBezTo>
                  <a:pt x="100" y="15"/>
                  <a:pt x="97" y="15"/>
                  <a:pt x="94" y="15"/>
                </a:cubicBezTo>
                <a:cubicBezTo>
                  <a:pt x="91" y="15"/>
                  <a:pt x="88" y="16"/>
                  <a:pt x="85" y="16"/>
                </a:cubicBezTo>
                <a:cubicBezTo>
                  <a:pt x="84" y="21"/>
                  <a:pt x="84" y="25"/>
                  <a:pt x="84" y="29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42"/>
                  <a:pt x="84" y="47"/>
                  <a:pt x="84" y="53"/>
                </a:cubicBezTo>
                <a:cubicBezTo>
                  <a:pt x="84" y="59"/>
                  <a:pt x="84" y="65"/>
                  <a:pt x="84" y="70"/>
                </a:cubicBezTo>
                <a:cubicBezTo>
                  <a:pt x="84" y="75"/>
                  <a:pt x="84" y="80"/>
                  <a:pt x="84" y="84"/>
                </a:cubicBezTo>
                <a:cubicBezTo>
                  <a:pt x="84" y="85"/>
                  <a:pt x="84" y="88"/>
                  <a:pt x="84" y="91"/>
                </a:cubicBezTo>
                <a:cubicBezTo>
                  <a:pt x="84" y="95"/>
                  <a:pt x="84" y="97"/>
                  <a:pt x="84" y="100"/>
                </a:cubicBezTo>
                <a:cubicBezTo>
                  <a:pt x="84" y="102"/>
                  <a:pt x="85" y="104"/>
                  <a:pt x="85" y="106"/>
                </a:cubicBezTo>
                <a:cubicBezTo>
                  <a:pt x="88" y="108"/>
                  <a:pt x="92" y="109"/>
                  <a:pt x="97" y="110"/>
                </a:cubicBezTo>
                <a:cubicBezTo>
                  <a:pt x="102" y="112"/>
                  <a:pt x="106" y="113"/>
                  <a:pt x="108" y="114"/>
                </a:cubicBezTo>
                <a:cubicBezTo>
                  <a:pt x="109" y="116"/>
                  <a:pt x="109" y="118"/>
                  <a:pt x="109" y="119"/>
                </a:cubicBezTo>
                <a:cubicBezTo>
                  <a:pt x="109" y="119"/>
                  <a:pt x="109" y="120"/>
                  <a:pt x="109" y="121"/>
                </a:cubicBezTo>
                <a:cubicBezTo>
                  <a:pt x="105" y="121"/>
                  <a:pt x="105" y="121"/>
                  <a:pt x="105" y="121"/>
                </a:cubicBezTo>
                <a:cubicBezTo>
                  <a:pt x="101" y="121"/>
                  <a:pt x="94" y="121"/>
                  <a:pt x="85" y="121"/>
                </a:cubicBezTo>
                <a:cubicBezTo>
                  <a:pt x="76" y="120"/>
                  <a:pt x="69" y="120"/>
                  <a:pt x="65" y="120"/>
                </a:cubicBezTo>
                <a:cubicBezTo>
                  <a:pt x="62" y="120"/>
                  <a:pt x="57" y="120"/>
                  <a:pt x="51" y="121"/>
                </a:cubicBezTo>
                <a:cubicBezTo>
                  <a:pt x="45" y="121"/>
                  <a:pt x="40" y="121"/>
                  <a:pt x="37" y="121"/>
                </a:cubicBezTo>
                <a:cubicBezTo>
                  <a:pt x="36" y="118"/>
                  <a:pt x="36" y="117"/>
                  <a:pt x="36" y="116"/>
                </a:cubicBezTo>
                <a:cubicBezTo>
                  <a:pt x="36" y="116"/>
                  <a:pt x="36" y="116"/>
                  <a:pt x="36" y="116"/>
                </a:cubicBezTo>
                <a:cubicBezTo>
                  <a:pt x="37" y="114"/>
                  <a:pt x="39" y="113"/>
                  <a:pt x="42" y="112"/>
                </a:cubicBezTo>
                <a:cubicBezTo>
                  <a:pt x="45" y="111"/>
                  <a:pt x="48" y="110"/>
                  <a:pt x="51" y="109"/>
                </a:cubicBezTo>
                <a:cubicBezTo>
                  <a:pt x="55" y="108"/>
                  <a:pt x="57" y="107"/>
                  <a:pt x="59" y="106"/>
                </a:cubicBezTo>
                <a:cubicBezTo>
                  <a:pt x="59" y="105"/>
                  <a:pt x="60" y="103"/>
                  <a:pt x="60" y="99"/>
                </a:cubicBezTo>
                <a:cubicBezTo>
                  <a:pt x="60" y="96"/>
                  <a:pt x="60" y="91"/>
                  <a:pt x="61" y="85"/>
                </a:cubicBezTo>
                <a:cubicBezTo>
                  <a:pt x="61" y="80"/>
                  <a:pt x="61" y="75"/>
                  <a:pt x="61" y="71"/>
                </a:cubicBezTo>
                <a:cubicBezTo>
                  <a:pt x="61" y="67"/>
                  <a:pt x="61" y="62"/>
                  <a:pt x="61" y="56"/>
                </a:cubicBezTo>
                <a:cubicBezTo>
                  <a:pt x="61" y="51"/>
                  <a:pt x="61" y="48"/>
                  <a:pt x="61" y="48"/>
                </a:cubicBezTo>
                <a:cubicBezTo>
                  <a:pt x="61" y="47"/>
                  <a:pt x="60" y="47"/>
                  <a:pt x="60" y="46"/>
                </a:cubicBezTo>
                <a:cubicBezTo>
                  <a:pt x="60" y="45"/>
                  <a:pt x="60" y="44"/>
                  <a:pt x="60" y="44"/>
                </a:cubicBezTo>
                <a:cubicBezTo>
                  <a:pt x="60" y="43"/>
                  <a:pt x="60" y="42"/>
                  <a:pt x="60" y="40"/>
                </a:cubicBezTo>
                <a:cubicBezTo>
                  <a:pt x="60" y="37"/>
                  <a:pt x="60" y="35"/>
                  <a:pt x="60" y="33"/>
                </a:cubicBezTo>
                <a:cubicBezTo>
                  <a:pt x="60" y="30"/>
                  <a:pt x="60" y="28"/>
                  <a:pt x="60" y="25"/>
                </a:cubicBezTo>
                <a:cubicBezTo>
                  <a:pt x="60" y="23"/>
                  <a:pt x="60" y="21"/>
                  <a:pt x="60" y="19"/>
                </a:cubicBezTo>
                <a:cubicBezTo>
                  <a:pt x="60" y="17"/>
                  <a:pt x="60" y="16"/>
                  <a:pt x="59" y="16"/>
                </a:cubicBezTo>
                <a:cubicBezTo>
                  <a:pt x="59" y="15"/>
                  <a:pt x="54" y="15"/>
                  <a:pt x="44" y="15"/>
                </a:cubicBezTo>
                <a:cubicBezTo>
                  <a:pt x="41" y="15"/>
                  <a:pt x="36" y="15"/>
                  <a:pt x="29" y="16"/>
                </a:cubicBezTo>
                <a:cubicBezTo>
                  <a:pt x="21" y="17"/>
                  <a:pt x="17" y="18"/>
                  <a:pt x="16" y="19"/>
                </a:cubicBezTo>
                <a:cubicBezTo>
                  <a:pt x="14" y="19"/>
                  <a:pt x="13" y="22"/>
                  <a:pt x="12" y="25"/>
                </a:cubicBezTo>
                <a:cubicBezTo>
                  <a:pt x="11" y="29"/>
                  <a:pt x="10" y="33"/>
                  <a:pt x="9" y="36"/>
                </a:cubicBezTo>
                <a:cubicBezTo>
                  <a:pt x="8" y="39"/>
                  <a:pt x="7" y="41"/>
                  <a:pt x="5" y="41"/>
                </a:cubicBezTo>
                <a:cubicBezTo>
                  <a:pt x="3" y="39"/>
                  <a:pt x="1" y="38"/>
                  <a:pt x="0" y="37"/>
                </a:cubicBezTo>
                <a:cubicBezTo>
                  <a:pt x="0" y="1"/>
                  <a:pt x="0" y="1"/>
                  <a:pt x="0" y="1"/>
                </a:cubicBezTo>
                <a:lnTo>
                  <a:pt x="8" y="0"/>
                </a:lnTo>
                <a:close/>
                <a:moveTo>
                  <a:pt x="124" y="122"/>
                </a:moveTo>
                <a:cubicBezTo>
                  <a:pt x="125" y="122"/>
                  <a:pt x="126" y="122"/>
                  <a:pt x="128" y="123"/>
                </a:cubicBezTo>
                <a:cubicBezTo>
                  <a:pt x="130" y="125"/>
                  <a:pt x="132" y="126"/>
                  <a:pt x="133" y="127"/>
                </a:cubicBezTo>
                <a:cubicBezTo>
                  <a:pt x="135" y="129"/>
                  <a:pt x="137" y="130"/>
                  <a:pt x="139" y="132"/>
                </a:cubicBezTo>
                <a:cubicBezTo>
                  <a:pt x="141" y="134"/>
                  <a:pt x="142" y="135"/>
                  <a:pt x="142" y="135"/>
                </a:cubicBezTo>
                <a:cubicBezTo>
                  <a:pt x="144" y="136"/>
                  <a:pt x="145" y="138"/>
                  <a:pt x="145" y="140"/>
                </a:cubicBezTo>
                <a:cubicBezTo>
                  <a:pt x="145" y="141"/>
                  <a:pt x="144" y="143"/>
                  <a:pt x="142" y="144"/>
                </a:cubicBezTo>
                <a:cubicBezTo>
                  <a:pt x="142" y="144"/>
                  <a:pt x="141" y="145"/>
                  <a:pt x="139" y="147"/>
                </a:cubicBezTo>
                <a:cubicBezTo>
                  <a:pt x="137" y="149"/>
                  <a:pt x="135" y="150"/>
                  <a:pt x="133" y="152"/>
                </a:cubicBezTo>
                <a:cubicBezTo>
                  <a:pt x="132" y="153"/>
                  <a:pt x="130" y="154"/>
                  <a:pt x="128" y="156"/>
                </a:cubicBezTo>
                <a:cubicBezTo>
                  <a:pt x="126" y="157"/>
                  <a:pt x="125" y="157"/>
                  <a:pt x="124" y="157"/>
                </a:cubicBezTo>
                <a:cubicBezTo>
                  <a:pt x="123" y="157"/>
                  <a:pt x="122" y="157"/>
                  <a:pt x="122" y="156"/>
                </a:cubicBezTo>
                <a:cubicBezTo>
                  <a:pt x="121" y="156"/>
                  <a:pt x="121" y="155"/>
                  <a:pt x="121" y="154"/>
                </a:cubicBezTo>
                <a:cubicBezTo>
                  <a:pt x="121" y="153"/>
                  <a:pt x="121" y="152"/>
                  <a:pt x="121" y="151"/>
                </a:cubicBezTo>
                <a:cubicBezTo>
                  <a:pt x="121" y="150"/>
                  <a:pt x="121" y="149"/>
                  <a:pt x="121" y="147"/>
                </a:cubicBezTo>
                <a:cubicBezTo>
                  <a:pt x="121" y="146"/>
                  <a:pt x="121" y="146"/>
                  <a:pt x="121" y="146"/>
                </a:cubicBezTo>
                <a:cubicBezTo>
                  <a:pt x="24" y="146"/>
                  <a:pt x="24" y="146"/>
                  <a:pt x="24" y="146"/>
                </a:cubicBezTo>
                <a:cubicBezTo>
                  <a:pt x="24" y="146"/>
                  <a:pt x="24" y="146"/>
                  <a:pt x="24" y="147"/>
                </a:cubicBezTo>
                <a:cubicBezTo>
                  <a:pt x="24" y="149"/>
                  <a:pt x="25" y="150"/>
                  <a:pt x="25" y="151"/>
                </a:cubicBezTo>
                <a:cubicBezTo>
                  <a:pt x="25" y="152"/>
                  <a:pt x="24" y="153"/>
                  <a:pt x="24" y="154"/>
                </a:cubicBezTo>
                <a:cubicBezTo>
                  <a:pt x="24" y="155"/>
                  <a:pt x="24" y="156"/>
                  <a:pt x="23" y="156"/>
                </a:cubicBezTo>
                <a:cubicBezTo>
                  <a:pt x="23" y="157"/>
                  <a:pt x="22" y="157"/>
                  <a:pt x="21" y="157"/>
                </a:cubicBezTo>
                <a:cubicBezTo>
                  <a:pt x="21" y="157"/>
                  <a:pt x="19" y="157"/>
                  <a:pt x="17" y="156"/>
                </a:cubicBezTo>
                <a:cubicBezTo>
                  <a:pt x="16" y="154"/>
                  <a:pt x="14" y="153"/>
                  <a:pt x="12" y="152"/>
                </a:cubicBezTo>
                <a:cubicBezTo>
                  <a:pt x="10" y="150"/>
                  <a:pt x="8" y="149"/>
                  <a:pt x="6" y="147"/>
                </a:cubicBezTo>
                <a:cubicBezTo>
                  <a:pt x="4" y="145"/>
                  <a:pt x="3" y="144"/>
                  <a:pt x="3" y="144"/>
                </a:cubicBezTo>
                <a:cubicBezTo>
                  <a:pt x="1" y="143"/>
                  <a:pt x="1" y="141"/>
                  <a:pt x="1" y="140"/>
                </a:cubicBezTo>
                <a:cubicBezTo>
                  <a:pt x="1" y="138"/>
                  <a:pt x="1" y="136"/>
                  <a:pt x="3" y="135"/>
                </a:cubicBezTo>
                <a:cubicBezTo>
                  <a:pt x="3" y="135"/>
                  <a:pt x="4" y="134"/>
                  <a:pt x="6" y="132"/>
                </a:cubicBezTo>
                <a:cubicBezTo>
                  <a:pt x="8" y="130"/>
                  <a:pt x="10" y="129"/>
                  <a:pt x="12" y="127"/>
                </a:cubicBezTo>
                <a:cubicBezTo>
                  <a:pt x="14" y="126"/>
                  <a:pt x="16" y="125"/>
                  <a:pt x="17" y="123"/>
                </a:cubicBezTo>
                <a:cubicBezTo>
                  <a:pt x="19" y="122"/>
                  <a:pt x="21" y="122"/>
                  <a:pt x="21" y="122"/>
                </a:cubicBezTo>
                <a:cubicBezTo>
                  <a:pt x="22" y="122"/>
                  <a:pt x="23" y="122"/>
                  <a:pt x="23" y="123"/>
                </a:cubicBezTo>
                <a:cubicBezTo>
                  <a:pt x="24" y="123"/>
                  <a:pt x="24" y="124"/>
                  <a:pt x="24" y="125"/>
                </a:cubicBezTo>
                <a:cubicBezTo>
                  <a:pt x="24" y="126"/>
                  <a:pt x="25" y="128"/>
                  <a:pt x="25" y="129"/>
                </a:cubicBezTo>
                <a:cubicBezTo>
                  <a:pt x="25" y="129"/>
                  <a:pt x="24" y="131"/>
                  <a:pt x="24" y="132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3"/>
                  <a:pt x="121" y="133"/>
                  <a:pt x="121" y="132"/>
                </a:cubicBezTo>
                <a:cubicBezTo>
                  <a:pt x="121" y="131"/>
                  <a:pt x="121" y="129"/>
                  <a:pt x="121" y="129"/>
                </a:cubicBezTo>
                <a:cubicBezTo>
                  <a:pt x="121" y="128"/>
                  <a:pt x="121" y="126"/>
                  <a:pt x="121" y="125"/>
                </a:cubicBezTo>
                <a:cubicBezTo>
                  <a:pt x="121" y="124"/>
                  <a:pt x="121" y="123"/>
                  <a:pt x="122" y="123"/>
                </a:cubicBezTo>
                <a:cubicBezTo>
                  <a:pt x="122" y="122"/>
                  <a:pt x="123" y="122"/>
                  <a:pt x="124" y="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3295603" y="1368289"/>
            <a:ext cx="181532" cy="142632"/>
          </a:xfrm>
          <a:custGeom>
            <a:pathLst>
              <a:path extrusionOk="0" h="133" w="169">
                <a:moveTo>
                  <a:pt x="121" y="6"/>
                </a:moveTo>
                <a:cubicBezTo>
                  <a:pt x="121" y="19"/>
                  <a:pt x="121" y="19"/>
                  <a:pt x="121" y="19"/>
                </a:cubicBezTo>
                <a:cubicBezTo>
                  <a:pt x="121" y="20"/>
                  <a:pt x="120" y="22"/>
                  <a:pt x="119" y="23"/>
                </a:cubicBezTo>
                <a:cubicBezTo>
                  <a:pt x="118" y="24"/>
                  <a:pt x="116" y="25"/>
                  <a:pt x="11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5"/>
                  <a:pt x="3" y="24"/>
                  <a:pt x="1" y="23"/>
                </a:cubicBezTo>
                <a:cubicBezTo>
                  <a:pt x="0" y="22"/>
                  <a:pt x="0" y="20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6" y="0"/>
                  <a:pt x="118" y="1"/>
                  <a:pt x="119" y="2"/>
                </a:cubicBezTo>
                <a:cubicBezTo>
                  <a:pt x="120" y="3"/>
                  <a:pt x="121" y="5"/>
                  <a:pt x="121" y="6"/>
                </a:cubicBezTo>
                <a:close/>
                <a:moveTo>
                  <a:pt x="157" y="43"/>
                </a:moveTo>
                <a:cubicBezTo>
                  <a:pt x="157" y="55"/>
                  <a:pt x="157" y="55"/>
                  <a:pt x="157" y="55"/>
                </a:cubicBezTo>
                <a:cubicBezTo>
                  <a:pt x="157" y="56"/>
                  <a:pt x="156" y="58"/>
                  <a:pt x="155" y="59"/>
                </a:cubicBezTo>
                <a:cubicBezTo>
                  <a:pt x="154" y="60"/>
                  <a:pt x="153" y="61"/>
                  <a:pt x="151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4" y="61"/>
                  <a:pt x="3" y="60"/>
                  <a:pt x="1" y="59"/>
                </a:cubicBezTo>
                <a:cubicBezTo>
                  <a:pt x="0" y="58"/>
                  <a:pt x="0" y="56"/>
                  <a:pt x="0" y="5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1"/>
                  <a:pt x="0" y="40"/>
                  <a:pt x="1" y="38"/>
                </a:cubicBezTo>
                <a:cubicBezTo>
                  <a:pt x="3" y="37"/>
                  <a:pt x="4" y="37"/>
                  <a:pt x="6" y="37"/>
                </a:cubicBezTo>
                <a:cubicBezTo>
                  <a:pt x="151" y="37"/>
                  <a:pt x="151" y="37"/>
                  <a:pt x="151" y="37"/>
                </a:cubicBezTo>
                <a:cubicBezTo>
                  <a:pt x="153" y="37"/>
                  <a:pt x="154" y="37"/>
                  <a:pt x="155" y="38"/>
                </a:cubicBezTo>
                <a:cubicBezTo>
                  <a:pt x="156" y="40"/>
                  <a:pt x="157" y="41"/>
                  <a:pt x="157" y="43"/>
                </a:cubicBezTo>
                <a:close/>
                <a:moveTo>
                  <a:pt x="133" y="79"/>
                </a:moveTo>
                <a:cubicBezTo>
                  <a:pt x="133" y="91"/>
                  <a:pt x="133" y="91"/>
                  <a:pt x="133" y="91"/>
                </a:cubicBezTo>
                <a:cubicBezTo>
                  <a:pt x="133" y="93"/>
                  <a:pt x="132" y="94"/>
                  <a:pt x="131" y="95"/>
                </a:cubicBezTo>
                <a:cubicBezTo>
                  <a:pt x="130" y="97"/>
                  <a:pt x="128" y="97"/>
                  <a:pt x="127" y="97"/>
                </a:cubicBezTo>
                <a:cubicBezTo>
                  <a:pt x="6" y="97"/>
                  <a:pt x="6" y="97"/>
                  <a:pt x="6" y="97"/>
                </a:cubicBezTo>
                <a:cubicBezTo>
                  <a:pt x="4" y="97"/>
                  <a:pt x="3" y="97"/>
                  <a:pt x="1" y="95"/>
                </a:cubicBezTo>
                <a:cubicBezTo>
                  <a:pt x="0" y="94"/>
                  <a:pt x="0" y="93"/>
                  <a:pt x="0" y="91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7"/>
                  <a:pt x="0" y="76"/>
                  <a:pt x="1" y="75"/>
                </a:cubicBezTo>
                <a:cubicBezTo>
                  <a:pt x="3" y="74"/>
                  <a:pt x="4" y="73"/>
                  <a:pt x="6" y="73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28" y="73"/>
                  <a:pt x="130" y="74"/>
                  <a:pt x="131" y="75"/>
                </a:cubicBezTo>
                <a:cubicBezTo>
                  <a:pt x="132" y="76"/>
                  <a:pt x="133" y="77"/>
                  <a:pt x="133" y="79"/>
                </a:cubicBezTo>
                <a:close/>
                <a:moveTo>
                  <a:pt x="169" y="115"/>
                </a:moveTo>
                <a:cubicBezTo>
                  <a:pt x="169" y="127"/>
                  <a:pt x="169" y="127"/>
                  <a:pt x="169" y="127"/>
                </a:cubicBezTo>
                <a:cubicBezTo>
                  <a:pt x="169" y="129"/>
                  <a:pt x="168" y="130"/>
                  <a:pt x="167" y="132"/>
                </a:cubicBezTo>
                <a:cubicBezTo>
                  <a:pt x="166" y="133"/>
                  <a:pt x="165" y="133"/>
                  <a:pt x="163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4" y="133"/>
                  <a:pt x="3" y="133"/>
                  <a:pt x="1" y="132"/>
                </a:cubicBezTo>
                <a:cubicBezTo>
                  <a:pt x="0" y="130"/>
                  <a:pt x="0" y="129"/>
                  <a:pt x="0" y="12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0" y="112"/>
                  <a:pt x="1" y="111"/>
                </a:cubicBezTo>
                <a:cubicBezTo>
                  <a:pt x="3" y="110"/>
                  <a:pt x="4" y="109"/>
                  <a:pt x="6" y="109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5" y="109"/>
                  <a:pt x="166" y="110"/>
                  <a:pt x="167" y="111"/>
                </a:cubicBezTo>
                <a:cubicBezTo>
                  <a:pt x="168" y="112"/>
                  <a:pt x="169" y="114"/>
                  <a:pt x="169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522518" y="1368289"/>
            <a:ext cx="183153" cy="142632"/>
          </a:xfrm>
          <a:custGeom>
            <a:pathLst>
              <a:path extrusionOk="0" h="133" w="170">
                <a:moveTo>
                  <a:pt x="170" y="115"/>
                </a:moveTo>
                <a:cubicBezTo>
                  <a:pt x="170" y="127"/>
                  <a:pt x="170" y="127"/>
                  <a:pt x="170" y="127"/>
                </a:cubicBezTo>
                <a:cubicBezTo>
                  <a:pt x="170" y="129"/>
                  <a:pt x="169" y="130"/>
                  <a:pt x="168" y="132"/>
                </a:cubicBezTo>
                <a:cubicBezTo>
                  <a:pt x="167" y="133"/>
                  <a:pt x="165" y="133"/>
                  <a:pt x="164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5" y="133"/>
                  <a:pt x="3" y="133"/>
                  <a:pt x="2" y="132"/>
                </a:cubicBezTo>
                <a:cubicBezTo>
                  <a:pt x="1" y="130"/>
                  <a:pt x="0" y="129"/>
                  <a:pt x="0" y="12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1" y="112"/>
                  <a:pt x="2" y="111"/>
                </a:cubicBezTo>
                <a:cubicBezTo>
                  <a:pt x="3" y="110"/>
                  <a:pt x="5" y="109"/>
                  <a:pt x="6" y="109"/>
                </a:cubicBezTo>
                <a:cubicBezTo>
                  <a:pt x="164" y="109"/>
                  <a:pt x="164" y="109"/>
                  <a:pt x="164" y="109"/>
                </a:cubicBezTo>
                <a:cubicBezTo>
                  <a:pt x="165" y="109"/>
                  <a:pt x="167" y="110"/>
                  <a:pt x="168" y="111"/>
                </a:cubicBezTo>
                <a:cubicBezTo>
                  <a:pt x="169" y="112"/>
                  <a:pt x="170" y="114"/>
                  <a:pt x="170" y="115"/>
                </a:cubicBezTo>
                <a:close/>
                <a:moveTo>
                  <a:pt x="158" y="43"/>
                </a:moveTo>
                <a:cubicBezTo>
                  <a:pt x="158" y="55"/>
                  <a:pt x="158" y="55"/>
                  <a:pt x="158" y="55"/>
                </a:cubicBezTo>
                <a:cubicBezTo>
                  <a:pt x="158" y="56"/>
                  <a:pt x="157" y="58"/>
                  <a:pt x="156" y="59"/>
                </a:cubicBezTo>
                <a:cubicBezTo>
                  <a:pt x="155" y="60"/>
                  <a:pt x="153" y="61"/>
                  <a:pt x="15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5" y="60"/>
                  <a:pt x="14" y="59"/>
                </a:cubicBezTo>
                <a:cubicBezTo>
                  <a:pt x="13" y="58"/>
                  <a:pt x="12" y="56"/>
                  <a:pt x="12" y="55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1"/>
                  <a:pt x="13" y="40"/>
                  <a:pt x="14" y="38"/>
                </a:cubicBezTo>
                <a:cubicBezTo>
                  <a:pt x="15" y="37"/>
                  <a:pt x="17" y="37"/>
                  <a:pt x="18" y="37"/>
                </a:cubicBezTo>
                <a:cubicBezTo>
                  <a:pt x="152" y="37"/>
                  <a:pt x="152" y="37"/>
                  <a:pt x="152" y="37"/>
                </a:cubicBezTo>
                <a:cubicBezTo>
                  <a:pt x="153" y="37"/>
                  <a:pt x="155" y="37"/>
                  <a:pt x="156" y="38"/>
                </a:cubicBezTo>
                <a:cubicBezTo>
                  <a:pt x="157" y="40"/>
                  <a:pt x="158" y="41"/>
                  <a:pt x="158" y="43"/>
                </a:cubicBezTo>
                <a:close/>
                <a:moveTo>
                  <a:pt x="133" y="79"/>
                </a:moveTo>
                <a:cubicBezTo>
                  <a:pt x="133" y="91"/>
                  <a:pt x="133" y="91"/>
                  <a:pt x="133" y="91"/>
                </a:cubicBezTo>
                <a:cubicBezTo>
                  <a:pt x="133" y="93"/>
                  <a:pt x="133" y="94"/>
                  <a:pt x="132" y="95"/>
                </a:cubicBezTo>
                <a:cubicBezTo>
                  <a:pt x="130" y="97"/>
                  <a:pt x="129" y="97"/>
                  <a:pt x="127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1" y="97"/>
                  <a:pt x="40" y="97"/>
                  <a:pt x="38" y="95"/>
                </a:cubicBezTo>
                <a:cubicBezTo>
                  <a:pt x="37" y="94"/>
                  <a:pt x="37" y="93"/>
                  <a:pt x="37" y="91"/>
                </a:cubicBezTo>
                <a:cubicBezTo>
                  <a:pt x="37" y="79"/>
                  <a:pt x="37" y="79"/>
                  <a:pt x="37" y="79"/>
                </a:cubicBezTo>
                <a:cubicBezTo>
                  <a:pt x="37" y="77"/>
                  <a:pt x="37" y="76"/>
                  <a:pt x="38" y="75"/>
                </a:cubicBezTo>
                <a:cubicBezTo>
                  <a:pt x="40" y="74"/>
                  <a:pt x="41" y="73"/>
                  <a:pt x="43" y="73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29" y="73"/>
                  <a:pt x="130" y="74"/>
                  <a:pt x="132" y="75"/>
                </a:cubicBezTo>
                <a:cubicBezTo>
                  <a:pt x="133" y="76"/>
                  <a:pt x="133" y="77"/>
                  <a:pt x="133" y="79"/>
                </a:cubicBezTo>
                <a:close/>
                <a:moveTo>
                  <a:pt x="121" y="6"/>
                </a:moveTo>
                <a:cubicBezTo>
                  <a:pt x="121" y="19"/>
                  <a:pt x="121" y="19"/>
                  <a:pt x="121" y="19"/>
                </a:cubicBezTo>
                <a:cubicBezTo>
                  <a:pt x="121" y="20"/>
                  <a:pt x="121" y="22"/>
                  <a:pt x="120" y="23"/>
                </a:cubicBezTo>
                <a:cubicBezTo>
                  <a:pt x="118" y="24"/>
                  <a:pt x="117" y="25"/>
                  <a:pt x="11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3" y="25"/>
                  <a:pt x="52" y="24"/>
                  <a:pt x="51" y="23"/>
                </a:cubicBezTo>
                <a:cubicBezTo>
                  <a:pt x="49" y="22"/>
                  <a:pt x="49" y="20"/>
                  <a:pt x="49" y="19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3"/>
                  <a:pt x="51" y="2"/>
                </a:cubicBezTo>
                <a:cubicBezTo>
                  <a:pt x="52" y="1"/>
                  <a:pt x="53" y="0"/>
                  <a:pt x="5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7" y="0"/>
                  <a:pt x="118" y="1"/>
                  <a:pt x="120" y="2"/>
                </a:cubicBezTo>
                <a:cubicBezTo>
                  <a:pt x="121" y="3"/>
                  <a:pt x="121" y="5"/>
                  <a:pt x="121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3752674" y="1368289"/>
            <a:ext cx="181532" cy="142632"/>
          </a:xfrm>
          <a:custGeom>
            <a:pathLst>
              <a:path extrusionOk="0" h="133" w="170">
                <a:moveTo>
                  <a:pt x="170" y="115"/>
                </a:moveTo>
                <a:cubicBezTo>
                  <a:pt x="170" y="127"/>
                  <a:pt x="170" y="127"/>
                  <a:pt x="170" y="127"/>
                </a:cubicBezTo>
                <a:cubicBezTo>
                  <a:pt x="170" y="129"/>
                  <a:pt x="169" y="130"/>
                  <a:pt x="168" y="132"/>
                </a:cubicBezTo>
                <a:cubicBezTo>
                  <a:pt x="167" y="133"/>
                  <a:pt x="165" y="133"/>
                  <a:pt x="163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5" y="133"/>
                  <a:pt x="3" y="133"/>
                  <a:pt x="2" y="132"/>
                </a:cubicBezTo>
                <a:cubicBezTo>
                  <a:pt x="1" y="130"/>
                  <a:pt x="0" y="129"/>
                  <a:pt x="0" y="12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1" y="112"/>
                  <a:pt x="2" y="111"/>
                </a:cubicBezTo>
                <a:cubicBezTo>
                  <a:pt x="3" y="110"/>
                  <a:pt x="5" y="109"/>
                  <a:pt x="6" y="109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5" y="109"/>
                  <a:pt x="167" y="110"/>
                  <a:pt x="168" y="111"/>
                </a:cubicBezTo>
                <a:cubicBezTo>
                  <a:pt x="169" y="112"/>
                  <a:pt x="170" y="114"/>
                  <a:pt x="170" y="115"/>
                </a:cubicBezTo>
                <a:close/>
                <a:moveTo>
                  <a:pt x="170" y="43"/>
                </a:moveTo>
                <a:cubicBezTo>
                  <a:pt x="170" y="55"/>
                  <a:pt x="170" y="55"/>
                  <a:pt x="170" y="55"/>
                </a:cubicBezTo>
                <a:cubicBezTo>
                  <a:pt x="170" y="56"/>
                  <a:pt x="169" y="58"/>
                  <a:pt x="168" y="59"/>
                </a:cubicBezTo>
                <a:cubicBezTo>
                  <a:pt x="167" y="60"/>
                  <a:pt x="165" y="61"/>
                  <a:pt x="163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5" y="60"/>
                  <a:pt x="14" y="59"/>
                </a:cubicBezTo>
                <a:cubicBezTo>
                  <a:pt x="13" y="58"/>
                  <a:pt x="12" y="56"/>
                  <a:pt x="12" y="55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1"/>
                  <a:pt x="13" y="40"/>
                  <a:pt x="14" y="38"/>
                </a:cubicBezTo>
                <a:cubicBezTo>
                  <a:pt x="15" y="37"/>
                  <a:pt x="17" y="37"/>
                  <a:pt x="18" y="37"/>
                </a:cubicBezTo>
                <a:cubicBezTo>
                  <a:pt x="163" y="37"/>
                  <a:pt x="163" y="37"/>
                  <a:pt x="163" y="37"/>
                </a:cubicBezTo>
                <a:cubicBezTo>
                  <a:pt x="165" y="37"/>
                  <a:pt x="167" y="37"/>
                  <a:pt x="168" y="38"/>
                </a:cubicBezTo>
                <a:cubicBezTo>
                  <a:pt x="169" y="40"/>
                  <a:pt x="170" y="41"/>
                  <a:pt x="170" y="43"/>
                </a:cubicBezTo>
                <a:close/>
                <a:moveTo>
                  <a:pt x="170" y="79"/>
                </a:moveTo>
                <a:cubicBezTo>
                  <a:pt x="170" y="91"/>
                  <a:pt x="170" y="91"/>
                  <a:pt x="170" y="91"/>
                </a:cubicBezTo>
                <a:cubicBezTo>
                  <a:pt x="170" y="93"/>
                  <a:pt x="169" y="94"/>
                  <a:pt x="168" y="95"/>
                </a:cubicBezTo>
                <a:cubicBezTo>
                  <a:pt x="167" y="97"/>
                  <a:pt x="165" y="97"/>
                  <a:pt x="163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41" y="97"/>
                  <a:pt x="39" y="97"/>
                  <a:pt x="38" y="95"/>
                </a:cubicBezTo>
                <a:cubicBezTo>
                  <a:pt x="37" y="94"/>
                  <a:pt x="36" y="93"/>
                  <a:pt x="36" y="91"/>
                </a:cubicBezTo>
                <a:cubicBezTo>
                  <a:pt x="36" y="79"/>
                  <a:pt x="36" y="79"/>
                  <a:pt x="36" y="79"/>
                </a:cubicBezTo>
                <a:cubicBezTo>
                  <a:pt x="36" y="77"/>
                  <a:pt x="37" y="76"/>
                  <a:pt x="38" y="75"/>
                </a:cubicBezTo>
                <a:cubicBezTo>
                  <a:pt x="39" y="74"/>
                  <a:pt x="41" y="73"/>
                  <a:pt x="42" y="73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65" y="73"/>
                  <a:pt x="167" y="74"/>
                  <a:pt x="168" y="75"/>
                </a:cubicBezTo>
                <a:cubicBezTo>
                  <a:pt x="169" y="76"/>
                  <a:pt x="170" y="77"/>
                  <a:pt x="170" y="79"/>
                </a:cubicBezTo>
                <a:close/>
                <a:moveTo>
                  <a:pt x="170" y="6"/>
                </a:moveTo>
                <a:cubicBezTo>
                  <a:pt x="170" y="19"/>
                  <a:pt x="170" y="19"/>
                  <a:pt x="170" y="19"/>
                </a:cubicBezTo>
                <a:cubicBezTo>
                  <a:pt x="170" y="20"/>
                  <a:pt x="169" y="22"/>
                  <a:pt x="168" y="23"/>
                </a:cubicBezTo>
                <a:cubicBezTo>
                  <a:pt x="167" y="24"/>
                  <a:pt x="165" y="25"/>
                  <a:pt x="163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3" y="25"/>
                  <a:pt x="51" y="24"/>
                  <a:pt x="50" y="23"/>
                </a:cubicBezTo>
                <a:cubicBezTo>
                  <a:pt x="49" y="22"/>
                  <a:pt x="49" y="20"/>
                  <a:pt x="49" y="19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3"/>
                  <a:pt x="50" y="2"/>
                </a:cubicBezTo>
                <a:cubicBezTo>
                  <a:pt x="51" y="1"/>
                  <a:pt x="53" y="0"/>
                  <a:pt x="55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5" y="0"/>
                  <a:pt x="167" y="1"/>
                  <a:pt x="168" y="2"/>
                </a:cubicBezTo>
                <a:cubicBezTo>
                  <a:pt x="169" y="3"/>
                  <a:pt x="170" y="5"/>
                  <a:pt x="170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981211" y="1368289"/>
            <a:ext cx="181532" cy="142632"/>
          </a:xfrm>
          <a:custGeom>
            <a:pathLst>
              <a:path extrusionOk="0" h="133" w="169">
                <a:moveTo>
                  <a:pt x="169" y="6"/>
                </a:moveTo>
                <a:cubicBezTo>
                  <a:pt x="169" y="19"/>
                  <a:pt x="169" y="19"/>
                  <a:pt x="169" y="19"/>
                </a:cubicBezTo>
                <a:cubicBezTo>
                  <a:pt x="169" y="20"/>
                  <a:pt x="169" y="22"/>
                  <a:pt x="167" y="23"/>
                </a:cubicBezTo>
                <a:cubicBezTo>
                  <a:pt x="166" y="24"/>
                  <a:pt x="165" y="25"/>
                  <a:pt x="163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5"/>
                  <a:pt x="3" y="24"/>
                  <a:pt x="2" y="23"/>
                </a:cubicBezTo>
                <a:cubicBezTo>
                  <a:pt x="0" y="22"/>
                  <a:pt x="0" y="20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5" y="0"/>
                  <a:pt x="166" y="1"/>
                  <a:pt x="167" y="2"/>
                </a:cubicBezTo>
                <a:cubicBezTo>
                  <a:pt x="169" y="3"/>
                  <a:pt x="169" y="5"/>
                  <a:pt x="169" y="6"/>
                </a:cubicBezTo>
                <a:close/>
                <a:moveTo>
                  <a:pt x="169" y="43"/>
                </a:moveTo>
                <a:cubicBezTo>
                  <a:pt x="169" y="55"/>
                  <a:pt x="169" y="55"/>
                  <a:pt x="169" y="55"/>
                </a:cubicBezTo>
                <a:cubicBezTo>
                  <a:pt x="169" y="56"/>
                  <a:pt x="169" y="58"/>
                  <a:pt x="167" y="59"/>
                </a:cubicBezTo>
                <a:cubicBezTo>
                  <a:pt x="166" y="60"/>
                  <a:pt x="165" y="61"/>
                  <a:pt x="163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4" y="61"/>
                  <a:pt x="3" y="60"/>
                  <a:pt x="2" y="59"/>
                </a:cubicBezTo>
                <a:cubicBezTo>
                  <a:pt x="0" y="58"/>
                  <a:pt x="0" y="56"/>
                  <a:pt x="0" y="5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1"/>
                  <a:pt x="0" y="40"/>
                  <a:pt x="2" y="38"/>
                </a:cubicBezTo>
                <a:cubicBezTo>
                  <a:pt x="3" y="37"/>
                  <a:pt x="4" y="37"/>
                  <a:pt x="6" y="37"/>
                </a:cubicBezTo>
                <a:cubicBezTo>
                  <a:pt x="163" y="37"/>
                  <a:pt x="163" y="37"/>
                  <a:pt x="163" y="37"/>
                </a:cubicBezTo>
                <a:cubicBezTo>
                  <a:pt x="165" y="37"/>
                  <a:pt x="166" y="37"/>
                  <a:pt x="167" y="38"/>
                </a:cubicBezTo>
                <a:cubicBezTo>
                  <a:pt x="169" y="40"/>
                  <a:pt x="169" y="41"/>
                  <a:pt x="169" y="43"/>
                </a:cubicBezTo>
                <a:close/>
                <a:moveTo>
                  <a:pt x="169" y="79"/>
                </a:moveTo>
                <a:cubicBezTo>
                  <a:pt x="169" y="91"/>
                  <a:pt x="169" y="91"/>
                  <a:pt x="169" y="91"/>
                </a:cubicBezTo>
                <a:cubicBezTo>
                  <a:pt x="169" y="93"/>
                  <a:pt x="169" y="94"/>
                  <a:pt x="167" y="95"/>
                </a:cubicBezTo>
                <a:cubicBezTo>
                  <a:pt x="166" y="97"/>
                  <a:pt x="165" y="97"/>
                  <a:pt x="163" y="97"/>
                </a:cubicBezTo>
                <a:cubicBezTo>
                  <a:pt x="6" y="97"/>
                  <a:pt x="6" y="97"/>
                  <a:pt x="6" y="97"/>
                </a:cubicBezTo>
                <a:cubicBezTo>
                  <a:pt x="4" y="97"/>
                  <a:pt x="3" y="97"/>
                  <a:pt x="2" y="95"/>
                </a:cubicBezTo>
                <a:cubicBezTo>
                  <a:pt x="0" y="94"/>
                  <a:pt x="0" y="93"/>
                  <a:pt x="0" y="91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7"/>
                  <a:pt x="0" y="76"/>
                  <a:pt x="2" y="75"/>
                </a:cubicBezTo>
                <a:cubicBezTo>
                  <a:pt x="3" y="74"/>
                  <a:pt x="4" y="73"/>
                  <a:pt x="6" y="73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65" y="73"/>
                  <a:pt x="166" y="74"/>
                  <a:pt x="167" y="75"/>
                </a:cubicBezTo>
                <a:cubicBezTo>
                  <a:pt x="169" y="76"/>
                  <a:pt x="169" y="77"/>
                  <a:pt x="169" y="79"/>
                </a:cubicBezTo>
                <a:close/>
                <a:moveTo>
                  <a:pt x="169" y="115"/>
                </a:moveTo>
                <a:cubicBezTo>
                  <a:pt x="169" y="127"/>
                  <a:pt x="169" y="127"/>
                  <a:pt x="169" y="127"/>
                </a:cubicBezTo>
                <a:cubicBezTo>
                  <a:pt x="169" y="129"/>
                  <a:pt x="169" y="130"/>
                  <a:pt x="167" y="132"/>
                </a:cubicBezTo>
                <a:cubicBezTo>
                  <a:pt x="166" y="133"/>
                  <a:pt x="165" y="133"/>
                  <a:pt x="163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4" y="133"/>
                  <a:pt x="3" y="133"/>
                  <a:pt x="2" y="132"/>
                </a:cubicBezTo>
                <a:cubicBezTo>
                  <a:pt x="0" y="130"/>
                  <a:pt x="0" y="129"/>
                  <a:pt x="0" y="12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0" y="112"/>
                  <a:pt x="2" y="111"/>
                </a:cubicBezTo>
                <a:cubicBezTo>
                  <a:pt x="3" y="110"/>
                  <a:pt x="4" y="109"/>
                  <a:pt x="6" y="109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5" y="109"/>
                  <a:pt x="166" y="110"/>
                  <a:pt x="167" y="111"/>
                </a:cubicBezTo>
                <a:cubicBezTo>
                  <a:pt x="169" y="112"/>
                  <a:pt x="169" y="114"/>
                  <a:pt x="169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4209747" y="1368289"/>
            <a:ext cx="181532" cy="142632"/>
          </a:xfrm>
          <a:custGeom>
            <a:pathLst>
              <a:path extrusionOk="0" h="133" w="169">
                <a:moveTo>
                  <a:pt x="24" y="3"/>
                </a:move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3"/>
                  <a:pt x="23" y="24"/>
                </a:cubicBezTo>
                <a:cubicBezTo>
                  <a:pt x="22" y="24"/>
                  <a:pt x="22" y="25"/>
                  <a:pt x="21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1" y="24"/>
                  <a:pt x="1" y="24"/>
                </a:cubicBezTo>
                <a:cubicBezTo>
                  <a:pt x="0" y="23"/>
                  <a:pt x="0" y="22"/>
                  <a:pt x="0" y="2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2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1"/>
                  <a:pt x="23" y="1"/>
                </a:cubicBezTo>
                <a:cubicBezTo>
                  <a:pt x="24" y="2"/>
                  <a:pt x="24" y="3"/>
                  <a:pt x="24" y="3"/>
                </a:cubicBezTo>
                <a:close/>
                <a:moveTo>
                  <a:pt x="24" y="40"/>
                </a:move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3" y="60"/>
                </a:cubicBezTo>
                <a:cubicBezTo>
                  <a:pt x="22" y="61"/>
                  <a:pt x="22" y="61"/>
                  <a:pt x="21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2" y="61"/>
                  <a:pt x="1" y="61"/>
                  <a:pt x="1" y="60"/>
                </a:cubicBezTo>
                <a:cubicBezTo>
                  <a:pt x="0" y="59"/>
                  <a:pt x="0" y="59"/>
                  <a:pt x="0" y="5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8"/>
                  <a:pt x="1" y="38"/>
                </a:cubicBezTo>
                <a:cubicBezTo>
                  <a:pt x="1" y="37"/>
                  <a:pt x="2" y="37"/>
                  <a:pt x="3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2" y="37"/>
                  <a:pt x="23" y="38"/>
                </a:cubicBezTo>
                <a:cubicBezTo>
                  <a:pt x="24" y="38"/>
                  <a:pt x="24" y="39"/>
                  <a:pt x="24" y="40"/>
                </a:cubicBezTo>
                <a:close/>
                <a:moveTo>
                  <a:pt x="24" y="76"/>
                </a:moveTo>
                <a:cubicBezTo>
                  <a:pt x="24" y="94"/>
                  <a:pt x="24" y="94"/>
                  <a:pt x="24" y="94"/>
                </a:cubicBezTo>
                <a:cubicBezTo>
                  <a:pt x="24" y="95"/>
                  <a:pt x="24" y="96"/>
                  <a:pt x="23" y="96"/>
                </a:cubicBezTo>
                <a:cubicBezTo>
                  <a:pt x="22" y="97"/>
                  <a:pt x="22" y="97"/>
                  <a:pt x="21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2" y="97"/>
                  <a:pt x="1" y="97"/>
                  <a:pt x="1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5"/>
                  <a:pt x="0" y="74"/>
                  <a:pt x="1" y="74"/>
                </a:cubicBezTo>
                <a:cubicBezTo>
                  <a:pt x="1" y="73"/>
                  <a:pt x="2" y="73"/>
                  <a:pt x="3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2" y="73"/>
                  <a:pt x="22" y="73"/>
                  <a:pt x="23" y="74"/>
                </a:cubicBezTo>
                <a:cubicBezTo>
                  <a:pt x="24" y="74"/>
                  <a:pt x="24" y="75"/>
                  <a:pt x="24" y="76"/>
                </a:cubicBezTo>
                <a:close/>
                <a:moveTo>
                  <a:pt x="24" y="112"/>
                </a:moveTo>
                <a:cubicBezTo>
                  <a:pt x="24" y="130"/>
                  <a:pt x="24" y="130"/>
                  <a:pt x="24" y="130"/>
                </a:cubicBezTo>
                <a:cubicBezTo>
                  <a:pt x="24" y="131"/>
                  <a:pt x="24" y="132"/>
                  <a:pt x="23" y="133"/>
                </a:cubicBezTo>
                <a:cubicBezTo>
                  <a:pt x="22" y="133"/>
                  <a:pt x="22" y="133"/>
                  <a:pt x="21" y="133"/>
                </a:cubicBezTo>
                <a:cubicBezTo>
                  <a:pt x="3" y="133"/>
                  <a:pt x="3" y="133"/>
                  <a:pt x="3" y="133"/>
                </a:cubicBezTo>
                <a:cubicBezTo>
                  <a:pt x="2" y="133"/>
                  <a:pt x="1" y="133"/>
                  <a:pt x="1" y="133"/>
                </a:cubicBezTo>
                <a:cubicBezTo>
                  <a:pt x="0" y="132"/>
                  <a:pt x="0" y="131"/>
                  <a:pt x="0" y="130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1"/>
                  <a:pt x="0" y="111"/>
                  <a:pt x="1" y="110"/>
                </a:cubicBezTo>
                <a:cubicBezTo>
                  <a:pt x="1" y="110"/>
                  <a:pt x="2" y="109"/>
                  <a:pt x="3" y="109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22" y="109"/>
                  <a:pt x="22" y="110"/>
                  <a:pt x="23" y="110"/>
                </a:cubicBezTo>
                <a:cubicBezTo>
                  <a:pt x="24" y="111"/>
                  <a:pt x="24" y="111"/>
                  <a:pt x="24" y="112"/>
                </a:cubicBezTo>
                <a:close/>
                <a:moveTo>
                  <a:pt x="169" y="3"/>
                </a:moveTo>
                <a:cubicBezTo>
                  <a:pt x="169" y="22"/>
                  <a:pt x="169" y="22"/>
                  <a:pt x="169" y="22"/>
                </a:cubicBezTo>
                <a:cubicBezTo>
                  <a:pt x="169" y="22"/>
                  <a:pt x="169" y="23"/>
                  <a:pt x="168" y="24"/>
                </a:cubicBezTo>
                <a:cubicBezTo>
                  <a:pt x="168" y="24"/>
                  <a:pt x="167" y="25"/>
                  <a:pt x="166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8" y="25"/>
                  <a:pt x="37" y="24"/>
                  <a:pt x="37" y="24"/>
                </a:cubicBezTo>
                <a:cubicBezTo>
                  <a:pt x="36" y="23"/>
                  <a:pt x="36" y="22"/>
                  <a:pt x="36" y="22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2"/>
                  <a:pt x="37" y="1"/>
                </a:cubicBezTo>
                <a:cubicBezTo>
                  <a:pt x="37" y="1"/>
                  <a:pt x="38" y="0"/>
                  <a:pt x="39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7" y="0"/>
                  <a:pt x="168" y="1"/>
                  <a:pt x="168" y="1"/>
                </a:cubicBezTo>
                <a:cubicBezTo>
                  <a:pt x="169" y="2"/>
                  <a:pt x="169" y="3"/>
                  <a:pt x="169" y="3"/>
                </a:cubicBezTo>
                <a:close/>
                <a:moveTo>
                  <a:pt x="169" y="40"/>
                </a:moveTo>
                <a:cubicBezTo>
                  <a:pt x="169" y="58"/>
                  <a:pt x="169" y="58"/>
                  <a:pt x="169" y="58"/>
                </a:cubicBezTo>
                <a:cubicBezTo>
                  <a:pt x="169" y="59"/>
                  <a:pt x="169" y="59"/>
                  <a:pt x="168" y="60"/>
                </a:cubicBezTo>
                <a:cubicBezTo>
                  <a:pt x="168" y="61"/>
                  <a:pt x="167" y="61"/>
                  <a:pt x="166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8" y="61"/>
                  <a:pt x="37" y="61"/>
                  <a:pt x="37" y="60"/>
                </a:cubicBezTo>
                <a:cubicBezTo>
                  <a:pt x="36" y="59"/>
                  <a:pt x="36" y="59"/>
                  <a:pt x="36" y="58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8"/>
                  <a:pt x="37" y="38"/>
                </a:cubicBezTo>
                <a:cubicBezTo>
                  <a:pt x="37" y="37"/>
                  <a:pt x="38" y="37"/>
                  <a:pt x="39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7" y="37"/>
                  <a:pt x="168" y="37"/>
                  <a:pt x="168" y="38"/>
                </a:cubicBezTo>
                <a:cubicBezTo>
                  <a:pt x="169" y="38"/>
                  <a:pt x="169" y="39"/>
                  <a:pt x="169" y="40"/>
                </a:cubicBezTo>
                <a:close/>
                <a:moveTo>
                  <a:pt x="169" y="76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95"/>
                  <a:pt x="169" y="96"/>
                  <a:pt x="168" y="96"/>
                </a:cubicBezTo>
                <a:cubicBezTo>
                  <a:pt x="168" y="97"/>
                  <a:pt x="167" y="97"/>
                  <a:pt x="166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8" y="97"/>
                  <a:pt x="37" y="97"/>
                  <a:pt x="37" y="96"/>
                </a:cubicBezTo>
                <a:cubicBezTo>
                  <a:pt x="36" y="96"/>
                  <a:pt x="36" y="95"/>
                  <a:pt x="36" y="94"/>
                </a:cubicBezTo>
                <a:cubicBezTo>
                  <a:pt x="36" y="76"/>
                  <a:pt x="36" y="76"/>
                  <a:pt x="36" y="76"/>
                </a:cubicBezTo>
                <a:cubicBezTo>
                  <a:pt x="36" y="75"/>
                  <a:pt x="36" y="74"/>
                  <a:pt x="37" y="74"/>
                </a:cubicBezTo>
                <a:cubicBezTo>
                  <a:pt x="37" y="73"/>
                  <a:pt x="38" y="73"/>
                  <a:pt x="39" y="73"/>
                </a:cubicBezTo>
                <a:cubicBezTo>
                  <a:pt x="166" y="73"/>
                  <a:pt x="166" y="73"/>
                  <a:pt x="166" y="73"/>
                </a:cubicBezTo>
                <a:cubicBezTo>
                  <a:pt x="167" y="73"/>
                  <a:pt x="168" y="73"/>
                  <a:pt x="168" y="74"/>
                </a:cubicBezTo>
                <a:cubicBezTo>
                  <a:pt x="169" y="74"/>
                  <a:pt x="169" y="75"/>
                  <a:pt x="169" y="76"/>
                </a:cubicBezTo>
                <a:close/>
                <a:moveTo>
                  <a:pt x="169" y="112"/>
                </a:moveTo>
                <a:cubicBezTo>
                  <a:pt x="169" y="130"/>
                  <a:pt x="169" y="130"/>
                  <a:pt x="169" y="130"/>
                </a:cubicBezTo>
                <a:cubicBezTo>
                  <a:pt x="169" y="131"/>
                  <a:pt x="169" y="132"/>
                  <a:pt x="168" y="133"/>
                </a:cubicBezTo>
                <a:cubicBezTo>
                  <a:pt x="168" y="133"/>
                  <a:pt x="167" y="133"/>
                  <a:pt x="166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8" y="133"/>
                  <a:pt x="37" y="133"/>
                  <a:pt x="37" y="133"/>
                </a:cubicBezTo>
                <a:cubicBezTo>
                  <a:pt x="36" y="132"/>
                  <a:pt x="36" y="131"/>
                  <a:pt x="36" y="130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36" y="111"/>
                  <a:pt x="36" y="111"/>
                  <a:pt x="37" y="110"/>
                </a:cubicBezTo>
                <a:cubicBezTo>
                  <a:pt x="37" y="110"/>
                  <a:pt x="38" y="109"/>
                  <a:pt x="39" y="109"/>
                </a:cubicBezTo>
                <a:cubicBezTo>
                  <a:pt x="166" y="109"/>
                  <a:pt x="166" y="109"/>
                  <a:pt x="166" y="109"/>
                </a:cubicBezTo>
                <a:cubicBezTo>
                  <a:pt x="167" y="109"/>
                  <a:pt x="168" y="110"/>
                  <a:pt x="168" y="110"/>
                </a:cubicBezTo>
                <a:cubicBezTo>
                  <a:pt x="169" y="111"/>
                  <a:pt x="169" y="111"/>
                  <a:pt x="169" y="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438282" y="1368289"/>
            <a:ext cx="183153" cy="142632"/>
          </a:xfrm>
          <a:custGeom>
            <a:pathLst>
              <a:path extrusionOk="0" h="133" w="170">
                <a:moveTo>
                  <a:pt x="170" y="3"/>
                </a:moveTo>
                <a:cubicBezTo>
                  <a:pt x="170" y="22"/>
                  <a:pt x="170" y="22"/>
                  <a:pt x="170" y="22"/>
                </a:cubicBezTo>
                <a:cubicBezTo>
                  <a:pt x="170" y="22"/>
                  <a:pt x="169" y="23"/>
                  <a:pt x="169" y="24"/>
                </a:cubicBezTo>
                <a:cubicBezTo>
                  <a:pt x="168" y="24"/>
                  <a:pt x="168" y="25"/>
                  <a:pt x="167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2" y="24"/>
                  <a:pt x="1" y="24"/>
                </a:cubicBezTo>
                <a:cubicBezTo>
                  <a:pt x="1" y="23"/>
                  <a:pt x="0" y="22"/>
                  <a:pt x="0" y="2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1" y="2"/>
                  <a:pt x="1" y="1"/>
                </a:cubicBezTo>
                <a:cubicBezTo>
                  <a:pt x="2" y="1"/>
                  <a:pt x="3" y="0"/>
                  <a:pt x="3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68" y="0"/>
                  <a:pt x="168" y="1"/>
                  <a:pt x="169" y="1"/>
                </a:cubicBezTo>
                <a:cubicBezTo>
                  <a:pt x="169" y="2"/>
                  <a:pt x="170" y="3"/>
                  <a:pt x="170" y="3"/>
                </a:cubicBezTo>
                <a:close/>
                <a:moveTo>
                  <a:pt x="170" y="112"/>
                </a:moveTo>
                <a:cubicBezTo>
                  <a:pt x="170" y="130"/>
                  <a:pt x="170" y="130"/>
                  <a:pt x="170" y="130"/>
                </a:cubicBezTo>
                <a:cubicBezTo>
                  <a:pt x="170" y="131"/>
                  <a:pt x="169" y="132"/>
                  <a:pt x="169" y="133"/>
                </a:cubicBezTo>
                <a:cubicBezTo>
                  <a:pt x="168" y="133"/>
                  <a:pt x="168" y="133"/>
                  <a:pt x="167" y="133"/>
                </a:cubicBezTo>
                <a:cubicBezTo>
                  <a:pt x="3" y="133"/>
                  <a:pt x="3" y="133"/>
                  <a:pt x="3" y="133"/>
                </a:cubicBezTo>
                <a:cubicBezTo>
                  <a:pt x="3" y="133"/>
                  <a:pt x="2" y="133"/>
                  <a:pt x="1" y="133"/>
                </a:cubicBezTo>
                <a:cubicBezTo>
                  <a:pt x="1" y="132"/>
                  <a:pt x="0" y="131"/>
                  <a:pt x="0" y="130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1"/>
                  <a:pt x="1" y="111"/>
                  <a:pt x="1" y="110"/>
                </a:cubicBezTo>
                <a:cubicBezTo>
                  <a:pt x="2" y="110"/>
                  <a:pt x="3" y="109"/>
                  <a:pt x="3" y="109"/>
                </a:cubicBezTo>
                <a:cubicBezTo>
                  <a:pt x="167" y="109"/>
                  <a:pt x="167" y="109"/>
                  <a:pt x="167" y="109"/>
                </a:cubicBezTo>
                <a:cubicBezTo>
                  <a:pt x="168" y="109"/>
                  <a:pt x="168" y="110"/>
                  <a:pt x="169" y="110"/>
                </a:cubicBezTo>
                <a:cubicBezTo>
                  <a:pt x="169" y="111"/>
                  <a:pt x="170" y="111"/>
                  <a:pt x="170" y="112"/>
                </a:cubicBezTo>
                <a:close/>
                <a:moveTo>
                  <a:pt x="37" y="40"/>
                </a:moveTo>
                <a:cubicBezTo>
                  <a:pt x="37" y="94"/>
                  <a:pt x="37" y="94"/>
                  <a:pt x="37" y="94"/>
                </a:cubicBezTo>
                <a:cubicBezTo>
                  <a:pt x="37" y="95"/>
                  <a:pt x="36" y="96"/>
                  <a:pt x="36" y="96"/>
                </a:cubicBezTo>
                <a:cubicBezTo>
                  <a:pt x="35" y="97"/>
                  <a:pt x="34" y="97"/>
                  <a:pt x="34" y="97"/>
                </a:cubicBezTo>
                <a:cubicBezTo>
                  <a:pt x="33" y="97"/>
                  <a:pt x="32" y="97"/>
                  <a:pt x="31" y="96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69"/>
                  <a:pt x="3" y="68"/>
                  <a:pt x="3" y="67"/>
                </a:cubicBezTo>
                <a:cubicBezTo>
                  <a:pt x="3" y="66"/>
                  <a:pt x="4" y="65"/>
                  <a:pt x="4" y="65"/>
                </a:cubicBezTo>
                <a:cubicBezTo>
                  <a:pt x="31" y="38"/>
                  <a:pt x="31" y="38"/>
                  <a:pt x="31" y="38"/>
                </a:cubicBezTo>
                <a:cubicBezTo>
                  <a:pt x="32" y="37"/>
                  <a:pt x="33" y="37"/>
                  <a:pt x="34" y="37"/>
                </a:cubicBezTo>
                <a:cubicBezTo>
                  <a:pt x="34" y="37"/>
                  <a:pt x="35" y="37"/>
                  <a:pt x="36" y="38"/>
                </a:cubicBezTo>
                <a:cubicBezTo>
                  <a:pt x="36" y="38"/>
                  <a:pt x="37" y="39"/>
                  <a:pt x="37" y="40"/>
                </a:cubicBezTo>
                <a:close/>
                <a:moveTo>
                  <a:pt x="170" y="40"/>
                </a:moveTo>
                <a:cubicBezTo>
                  <a:pt x="170" y="58"/>
                  <a:pt x="170" y="58"/>
                  <a:pt x="170" y="58"/>
                </a:cubicBezTo>
                <a:cubicBezTo>
                  <a:pt x="170" y="59"/>
                  <a:pt x="169" y="59"/>
                  <a:pt x="169" y="60"/>
                </a:cubicBezTo>
                <a:cubicBezTo>
                  <a:pt x="168" y="61"/>
                  <a:pt x="168" y="61"/>
                  <a:pt x="167" y="61"/>
                </a:cubicBezTo>
                <a:cubicBezTo>
                  <a:pt x="64" y="61"/>
                  <a:pt x="64" y="61"/>
                  <a:pt x="64" y="61"/>
                </a:cubicBezTo>
                <a:cubicBezTo>
                  <a:pt x="63" y="61"/>
                  <a:pt x="62" y="61"/>
                  <a:pt x="62" y="60"/>
                </a:cubicBezTo>
                <a:cubicBezTo>
                  <a:pt x="61" y="59"/>
                  <a:pt x="61" y="59"/>
                  <a:pt x="61" y="58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9"/>
                  <a:pt x="61" y="38"/>
                  <a:pt x="62" y="38"/>
                </a:cubicBezTo>
                <a:cubicBezTo>
                  <a:pt x="62" y="37"/>
                  <a:pt x="63" y="37"/>
                  <a:pt x="64" y="37"/>
                </a:cubicBezTo>
                <a:cubicBezTo>
                  <a:pt x="167" y="37"/>
                  <a:pt x="167" y="37"/>
                  <a:pt x="167" y="37"/>
                </a:cubicBezTo>
                <a:cubicBezTo>
                  <a:pt x="168" y="37"/>
                  <a:pt x="168" y="37"/>
                  <a:pt x="169" y="38"/>
                </a:cubicBezTo>
                <a:cubicBezTo>
                  <a:pt x="169" y="38"/>
                  <a:pt x="170" y="39"/>
                  <a:pt x="170" y="40"/>
                </a:cubicBezTo>
                <a:close/>
                <a:moveTo>
                  <a:pt x="170" y="76"/>
                </a:moveTo>
                <a:cubicBezTo>
                  <a:pt x="170" y="94"/>
                  <a:pt x="170" y="94"/>
                  <a:pt x="170" y="94"/>
                </a:cubicBezTo>
                <a:cubicBezTo>
                  <a:pt x="170" y="95"/>
                  <a:pt x="169" y="96"/>
                  <a:pt x="169" y="96"/>
                </a:cubicBezTo>
                <a:cubicBezTo>
                  <a:pt x="168" y="97"/>
                  <a:pt x="168" y="97"/>
                  <a:pt x="167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3" y="97"/>
                  <a:pt x="62" y="97"/>
                  <a:pt x="62" y="96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5"/>
                  <a:pt x="61" y="74"/>
                  <a:pt x="62" y="74"/>
                </a:cubicBezTo>
                <a:cubicBezTo>
                  <a:pt x="62" y="73"/>
                  <a:pt x="63" y="73"/>
                  <a:pt x="64" y="73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168" y="73"/>
                  <a:pt x="168" y="73"/>
                  <a:pt x="169" y="74"/>
                </a:cubicBezTo>
                <a:cubicBezTo>
                  <a:pt x="169" y="74"/>
                  <a:pt x="170" y="75"/>
                  <a:pt x="170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666818" y="1368289"/>
            <a:ext cx="183153" cy="142632"/>
          </a:xfrm>
          <a:custGeom>
            <a:pathLst>
              <a:path extrusionOk="0" h="133" w="170">
                <a:moveTo>
                  <a:pt x="170" y="3"/>
                </a:moveTo>
                <a:cubicBezTo>
                  <a:pt x="170" y="22"/>
                  <a:pt x="170" y="22"/>
                  <a:pt x="170" y="22"/>
                </a:cubicBezTo>
                <a:cubicBezTo>
                  <a:pt x="170" y="22"/>
                  <a:pt x="169" y="23"/>
                  <a:pt x="169" y="24"/>
                </a:cubicBezTo>
                <a:cubicBezTo>
                  <a:pt x="168" y="24"/>
                  <a:pt x="167" y="25"/>
                  <a:pt x="167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2" y="24"/>
                  <a:pt x="1" y="24"/>
                </a:cubicBezTo>
                <a:cubicBezTo>
                  <a:pt x="0" y="23"/>
                  <a:pt x="0" y="22"/>
                  <a:pt x="0" y="2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2"/>
                  <a:pt x="1" y="1"/>
                </a:cubicBezTo>
                <a:cubicBezTo>
                  <a:pt x="2" y="1"/>
                  <a:pt x="2" y="0"/>
                  <a:pt x="3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67" y="0"/>
                  <a:pt x="168" y="1"/>
                  <a:pt x="169" y="1"/>
                </a:cubicBezTo>
                <a:cubicBezTo>
                  <a:pt x="169" y="2"/>
                  <a:pt x="170" y="3"/>
                  <a:pt x="170" y="3"/>
                </a:cubicBezTo>
                <a:close/>
                <a:moveTo>
                  <a:pt x="33" y="67"/>
                </a:moveTo>
                <a:cubicBezTo>
                  <a:pt x="33" y="68"/>
                  <a:pt x="33" y="69"/>
                  <a:pt x="33" y="69"/>
                </a:cubicBezTo>
                <a:cubicBezTo>
                  <a:pt x="5" y="96"/>
                  <a:pt x="5" y="96"/>
                  <a:pt x="5" y="96"/>
                </a:cubicBezTo>
                <a:cubicBezTo>
                  <a:pt x="5" y="97"/>
                  <a:pt x="4" y="97"/>
                  <a:pt x="3" y="97"/>
                </a:cubicBezTo>
                <a:cubicBezTo>
                  <a:pt x="2" y="97"/>
                  <a:pt x="2" y="97"/>
                  <a:pt x="1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8"/>
                  <a:pt x="1" y="38"/>
                </a:cubicBezTo>
                <a:cubicBezTo>
                  <a:pt x="2" y="37"/>
                  <a:pt x="2" y="37"/>
                  <a:pt x="3" y="37"/>
                </a:cubicBezTo>
                <a:cubicBezTo>
                  <a:pt x="4" y="37"/>
                  <a:pt x="5" y="37"/>
                  <a:pt x="5" y="38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3" y="66"/>
                  <a:pt x="33" y="67"/>
                </a:cubicBezTo>
                <a:close/>
                <a:moveTo>
                  <a:pt x="170" y="112"/>
                </a:moveTo>
                <a:cubicBezTo>
                  <a:pt x="170" y="130"/>
                  <a:pt x="170" y="130"/>
                  <a:pt x="170" y="130"/>
                </a:cubicBezTo>
                <a:cubicBezTo>
                  <a:pt x="170" y="131"/>
                  <a:pt x="169" y="132"/>
                  <a:pt x="169" y="133"/>
                </a:cubicBezTo>
                <a:cubicBezTo>
                  <a:pt x="168" y="133"/>
                  <a:pt x="167" y="133"/>
                  <a:pt x="167" y="133"/>
                </a:cubicBezTo>
                <a:cubicBezTo>
                  <a:pt x="3" y="133"/>
                  <a:pt x="3" y="133"/>
                  <a:pt x="3" y="133"/>
                </a:cubicBezTo>
                <a:cubicBezTo>
                  <a:pt x="2" y="133"/>
                  <a:pt x="2" y="133"/>
                  <a:pt x="1" y="133"/>
                </a:cubicBezTo>
                <a:cubicBezTo>
                  <a:pt x="0" y="132"/>
                  <a:pt x="0" y="131"/>
                  <a:pt x="0" y="130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1"/>
                  <a:pt x="0" y="111"/>
                  <a:pt x="1" y="110"/>
                </a:cubicBezTo>
                <a:cubicBezTo>
                  <a:pt x="2" y="110"/>
                  <a:pt x="2" y="109"/>
                  <a:pt x="3" y="109"/>
                </a:cubicBezTo>
                <a:cubicBezTo>
                  <a:pt x="167" y="109"/>
                  <a:pt x="167" y="109"/>
                  <a:pt x="167" y="109"/>
                </a:cubicBezTo>
                <a:cubicBezTo>
                  <a:pt x="167" y="109"/>
                  <a:pt x="168" y="110"/>
                  <a:pt x="169" y="110"/>
                </a:cubicBezTo>
                <a:cubicBezTo>
                  <a:pt x="169" y="111"/>
                  <a:pt x="170" y="111"/>
                  <a:pt x="170" y="112"/>
                </a:cubicBezTo>
                <a:close/>
                <a:moveTo>
                  <a:pt x="170" y="40"/>
                </a:moveTo>
                <a:cubicBezTo>
                  <a:pt x="170" y="58"/>
                  <a:pt x="170" y="58"/>
                  <a:pt x="170" y="58"/>
                </a:cubicBezTo>
                <a:cubicBezTo>
                  <a:pt x="170" y="59"/>
                  <a:pt x="169" y="59"/>
                  <a:pt x="169" y="60"/>
                </a:cubicBezTo>
                <a:cubicBezTo>
                  <a:pt x="168" y="61"/>
                  <a:pt x="167" y="61"/>
                  <a:pt x="167" y="61"/>
                </a:cubicBezTo>
                <a:cubicBezTo>
                  <a:pt x="64" y="61"/>
                  <a:pt x="64" y="61"/>
                  <a:pt x="64" y="61"/>
                </a:cubicBezTo>
                <a:cubicBezTo>
                  <a:pt x="63" y="61"/>
                  <a:pt x="62" y="61"/>
                  <a:pt x="62" y="60"/>
                </a:cubicBezTo>
                <a:cubicBezTo>
                  <a:pt x="61" y="59"/>
                  <a:pt x="61" y="59"/>
                  <a:pt x="61" y="58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9"/>
                  <a:pt x="61" y="38"/>
                  <a:pt x="62" y="38"/>
                </a:cubicBezTo>
                <a:cubicBezTo>
                  <a:pt x="62" y="37"/>
                  <a:pt x="63" y="37"/>
                  <a:pt x="64" y="37"/>
                </a:cubicBezTo>
                <a:cubicBezTo>
                  <a:pt x="167" y="37"/>
                  <a:pt x="167" y="37"/>
                  <a:pt x="167" y="37"/>
                </a:cubicBezTo>
                <a:cubicBezTo>
                  <a:pt x="167" y="37"/>
                  <a:pt x="168" y="37"/>
                  <a:pt x="169" y="38"/>
                </a:cubicBezTo>
                <a:cubicBezTo>
                  <a:pt x="169" y="38"/>
                  <a:pt x="170" y="39"/>
                  <a:pt x="170" y="40"/>
                </a:cubicBezTo>
                <a:close/>
                <a:moveTo>
                  <a:pt x="170" y="76"/>
                </a:moveTo>
                <a:cubicBezTo>
                  <a:pt x="170" y="94"/>
                  <a:pt x="170" y="94"/>
                  <a:pt x="170" y="94"/>
                </a:cubicBezTo>
                <a:cubicBezTo>
                  <a:pt x="170" y="95"/>
                  <a:pt x="169" y="96"/>
                  <a:pt x="169" y="96"/>
                </a:cubicBezTo>
                <a:cubicBezTo>
                  <a:pt x="168" y="97"/>
                  <a:pt x="167" y="97"/>
                  <a:pt x="167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3" y="97"/>
                  <a:pt x="62" y="97"/>
                  <a:pt x="62" y="96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5"/>
                  <a:pt x="61" y="74"/>
                  <a:pt x="62" y="74"/>
                </a:cubicBezTo>
                <a:cubicBezTo>
                  <a:pt x="62" y="73"/>
                  <a:pt x="63" y="73"/>
                  <a:pt x="64" y="73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167" y="73"/>
                  <a:pt x="168" y="73"/>
                  <a:pt x="169" y="74"/>
                </a:cubicBezTo>
                <a:cubicBezTo>
                  <a:pt x="169" y="74"/>
                  <a:pt x="170" y="75"/>
                  <a:pt x="170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895355" y="1381256"/>
            <a:ext cx="181532" cy="129665"/>
          </a:xfrm>
          <a:custGeom>
            <a:pathLst>
              <a:path extrusionOk="0" h="121" w="169">
                <a:moveTo>
                  <a:pt x="169" y="10"/>
                </a:moveTo>
                <a:cubicBezTo>
                  <a:pt x="169" y="112"/>
                  <a:pt x="169" y="112"/>
                  <a:pt x="169" y="112"/>
                </a:cubicBezTo>
                <a:cubicBezTo>
                  <a:pt x="169" y="115"/>
                  <a:pt x="168" y="117"/>
                  <a:pt x="166" y="118"/>
                </a:cubicBezTo>
                <a:cubicBezTo>
                  <a:pt x="165" y="118"/>
                  <a:pt x="164" y="118"/>
                  <a:pt x="163" y="118"/>
                </a:cubicBezTo>
                <a:cubicBezTo>
                  <a:pt x="162" y="118"/>
                  <a:pt x="160" y="118"/>
                  <a:pt x="159" y="117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21" y="102"/>
                  <a:pt x="118" y="108"/>
                  <a:pt x="113" y="113"/>
                </a:cubicBezTo>
                <a:cubicBezTo>
                  <a:pt x="108" y="119"/>
                  <a:pt x="101" y="121"/>
                  <a:pt x="94" y="121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20" y="121"/>
                  <a:pt x="13" y="119"/>
                  <a:pt x="8" y="113"/>
                </a:cubicBezTo>
                <a:cubicBezTo>
                  <a:pt x="3" y="108"/>
                  <a:pt x="0" y="102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0"/>
                  <a:pt x="108" y="3"/>
                  <a:pt x="113" y="8"/>
                </a:cubicBezTo>
                <a:cubicBezTo>
                  <a:pt x="118" y="14"/>
                  <a:pt x="121" y="20"/>
                  <a:pt x="121" y="28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59" y="5"/>
                  <a:pt x="159" y="5"/>
                  <a:pt x="159" y="5"/>
                </a:cubicBezTo>
                <a:cubicBezTo>
                  <a:pt x="160" y="4"/>
                  <a:pt x="162" y="3"/>
                  <a:pt x="163" y="3"/>
                </a:cubicBezTo>
                <a:cubicBezTo>
                  <a:pt x="164" y="3"/>
                  <a:pt x="165" y="4"/>
                  <a:pt x="166" y="4"/>
                </a:cubicBezTo>
                <a:cubicBezTo>
                  <a:pt x="168" y="5"/>
                  <a:pt x="169" y="7"/>
                  <a:pt x="169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5125511" y="1368289"/>
            <a:ext cx="194499" cy="157220"/>
          </a:xfrm>
          <a:custGeom>
            <a:pathLst>
              <a:path extrusionOk="0" h="146" w="181">
                <a:moveTo>
                  <a:pt x="181" y="15"/>
                </a:moveTo>
                <a:cubicBezTo>
                  <a:pt x="181" y="130"/>
                  <a:pt x="181" y="130"/>
                  <a:pt x="181" y="130"/>
                </a:cubicBezTo>
                <a:cubicBezTo>
                  <a:pt x="181" y="135"/>
                  <a:pt x="180" y="138"/>
                  <a:pt x="177" y="141"/>
                </a:cubicBezTo>
                <a:cubicBezTo>
                  <a:pt x="174" y="144"/>
                  <a:pt x="170" y="146"/>
                  <a:pt x="166" y="146"/>
                </a:cubicBezTo>
                <a:cubicBezTo>
                  <a:pt x="15" y="146"/>
                  <a:pt x="15" y="146"/>
                  <a:pt x="15" y="146"/>
                </a:cubicBezTo>
                <a:cubicBezTo>
                  <a:pt x="11" y="146"/>
                  <a:pt x="7" y="144"/>
                  <a:pt x="4" y="141"/>
                </a:cubicBezTo>
                <a:cubicBezTo>
                  <a:pt x="1" y="138"/>
                  <a:pt x="0" y="135"/>
                  <a:pt x="0" y="1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0" y="0"/>
                  <a:pt x="174" y="2"/>
                  <a:pt x="177" y="5"/>
                </a:cubicBezTo>
                <a:cubicBezTo>
                  <a:pt x="180" y="8"/>
                  <a:pt x="181" y="11"/>
                  <a:pt x="181" y="15"/>
                </a:cubicBezTo>
                <a:close/>
                <a:moveTo>
                  <a:pt x="166" y="12"/>
                </a:moveTo>
                <a:cubicBezTo>
                  <a:pt x="15" y="12"/>
                  <a:pt x="15" y="12"/>
                  <a:pt x="15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5"/>
                  <a:pt x="12" y="15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12" y="131"/>
                  <a:pt x="12" y="132"/>
                  <a:pt x="13" y="133"/>
                </a:cubicBezTo>
                <a:cubicBezTo>
                  <a:pt x="13" y="133"/>
                  <a:pt x="14" y="133"/>
                  <a:pt x="15" y="133"/>
                </a:cubicBezTo>
                <a:cubicBezTo>
                  <a:pt x="166" y="133"/>
                  <a:pt x="166" y="133"/>
                  <a:pt x="166" y="133"/>
                </a:cubicBezTo>
                <a:cubicBezTo>
                  <a:pt x="167" y="133"/>
                  <a:pt x="168" y="133"/>
                  <a:pt x="168" y="133"/>
                </a:cubicBezTo>
                <a:cubicBezTo>
                  <a:pt x="169" y="132"/>
                  <a:pt x="169" y="131"/>
                  <a:pt x="169" y="130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15"/>
                  <a:pt x="169" y="14"/>
                  <a:pt x="168" y="13"/>
                </a:cubicBezTo>
                <a:cubicBezTo>
                  <a:pt x="168" y="13"/>
                  <a:pt x="167" y="12"/>
                  <a:pt x="166" y="12"/>
                </a:cubicBezTo>
                <a:close/>
                <a:moveTo>
                  <a:pt x="55" y="30"/>
                </a:moveTo>
                <a:cubicBezTo>
                  <a:pt x="58" y="33"/>
                  <a:pt x="60" y="38"/>
                  <a:pt x="60" y="43"/>
                </a:cubicBezTo>
                <a:cubicBezTo>
                  <a:pt x="60" y="48"/>
                  <a:pt x="58" y="52"/>
                  <a:pt x="55" y="56"/>
                </a:cubicBezTo>
                <a:cubicBezTo>
                  <a:pt x="51" y="59"/>
                  <a:pt x="47" y="61"/>
                  <a:pt x="42" y="61"/>
                </a:cubicBezTo>
                <a:cubicBezTo>
                  <a:pt x="37" y="61"/>
                  <a:pt x="33" y="59"/>
                  <a:pt x="29" y="56"/>
                </a:cubicBezTo>
                <a:cubicBezTo>
                  <a:pt x="26" y="52"/>
                  <a:pt x="24" y="48"/>
                  <a:pt x="24" y="43"/>
                </a:cubicBezTo>
                <a:cubicBezTo>
                  <a:pt x="24" y="38"/>
                  <a:pt x="26" y="33"/>
                  <a:pt x="29" y="30"/>
                </a:cubicBezTo>
                <a:cubicBezTo>
                  <a:pt x="33" y="26"/>
                  <a:pt x="37" y="25"/>
                  <a:pt x="42" y="25"/>
                </a:cubicBezTo>
                <a:cubicBezTo>
                  <a:pt x="47" y="25"/>
                  <a:pt x="51" y="26"/>
                  <a:pt x="55" y="30"/>
                </a:cubicBezTo>
                <a:close/>
                <a:moveTo>
                  <a:pt x="157" y="79"/>
                </a:moveTo>
                <a:cubicBezTo>
                  <a:pt x="157" y="121"/>
                  <a:pt x="157" y="121"/>
                  <a:pt x="157" y="121"/>
                </a:cubicBezTo>
                <a:cubicBezTo>
                  <a:pt x="24" y="121"/>
                  <a:pt x="24" y="121"/>
                  <a:pt x="24" y="121"/>
                </a:cubicBezTo>
                <a:cubicBezTo>
                  <a:pt x="24" y="103"/>
                  <a:pt x="24" y="103"/>
                  <a:pt x="24" y="103"/>
                </a:cubicBezTo>
                <a:cubicBezTo>
                  <a:pt x="54" y="73"/>
                  <a:pt x="54" y="73"/>
                  <a:pt x="54" y="73"/>
                </a:cubicBezTo>
                <a:cubicBezTo>
                  <a:pt x="69" y="88"/>
                  <a:pt x="69" y="88"/>
                  <a:pt x="69" y="88"/>
                </a:cubicBezTo>
                <a:cubicBezTo>
                  <a:pt x="118" y="40"/>
                  <a:pt x="118" y="40"/>
                  <a:pt x="118" y="40"/>
                </a:cubicBezTo>
                <a:lnTo>
                  <a:pt x="157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365393" y="1369910"/>
            <a:ext cx="155598" cy="155598"/>
          </a:xfrm>
          <a:custGeom>
            <a:pathLst>
              <a:path extrusionOk="0" h="144" w="144">
                <a:moveTo>
                  <a:pt x="79" y="26"/>
                </a:moveTo>
                <a:cubicBezTo>
                  <a:pt x="118" y="65"/>
                  <a:pt x="118" y="65"/>
                  <a:pt x="118" y="65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04"/>
                  <a:pt x="0" y="104"/>
                  <a:pt x="0" y="104"/>
                </a:cubicBezTo>
                <a:lnTo>
                  <a:pt x="79" y="26"/>
                </a:lnTo>
                <a:close/>
                <a:moveTo>
                  <a:pt x="35" y="131"/>
                </a:moveTo>
                <a:cubicBezTo>
                  <a:pt x="43" y="123"/>
                  <a:pt x="43" y="123"/>
                  <a:pt x="43" y="123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25" y="119"/>
                  <a:pt x="25" y="119"/>
                  <a:pt x="25" y="119"/>
                </a:cubicBezTo>
                <a:cubicBezTo>
                  <a:pt x="25" y="131"/>
                  <a:pt x="25" y="131"/>
                  <a:pt x="25" y="131"/>
                </a:cubicBezTo>
                <a:lnTo>
                  <a:pt x="35" y="131"/>
                </a:lnTo>
                <a:close/>
                <a:moveTo>
                  <a:pt x="84" y="44"/>
                </a:moveTo>
                <a:cubicBezTo>
                  <a:pt x="84" y="42"/>
                  <a:pt x="84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29" y="94"/>
                  <a:pt x="29" y="94"/>
                  <a:pt x="29" y="94"/>
                </a:cubicBezTo>
                <a:cubicBezTo>
                  <a:pt x="29" y="94"/>
                  <a:pt x="29" y="95"/>
                  <a:pt x="29" y="95"/>
                </a:cubicBezTo>
                <a:cubicBezTo>
                  <a:pt x="29" y="97"/>
                  <a:pt x="29" y="97"/>
                  <a:pt x="31" y="97"/>
                </a:cubicBezTo>
                <a:cubicBezTo>
                  <a:pt x="31" y="97"/>
                  <a:pt x="32" y="97"/>
                  <a:pt x="32" y="97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5"/>
                  <a:pt x="84" y="44"/>
                  <a:pt x="84" y="44"/>
                </a:cubicBezTo>
                <a:close/>
                <a:moveTo>
                  <a:pt x="144" y="35"/>
                </a:moveTo>
                <a:cubicBezTo>
                  <a:pt x="144" y="38"/>
                  <a:pt x="143" y="41"/>
                  <a:pt x="140" y="43"/>
                </a:cubicBezTo>
                <a:cubicBezTo>
                  <a:pt x="125" y="59"/>
                  <a:pt x="125" y="59"/>
                  <a:pt x="125" y="59"/>
                </a:cubicBezTo>
                <a:cubicBezTo>
                  <a:pt x="85" y="20"/>
                  <a:pt x="85" y="20"/>
                  <a:pt x="85" y="20"/>
                </a:cubicBezTo>
                <a:cubicBezTo>
                  <a:pt x="101" y="4"/>
                  <a:pt x="101" y="4"/>
                  <a:pt x="101" y="4"/>
                </a:cubicBezTo>
                <a:cubicBezTo>
                  <a:pt x="103" y="2"/>
                  <a:pt x="106" y="0"/>
                  <a:pt x="109" y="0"/>
                </a:cubicBezTo>
                <a:cubicBezTo>
                  <a:pt x="113" y="0"/>
                  <a:pt x="116" y="2"/>
                  <a:pt x="118" y="4"/>
                </a:cubicBezTo>
                <a:cubicBezTo>
                  <a:pt x="140" y="26"/>
                  <a:pt x="140" y="26"/>
                  <a:pt x="140" y="26"/>
                </a:cubicBezTo>
                <a:cubicBezTo>
                  <a:pt x="143" y="29"/>
                  <a:pt x="144" y="31"/>
                  <a:pt x="144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5567996" y="1368289"/>
            <a:ext cx="105354" cy="157220"/>
          </a:xfrm>
          <a:custGeom>
            <a:pathLst>
              <a:path extrusionOk="0" h="146" w="97">
                <a:moveTo>
                  <a:pt x="97" y="49"/>
                </a:moveTo>
                <a:cubicBezTo>
                  <a:pt x="97" y="56"/>
                  <a:pt x="96" y="61"/>
                  <a:pt x="94" y="66"/>
                </a:cubicBezTo>
                <a:cubicBezTo>
                  <a:pt x="59" y="139"/>
                  <a:pt x="59" y="139"/>
                  <a:pt x="59" y="139"/>
                </a:cubicBezTo>
                <a:cubicBezTo>
                  <a:pt x="58" y="141"/>
                  <a:pt x="57" y="143"/>
                  <a:pt x="55" y="144"/>
                </a:cubicBezTo>
                <a:cubicBezTo>
                  <a:pt x="53" y="145"/>
                  <a:pt x="51" y="146"/>
                  <a:pt x="48" y="146"/>
                </a:cubicBezTo>
                <a:cubicBezTo>
                  <a:pt x="46" y="146"/>
                  <a:pt x="44" y="145"/>
                  <a:pt x="42" y="144"/>
                </a:cubicBezTo>
                <a:cubicBezTo>
                  <a:pt x="40" y="143"/>
                  <a:pt x="39" y="141"/>
                  <a:pt x="38" y="139"/>
                </a:cubicBezTo>
                <a:cubicBezTo>
                  <a:pt x="3" y="66"/>
                  <a:pt x="3" y="66"/>
                  <a:pt x="3" y="66"/>
                </a:cubicBezTo>
                <a:cubicBezTo>
                  <a:pt x="1" y="61"/>
                  <a:pt x="0" y="56"/>
                  <a:pt x="0" y="49"/>
                </a:cubicBezTo>
                <a:cubicBezTo>
                  <a:pt x="0" y="35"/>
                  <a:pt x="5" y="24"/>
                  <a:pt x="14" y="15"/>
                </a:cubicBezTo>
                <a:cubicBezTo>
                  <a:pt x="24" y="5"/>
                  <a:pt x="35" y="0"/>
                  <a:pt x="48" y="0"/>
                </a:cubicBezTo>
                <a:cubicBezTo>
                  <a:pt x="62" y="0"/>
                  <a:pt x="73" y="5"/>
                  <a:pt x="83" y="15"/>
                </a:cubicBezTo>
                <a:cubicBezTo>
                  <a:pt x="92" y="24"/>
                  <a:pt x="97" y="35"/>
                  <a:pt x="97" y="49"/>
                </a:cubicBezTo>
                <a:close/>
                <a:moveTo>
                  <a:pt x="66" y="66"/>
                </a:moveTo>
                <a:cubicBezTo>
                  <a:pt x="70" y="61"/>
                  <a:pt x="73" y="55"/>
                  <a:pt x="73" y="49"/>
                </a:cubicBezTo>
                <a:cubicBezTo>
                  <a:pt x="73" y="42"/>
                  <a:pt x="70" y="36"/>
                  <a:pt x="66" y="32"/>
                </a:cubicBezTo>
                <a:cubicBezTo>
                  <a:pt x="61" y="27"/>
                  <a:pt x="55" y="25"/>
                  <a:pt x="48" y="25"/>
                </a:cubicBezTo>
                <a:cubicBezTo>
                  <a:pt x="42" y="25"/>
                  <a:pt x="36" y="27"/>
                  <a:pt x="31" y="32"/>
                </a:cubicBezTo>
                <a:cubicBezTo>
                  <a:pt x="27" y="36"/>
                  <a:pt x="24" y="42"/>
                  <a:pt x="24" y="49"/>
                </a:cubicBezTo>
                <a:cubicBezTo>
                  <a:pt x="24" y="55"/>
                  <a:pt x="27" y="61"/>
                  <a:pt x="31" y="66"/>
                </a:cubicBezTo>
                <a:cubicBezTo>
                  <a:pt x="36" y="71"/>
                  <a:pt x="42" y="73"/>
                  <a:pt x="48" y="73"/>
                </a:cubicBezTo>
                <a:cubicBezTo>
                  <a:pt x="55" y="73"/>
                  <a:pt x="61" y="71"/>
                  <a:pt x="66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5718732" y="1368289"/>
            <a:ext cx="155598" cy="157220"/>
          </a:xfrm>
          <a:custGeom>
            <a:pathLst>
              <a:path extrusionOk="0" h="146" w="145">
                <a:moveTo>
                  <a:pt x="136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7"/>
                </a:cubicBezTo>
                <a:close/>
                <a:moveTo>
                  <a:pt x="73" y="124"/>
                </a:moveTo>
                <a:cubicBezTo>
                  <a:pt x="73" y="22"/>
                  <a:pt x="73" y="22"/>
                  <a:pt x="73" y="22"/>
                </a:cubicBezTo>
                <a:cubicBezTo>
                  <a:pt x="63" y="22"/>
                  <a:pt x="55" y="24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4" y="55"/>
                  <a:pt x="21" y="64"/>
                  <a:pt x="21" y="73"/>
                </a:cubicBezTo>
                <a:cubicBezTo>
                  <a:pt x="21" y="82"/>
                  <a:pt x="24" y="91"/>
                  <a:pt x="28" y="99"/>
                </a:cubicBezTo>
                <a:cubicBezTo>
                  <a:pt x="33" y="107"/>
                  <a:pt x="39" y="113"/>
                  <a:pt x="47" y="117"/>
                </a:cubicBezTo>
                <a:cubicBezTo>
                  <a:pt x="55" y="122"/>
                  <a:pt x="63" y="124"/>
                  <a:pt x="73" y="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5922956" y="1361806"/>
            <a:ext cx="103733" cy="149115"/>
          </a:xfrm>
          <a:custGeom>
            <a:pathLst>
              <a:path extrusionOk="0" h="139" w="97">
                <a:moveTo>
                  <a:pt x="97" y="91"/>
                </a:moveTo>
                <a:cubicBezTo>
                  <a:pt x="97" y="104"/>
                  <a:pt x="92" y="116"/>
                  <a:pt x="82" y="125"/>
                </a:cubicBezTo>
                <a:cubicBezTo>
                  <a:pt x="73" y="135"/>
                  <a:pt x="61" y="139"/>
                  <a:pt x="48" y="139"/>
                </a:cubicBezTo>
                <a:cubicBezTo>
                  <a:pt x="35" y="139"/>
                  <a:pt x="23" y="135"/>
                  <a:pt x="14" y="125"/>
                </a:cubicBezTo>
                <a:cubicBezTo>
                  <a:pt x="4" y="116"/>
                  <a:pt x="0" y="104"/>
                  <a:pt x="0" y="91"/>
                </a:cubicBezTo>
                <a:cubicBezTo>
                  <a:pt x="0" y="82"/>
                  <a:pt x="2" y="73"/>
                  <a:pt x="7" y="65"/>
                </a:cubicBezTo>
                <a:cubicBezTo>
                  <a:pt x="8" y="64"/>
                  <a:pt x="10" y="62"/>
                  <a:pt x="13" y="57"/>
                </a:cubicBezTo>
                <a:cubicBezTo>
                  <a:pt x="17" y="51"/>
                  <a:pt x="20" y="47"/>
                  <a:pt x="23" y="42"/>
                </a:cubicBezTo>
                <a:cubicBezTo>
                  <a:pt x="26" y="38"/>
                  <a:pt x="29" y="32"/>
                  <a:pt x="32" y="25"/>
                </a:cubicBezTo>
                <a:cubicBezTo>
                  <a:pt x="36" y="19"/>
                  <a:pt x="38" y="12"/>
                  <a:pt x="40" y="6"/>
                </a:cubicBezTo>
                <a:cubicBezTo>
                  <a:pt x="41" y="4"/>
                  <a:pt x="42" y="3"/>
                  <a:pt x="43" y="2"/>
                </a:cubicBezTo>
                <a:cubicBezTo>
                  <a:pt x="45" y="1"/>
                  <a:pt x="46" y="0"/>
                  <a:pt x="48" y="0"/>
                </a:cubicBezTo>
                <a:cubicBezTo>
                  <a:pt x="50" y="0"/>
                  <a:pt x="51" y="1"/>
                  <a:pt x="53" y="2"/>
                </a:cubicBezTo>
                <a:cubicBezTo>
                  <a:pt x="55" y="3"/>
                  <a:pt x="56" y="4"/>
                  <a:pt x="56" y="6"/>
                </a:cubicBezTo>
                <a:cubicBezTo>
                  <a:pt x="58" y="12"/>
                  <a:pt x="61" y="19"/>
                  <a:pt x="64" y="25"/>
                </a:cubicBezTo>
                <a:cubicBezTo>
                  <a:pt x="67" y="32"/>
                  <a:pt x="71" y="38"/>
                  <a:pt x="73" y="42"/>
                </a:cubicBezTo>
                <a:cubicBezTo>
                  <a:pt x="76" y="47"/>
                  <a:pt x="79" y="51"/>
                  <a:pt x="83" y="57"/>
                </a:cubicBezTo>
                <a:cubicBezTo>
                  <a:pt x="87" y="62"/>
                  <a:pt x="88" y="64"/>
                  <a:pt x="89" y="65"/>
                </a:cubicBezTo>
                <a:cubicBezTo>
                  <a:pt x="94" y="73"/>
                  <a:pt x="97" y="82"/>
                  <a:pt x="97" y="91"/>
                </a:cubicBezTo>
                <a:close/>
                <a:moveTo>
                  <a:pt x="48" y="103"/>
                </a:moveTo>
                <a:cubicBezTo>
                  <a:pt x="48" y="101"/>
                  <a:pt x="47" y="99"/>
                  <a:pt x="46" y="97"/>
                </a:cubicBezTo>
                <a:cubicBezTo>
                  <a:pt x="46" y="97"/>
                  <a:pt x="46" y="96"/>
                  <a:pt x="45" y="95"/>
                </a:cubicBezTo>
                <a:cubicBezTo>
                  <a:pt x="44" y="93"/>
                  <a:pt x="43" y="92"/>
                  <a:pt x="42" y="91"/>
                </a:cubicBezTo>
                <a:cubicBezTo>
                  <a:pt x="42" y="90"/>
                  <a:pt x="41" y="88"/>
                  <a:pt x="40" y="87"/>
                </a:cubicBezTo>
                <a:cubicBezTo>
                  <a:pt x="39" y="85"/>
                  <a:pt x="38" y="83"/>
                  <a:pt x="38" y="82"/>
                </a:cubicBezTo>
                <a:cubicBezTo>
                  <a:pt x="38" y="81"/>
                  <a:pt x="37" y="80"/>
                  <a:pt x="36" y="80"/>
                </a:cubicBezTo>
                <a:cubicBezTo>
                  <a:pt x="35" y="80"/>
                  <a:pt x="34" y="81"/>
                  <a:pt x="34" y="82"/>
                </a:cubicBezTo>
                <a:cubicBezTo>
                  <a:pt x="34" y="83"/>
                  <a:pt x="33" y="85"/>
                  <a:pt x="32" y="87"/>
                </a:cubicBezTo>
                <a:cubicBezTo>
                  <a:pt x="31" y="88"/>
                  <a:pt x="30" y="90"/>
                  <a:pt x="30" y="91"/>
                </a:cubicBezTo>
                <a:cubicBezTo>
                  <a:pt x="29" y="92"/>
                  <a:pt x="28" y="93"/>
                  <a:pt x="27" y="95"/>
                </a:cubicBezTo>
                <a:cubicBezTo>
                  <a:pt x="26" y="96"/>
                  <a:pt x="26" y="97"/>
                  <a:pt x="26" y="97"/>
                </a:cubicBezTo>
                <a:cubicBezTo>
                  <a:pt x="25" y="99"/>
                  <a:pt x="24" y="101"/>
                  <a:pt x="24" y="103"/>
                </a:cubicBezTo>
                <a:cubicBezTo>
                  <a:pt x="24" y="107"/>
                  <a:pt x="25" y="109"/>
                  <a:pt x="27" y="112"/>
                </a:cubicBezTo>
                <a:cubicBezTo>
                  <a:pt x="30" y="114"/>
                  <a:pt x="33" y="115"/>
                  <a:pt x="36" y="115"/>
                </a:cubicBezTo>
                <a:cubicBezTo>
                  <a:pt x="39" y="115"/>
                  <a:pt x="42" y="114"/>
                  <a:pt x="45" y="112"/>
                </a:cubicBezTo>
                <a:cubicBezTo>
                  <a:pt x="47" y="109"/>
                  <a:pt x="48" y="107"/>
                  <a:pt x="48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072071" y="1368289"/>
            <a:ext cx="183153" cy="142632"/>
          </a:xfrm>
          <a:custGeom>
            <a:pathLst>
              <a:path extrusionOk="0" h="133" w="169">
                <a:moveTo>
                  <a:pt x="133" y="88"/>
                </a:moveTo>
                <a:cubicBezTo>
                  <a:pt x="133" y="106"/>
                  <a:pt x="133" y="106"/>
                  <a:pt x="133" y="106"/>
                </a:cubicBezTo>
                <a:cubicBezTo>
                  <a:pt x="133" y="114"/>
                  <a:pt x="130" y="120"/>
                  <a:pt x="125" y="125"/>
                </a:cubicBezTo>
                <a:cubicBezTo>
                  <a:pt x="120" y="131"/>
                  <a:pt x="113" y="133"/>
                  <a:pt x="106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0" y="133"/>
                  <a:pt x="13" y="131"/>
                  <a:pt x="8" y="125"/>
                </a:cubicBezTo>
                <a:cubicBezTo>
                  <a:pt x="3" y="120"/>
                  <a:pt x="0" y="114"/>
                  <a:pt x="0" y="10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0" y="0"/>
                  <a:pt x="113" y="1"/>
                  <a:pt x="117" y="3"/>
                </a:cubicBezTo>
                <a:cubicBezTo>
                  <a:pt x="118" y="3"/>
                  <a:pt x="118" y="4"/>
                  <a:pt x="118" y="5"/>
                </a:cubicBezTo>
                <a:cubicBezTo>
                  <a:pt x="119" y="6"/>
                  <a:pt x="118" y="7"/>
                  <a:pt x="118" y="8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3"/>
                  <a:pt x="111" y="13"/>
                  <a:pt x="110" y="13"/>
                </a:cubicBezTo>
                <a:cubicBezTo>
                  <a:pt x="109" y="13"/>
                  <a:pt x="107" y="12"/>
                  <a:pt x="106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3" y="12"/>
                  <a:pt x="19" y="14"/>
                  <a:pt x="16" y="17"/>
                </a:cubicBezTo>
                <a:cubicBezTo>
                  <a:pt x="13" y="20"/>
                  <a:pt x="12" y="23"/>
                  <a:pt x="12" y="28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10"/>
                  <a:pt x="13" y="114"/>
                  <a:pt x="16" y="117"/>
                </a:cubicBezTo>
                <a:cubicBezTo>
                  <a:pt x="19" y="120"/>
                  <a:pt x="23" y="121"/>
                  <a:pt x="27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10" y="121"/>
                  <a:pt x="113" y="120"/>
                  <a:pt x="116" y="117"/>
                </a:cubicBezTo>
                <a:cubicBezTo>
                  <a:pt x="119" y="114"/>
                  <a:pt x="121" y="110"/>
                  <a:pt x="121" y="106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21" y="94"/>
                  <a:pt x="121" y="93"/>
                  <a:pt x="122" y="92"/>
                </a:cubicBezTo>
                <a:cubicBezTo>
                  <a:pt x="128" y="86"/>
                  <a:pt x="128" y="86"/>
                  <a:pt x="128" y="86"/>
                </a:cubicBezTo>
                <a:cubicBezTo>
                  <a:pt x="129" y="85"/>
                  <a:pt x="130" y="85"/>
                  <a:pt x="131" y="86"/>
                </a:cubicBezTo>
                <a:cubicBezTo>
                  <a:pt x="132" y="86"/>
                  <a:pt x="133" y="87"/>
                  <a:pt x="133" y="88"/>
                </a:cubicBezTo>
                <a:close/>
                <a:moveTo>
                  <a:pt x="124" y="19"/>
                </a:moveTo>
                <a:cubicBezTo>
                  <a:pt x="151" y="46"/>
                  <a:pt x="151" y="46"/>
                  <a:pt x="151" y="46"/>
                </a:cubicBezTo>
                <a:cubicBezTo>
                  <a:pt x="88" y="109"/>
                  <a:pt x="88" y="109"/>
                  <a:pt x="88" y="109"/>
                </a:cubicBezTo>
                <a:cubicBezTo>
                  <a:pt x="60" y="109"/>
                  <a:pt x="60" y="109"/>
                  <a:pt x="60" y="109"/>
                </a:cubicBezTo>
                <a:cubicBezTo>
                  <a:pt x="60" y="82"/>
                  <a:pt x="60" y="82"/>
                  <a:pt x="60" y="82"/>
                </a:cubicBezTo>
                <a:lnTo>
                  <a:pt x="124" y="19"/>
                </a:lnTo>
                <a:close/>
                <a:moveTo>
                  <a:pt x="84" y="100"/>
                </a:moveTo>
                <a:cubicBezTo>
                  <a:pt x="95" y="89"/>
                  <a:pt x="95" y="89"/>
                  <a:pt x="95" y="89"/>
                </a:cubicBezTo>
                <a:cubicBezTo>
                  <a:pt x="80" y="75"/>
                  <a:pt x="80" y="75"/>
                  <a:pt x="80" y="75"/>
                </a:cubicBezTo>
                <a:cubicBezTo>
                  <a:pt x="69" y="86"/>
                  <a:pt x="69" y="86"/>
                  <a:pt x="69" y="86"/>
                </a:cubicBezTo>
                <a:cubicBezTo>
                  <a:pt x="69" y="91"/>
                  <a:pt x="69" y="91"/>
                  <a:pt x="69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100"/>
                  <a:pt x="78" y="100"/>
                  <a:pt x="78" y="100"/>
                </a:cubicBezTo>
                <a:lnTo>
                  <a:pt x="84" y="100"/>
                </a:lnTo>
                <a:close/>
                <a:moveTo>
                  <a:pt x="125" y="32"/>
                </a:moveTo>
                <a:cubicBezTo>
                  <a:pt x="124" y="31"/>
                  <a:pt x="123" y="31"/>
                  <a:pt x="122" y="32"/>
                </a:cubicBezTo>
                <a:cubicBezTo>
                  <a:pt x="89" y="65"/>
                  <a:pt x="89" y="65"/>
                  <a:pt x="89" y="65"/>
                </a:cubicBezTo>
                <a:cubicBezTo>
                  <a:pt x="88" y="66"/>
                  <a:pt x="88" y="67"/>
                  <a:pt x="89" y="68"/>
                </a:cubicBezTo>
                <a:cubicBezTo>
                  <a:pt x="90" y="69"/>
                  <a:pt x="91" y="69"/>
                  <a:pt x="92" y="68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126" y="34"/>
                  <a:pt x="126" y="33"/>
                  <a:pt x="125" y="32"/>
                </a:cubicBezTo>
                <a:close/>
                <a:moveTo>
                  <a:pt x="166" y="31"/>
                </a:moveTo>
                <a:cubicBezTo>
                  <a:pt x="157" y="40"/>
                  <a:pt x="157" y="40"/>
                  <a:pt x="157" y="40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9" y="4"/>
                  <a:pt x="139" y="4"/>
                  <a:pt x="139" y="4"/>
                </a:cubicBezTo>
                <a:cubicBezTo>
                  <a:pt x="140" y="2"/>
                  <a:pt x="143" y="1"/>
                  <a:pt x="145" y="1"/>
                </a:cubicBezTo>
                <a:cubicBezTo>
                  <a:pt x="148" y="1"/>
                  <a:pt x="150" y="2"/>
                  <a:pt x="151" y="4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68" y="20"/>
                  <a:pt x="169" y="22"/>
                  <a:pt x="169" y="25"/>
                </a:cubicBezTo>
                <a:cubicBezTo>
                  <a:pt x="169" y="27"/>
                  <a:pt x="168" y="29"/>
                  <a:pt x="166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6302228" y="1355323"/>
            <a:ext cx="168566" cy="155598"/>
          </a:xfrm>
          <a:custGeom>
            <a:pathLst>
              <a:path extrusionOk="0" h="145" w="157">
                <a:moveTo>
                  <a:pt x="133" y="94"/>
                </a:moveTo>
                <a:cubicBezTo>
                  <a:pt x="133" y="118"/>
                  <a:pt x="133" y="118"/>
                  <a:pt x="133" y="118"/>
                </a:cubicBezTo>
                <a:cubicBezTo>
                  <a:pt x="133" y="126"/>
                  <a:pt x="130" y="132"/>
                  <a:pt x="125" y="137"/>
                </a:cubicBezTo>
                <a:cubicBezTo>
                  <a:pt x="119" y="143"/>
                  <a:pt x="113" y="145"/>
                  <a:pt x="105" y="145"/>
                </a:cubicBezTo>
                <a:cubicBezTo>
                  <a:pt x="27" y="145"/>
                  <a:pt x="27" y="145"/>
                  <a:pt x="27" y="145"/>
                </a:cubicBezTo>
                <a:cubicBezTo>
                  <a:pt x="19" y="145"/>
                  <a:pt x="13" y="143"/>
                  <a:pt x="8" y="137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2"/>
                  <a:pt x="2" y="26"/>
                  <a:pt x="8" y="20"/>
                </a:cubicBezTo>
                <a:cubicBezTo>
                  <a:pt x="13" y="15"/>
                  <a:pt x="19" y="12"/>
                  <a:pt x="27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2" y="12"/>
                  <a:pt x="52" y="13"/>
                  <a:pt x="53" y="13"/>
                </a:cubicBezTo>
                <a:cubicBezTo>
                  <a:pt x="54" y="14"/>
                  <a:pt x="54" y="15"/>
                  <a:pt x="54" y="15"/>
                </a:cubicBezTo>
                <a:cubicBezTo>
                  <a:pt x="54" y="17"/>
                  <a:pt x="53" y="18"/>
                  <a:pt x="51" y="18"/>
                </a:cubicBezTo>
                <a:cubicBezTo>
                  <a:pt x="47" y="20"/>
                  <a:pt x="42" y="22"/>
                  <a:pt x="39" y="24"/>
                </a:cubicBezTo>
                <a:cubicBezTo>
                  <a:pt x="38" y="24"/>
                  <a:pt x="38" y="24"/>
                  <a:pt x="3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3" y="24"/>
                  <a:pt x="19" y="26"/>
                  <a:pt x="16" y="29"/>
                </a:cubicBezTo>
                <a:cubicBezTo>
                  <a:pt x="13" y="32"/>
                  <a:pt x="12" y="35"/>
                  <a:pt x="12" y="40"/>
                </a:cubicBezTo>
                <a:cubicBezTo>
                  <a:pt x="12" y="118"/>
                  <a:pt x="12" y="118"/>
                  <a:pt x="12" y="118"/>
                </a:cubicBezTo>
                <a:cubicBezTo>
                  <a:pt x="12" y="122"/>
                  <a:pt x="13" y="126"/>
                  <a:pt x="16" y="129"/>
                </a:cubicBezTo>
                <a:cubicBezTo>
                  <a:pt x="19" y="132"/>
                  <a:pt x="23" y="133"/>
                  <a:pt x="27" y="133"/>
                </a:cubicBezTo>
                <a:cubicBezTo>
                  <a:pt x="105" y="133"/>
                  <a:pt x="105" y="133"/>
                  <a:pt x="105" y="133"/>
                </a:cubicBezTo>
                <a:cubicBezTo>
                  <a:pt x="110" y="133"/>
                  <a:pt x="113" y="132"/>
                  <a:pt x="116" y="129"/>
                </a:cubicBezTo>
                <a:cubicBezTo>
                  <a:pt x="119" y="126"/>
                  <a:pt x="121" y="122"/>
                  <a:pt x="121" y="118"/>
                </a:cubicBezTo>
                <a:cubicBezTo>
                  <a:pt x="121" y="98"/>
                  <a:pt x="121" y="98"/>
                  <a:pt x="121" y="98"/>
                </a:cubicBezTo>
                <a:cubicBezTo>
                  <a:pt x="121" y="97"/>
                  <a:pt x="121" y="96"/>
                  <a:pt x="122" y="95"/>
                </a:cubicBezTo>
                <a:cubicBezTo>
                  <a:pt x="124" y="94"/>
                  <a:pt x="126" y="93"/>
                  <a:pt x="127" y="92"/>
                </a:cubicBezTo>
                <a:cubicBezTo>
                  <a:pt x="128" y="91"/>
                  <a:pt x="130" y="91"/>
                  <a:pt x="131" y="91"/>
                </a:cubicBezTo>
                <a:cubicBezTo>
                  <a:pt x="132" y="92"/>
                  <a:pt x="133" y="92"/>
                  <a:pt x="133" y="94"/>
                </a:cubicBezTo>
                <a:close/>
                <a:moveTo>
                  <a:pt x="155" y="47"/>
                </a:moveTo>
                <a:cubicBezTo>
                  <a:pt x="119" y="83"/>
                  <a:pt x="119" y="83"/>
                  <a:pt x="119" y="83"/>
                </a:cubicBezTo>
                <a:cubicBezTo>
                  <a:pt x="118" y="84"/>
                  <a:pt x="116" y="85"/>
                  <a:pt x="115" y="85"/>
                </a:cubicBezTo>
                <a:cubicBezTo>
                  <a:pt x="114" y="85"/>
                  <a:pt x="113" y="85"/>
                  <a:pt x="112" y="84"/>
                </a:cubicBezTo>
                <a:cubicBezTo>
                  <a:pt x="110" y="83"/>
                  <a:pt x="109" y="82"/>
                  <a:pt x="109" y="79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93" y="61"/>
                  <a:pt x="93" y="61"/>
                  <a:pt x="93" y="61"/>
                </a:cubicBezTo>
                <a:cubicBezTo>
                  <a:pt x="73" y="61"/>
                  <a:pt x="59" y="65"/>
                  <a:pt x="52" y="73"/>
                </a:cubicBezTo>
                <a:cubicBezTo>
                  <a:pt x="44" y="82"/>
                  <a:pt x="42" y="97"/>
                  <a:pt x="45" y="118"/>
                </a:cubicBezTo>
                <a:cubicBezTo>
                  <a:pt x="45" y="119"/>
                  <a:pt x="45" y="120"/>
                  <a:pt x="43" y="121"/>
                </a:cubicBezTo>
                <a:cubicBezTo>
                  <a:pt x="43" y="121"/>
                  <a:pt x="42" y="121"/>
                  <a:pt x="42" y="121"/>
                </a:cubicBezTo>
                <a:cubicBezTo>
                  <a:pt x="41" y="121"/>
                  <a:pt x="40" y="121"/>
                  <a:pt x="39" y="120"/>
                </a:cubicBezTo>
                <a:cubicBezTo>
                  <a:pt x="39" y="119"/>
                  <a:pt x="38" y="118"/>
                  <a:pt x="37" y="117"/>
                </a:cubicBezTo>
                <a:cubicBezTo>
                  <a:pt x="37" y="116"/>
                  <a:pt x="36" y="114"/>
                  <a:pt x="34" y="111"/>
                </a:cubicBezTo>
                <a:cubicBezTo>
                  <a:pt x="32" y="107"/>
                  <a:pt x="30" y="104"/>
                  <a:pt x="29" y="101"/>
                </a:cubicBezTo>
                <a:cubicBezTo>
                  <a:pt x="28" y="98"/>
                  <a:pt x="27" y="95"/>
                  <a:pt x="25" y="90"/>
                </a:cubicBezTo>
                <a:cubicBezTo>
                  <a:pt x="24" y="86"/>
                  <a:pt x="24" y="82"/>
                  <a:pt x="24" y="79"/>
                </a:cubicBezTo>
                <a:cubicBezTo>
                  <a:pt x="24" y="76"/>
                  <a:pt x="24" y="73"/>
                  <a:pt x="24" y="70"/>
                </a:cubicBezTo>
                <a:cubicBezTo>
                  <a:pt x="24" y="68"/>
                  <a:pt x="25" y="65"/>
                  <a:pt x="25" y="62"/>
                </a:cubicBezTo>
                <a:cubicBezTo>
                  <a:pt x="26" y="59"/>
                  <a:pt x="27" y="56"/>
                  <a:pt x="28" y="53"/>
                </a:cubicBezTo>
                <a:cubicBezTo>
                  <a:pt x="29" y="51"/>
                  <a:pt x="31" y="48"/>
                  <a:pt x="33" y="46"/>
                </a:cubicBezTo>
                <a:cubicBezTo>
                  <a:pt x="34" y="43"/>
                  <a:pt x="37" y="41"/>
                  <a:pt x="39" y="39"/>
                </a:cubicBezTo>
                <a:cubicBezTo>
                  <a:pt x="41" y="37"/>
                  <a:pt x="44" y="35"/>
                  <a:pt x="48" y="33"/>
                </a:cubicBezTo>
                <a:cubicBezTo>
                  <a:pt x="51" y="31"/>
                  <a:pt x="55" y="30"/>
                  <a:pt x="60" y="28"/>
                </a:cubicBezTo>
                <a:cubicBezTo>
                  <a:pt x="64" y="27"/>
                  <a:pt x="69" y="26"/>
                  <a:pt x="75" y="25"/>
                </a:cubicBezTo>
                <a:cubicBezTo>
                  <a:pt x="81" y="25"/>
                  <a:pt x="87" y="24"/>
                  <a:pt x="93" y="24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109" y="6"/>
                  <a:pt x="109" y="6"/>
                  <a:pt x="109" y="6"/>
                </a:cubicBezTo>
                <a:cubicBezTo>
                  <a:pt x="109" y="4"/>
                  <a:pt x="110" y="2"/>
                  <a:pt x="112" y="1"/>
                </a:cubicBezTo>
                <a:cubicBezTo>
                  <a:pt x="113" y="0"/>
                  <a:pt x="114" y="0"/>
                  <a:pt x="115" y="0"/>
                </a:cubicBezTo>
                <a:cubicBezTo>
                  <a:pt x="116" y="0"/>
                  <a:pt x="118" y="1"/>
                  <a:pt x="119" y="2"/>
                </a:cubicBezTo>
                <a:cubicBezTo>
                  <a:pt x="155" y="38"/>
                  <a:pt x="155" y="38"/>
                  <a:pt x="155" y="38"/>
                </a:cubicBezTo>
                <a:cubicBezTo>
                  <a:pt x="156" y="40"/>
                  <a:pt x="157" y="41"/>
                  <a:pt x="157" y="43"/>
                </a:cubicBezTo>
                <a:cubicBezTo>
                  <a:pt x="157" y="44"/>
                  <a:pt x="156" y="46"/>
                  <a:pt x="155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6516176" y="1368289"/>
            <a:ext cx="168566" cy="142632"/>
          </a:xfrm>
          <a:custGeom>
            <a:pathLst>
              <a:path extrusionOk="0" h="133" w="157">
                <a:moveTo>
                  <a:pt x="133" y="76"/>
                </a:moveTo>
                <a:cubicBezTo>
                  <a:pt x="133" y="106"/>
                  <a:pt x="133" y="106"/>
                  <a:pt x="133" y="106"/>
                </a:cubicBezTo>
                <a:cubicBezTo>
                  <a:pt x="133" y="114"/>
                  <a:pt x="131" y="120"/>
                  <a:pt x="125" y="125"/>
                </a:cubicBezTo>
                <a:cubicBezTo>
                  <a:pt x="120" y="131"/>
                  <a:pt x="114" y="133"/>
                  <a:pt x="106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0" y="133"/>
                  <a:pt x="14" y="131"/>
                  <a:pt x="8" y="125"/>
                </a:cubicBezTo>
                <a:cubicBezTo>
                  <a:pt x="3" y="120"/>
                  <a:pt x="0" y="114"/>
                  <a:pt x="0" y="10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0" y="0"/>
                  <a:pt x="114" y="1"/>
                  <a:pt x="117" y="3"/>
                </a:cubicBezTo>
                <a:cubicBezTo>
                  <a:pt x="118" y="3"/>
                  <a:pt x="119" y="4"/>
                  <a:pt x="119" y="5"/>
                </a:cubicBezTo>
                <a:cubicBezTo>
                  <a:pt x="119" y="6"/>
                  <a:pt x="119" y="7"/>
                  <a:pt x="118" y="8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3" y="13"/>
                  <a:pt x="112" y="13"/>
                  <a:pt x="111" y="13"/>
                </a:cubicBezTo>
                <a:cubicBezTo>
                  <a:pt x="111" y="13"/>
                  <a:pt x="111" y="13"/>
                  <a:pt x="110" y="13"/>
                </a:cubicBezTo>
                <a:cubicBezTo>
                  <a:pt x="109" y="13"/>
                  <a:pt x="108" y="12"/>
                  <a:pt x="106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3" y="12"/>
                  <a:pt x="20" y="14"/>
                  <a:pt x="17" y="17"/>
                </a:cubicBezTo>
                <a:cubicBezTo>
                  <a:pt x="14" y="20"/>
                  <a:pt x="12" y="23"/>
                  <a:pt x="12" y="28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10"/>
                  <a:pt x="14" y="114"/>
                  <a:pt x="17" y="117"/>
                </a:cubicBezTo>
                <a:cubicBezTo>
                  <a:pt x="20" y="120"/>
                  <a:pt x="23" y="121"/>
                  <a:pt x="27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10" y="121"/>
                  <a:pt x="114" y="120"/>
                  <a:pt x="117" y="117"/>
                </a:cubicBezTo>
                <a:cubicBezTo>
                  <a:pt x="120" y="114"/>
                  <a:pt x="121" y="110"/>
                  <a:pt x="121" y="106"/>
                </a:cubicBezTo>
                <a:cubicBezTo>
                  <a:pt x="121" y="82"/>
                  <a:pt x="121" y="82"/>
                  <a:pt x="121" y="82"/>
                </a:cubicBezTo>
                <a:cubicBezTo>
                  <a:pt x="121" y="81"/>
                  <a:pt x="122" y="81"/>
                  <a:pt x="122" y="80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9" y="73"/>
                  <a:pt x="130" y="73"/>
                  <a:pt x="130" y="73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33" y="74"/>
                  <a:pt x="133" y="75"/>
                  <a:pt x="133" y="76"/>
                </a:cubicBezTo>
                <a:close/>
                <a:moveTo>
                  <a:pt x="155" y="30"/>
                </a:moveTo>
                <a:cubicBezTo>
                  <a:pt x="78" y="107"/>
                  <a:pt x="78" y="107"/>
                  <a:pt x="78" y="107"/>
                </a:cubicBezTo>
                <a:cubicBezTo>
                  <a:pt x="77" y="108"/>
                  <a:pt x="75" y="109"/>
                  <a:pt x="73" y="109"/>
                </a:cubicBezTo>
                <a:cubicBezTo>
                  <a:pt x="71" y="109"/>
                  <a:pt x="69" y="108"/>
                  <a:pt x="67" y="107"/>
                </a:cubicBezTo>
                <a:cubicBezTo>
                  <a:pt x="27" y="66"/>
                  <a:pt x="27" y="66"/>
                  <a:pt x="27" y="66"/>
                </a:cubicBezTo>
                <a:cubicBezTo>
                  <a:pt x="25" y="65"/>
                  <a:pt x="25" y="63"/>
                  <a:pt x="25" y="61"/>
                </a:cubicBezTo>
                <a:cubicBezTo>
                  <a:pt x="25" y="59"/>
                  <a:pt x="25" y="57"/>
                  <a:pt x="27" y="55"/>
                </a:cubicBezTo>
                <a:cubicBezTo>
                  <a:pt x="37" y="45"/>
                  <a:pt x="37" y="45"/>
                  <a:pt x="37" y="45"/>
                </a:cubicBezTo>
                <a:cubicBezTo>
                  <a:pt x="39" y="44"/>
                  <a:pt x="41" y="43"/>
                  <a:pt x="43" y="43"/>
                </a:cubicBezTo>
                <a:cubicBezTo>
                  <a:pt x="45" y="43"/>
                  <a:pt x="46" y="44"/>
                  <a:pt x="48" y="45"/>
                </a:cubicBezTo>
                <a:cubicBezTo>
                  <a:pt x="73" y="70"/>
                  <a:pt x="73" y="70"/>
                  <a:pt x="73" y="7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6" y="7"/>
                  <a:pt x="137" y="6"/>
                  <a:pt x="139" y="6"/>
                </a:cubicBezTo>
                <a:cubicBezTo>
                  <a:pt x="141" y="6"/>
                  <a:pt x="143" y="7"/>
                  <a:pt x="145" y="9"/>
                </a:cubicBezTo>
                <a:cubicBezTo>
                  <a:pt x="155" y="19"/>
                  <a:pt x="155" y="19"/>
                  <a:pt x="155" y="19"/>
                </a:cubicBezTo>
                <a:cubicBezTo>
                  <a:pt x="157" y="21"/>
                  <a:pt x="157" y="22"/>
                  <a:pt x="157" y="25"/>
                </a:cubicBezTo>
                <a:cubicBezTo>
                  <a:pt x="157" y="27"/>
                  <a:pt x="157" y="28"/>
                  <a:pt x="155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6733367" y="1355323"/>
            <a:ext cx="181532" cy="183153"/>
          </a:xfrm>
          <a:custGeom>
            <a:pathLst>
              <a:path extrusionOk="0" h="170" w="169">
                <a:moveTo>
                  <a:pt x="169" y="85"/>
                </a:moveTo>
                <a:cubicBezTo>
                  <a:pt x="169" y="87"/>
                  <a:pt x="169" y="88"/>
                  <a:pt x="168" y="89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2" y="115"/>
                  <a:pt x="141" y="115"/>
                  <a:pt x="139" y="115"/>
                </a:cubicBezTo>
                <a:cubicBezTo>
                  <a:pt x="137" y="115"/>
                  <a:pt x="136" y="115"/>
                  <a:pt x="135" y="113"/>
                </a:cubicBezTo>
                <a:cubicBezTo>
                  <a:pt x="134" y="112"/>
                  <a:pt x="133" y="111"/>
                  <a:pt x="133" y="109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109" y="133"/>
                  <a:pt x="109" y="133"/>
                  <a:pt x="109" y="133"/>
                </a:cubicBezTo>
                <a:cubicBezTo>
                  <a:pt x="110" y="133"/>
                  <a:pt x="112" y="134"/>
                  <a:pt x="113" y="135"/>
                </a:cubicBezTo>
                <a:cubicBezTo>
                  <a:pt x="114" y="136"/>
                  <a:pt x="115" y="138"/>
                  <a:pt x="115" y="139"/>
                </a:cubicBezTo>
                <a:cubicBezTo>
                  <a:pt x="115" y="141"/>
                  <a:pt x="114" y="142"/>
                  <a:pt x="113" y="144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88" y="169"/>
                  <a:pt x="86" y="170"/>
                  <a:pt x="85" y="170"/>
                </a:cubicBezTo>
                <a:cubicBezTo>
                  <a:pt x="83" y="170"/>
                  <a:pt x="82" y="169"/>
                  <a:pt x="80" y="168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55" y="142"/>
                  <a:pt x="54" y="141"/>
                  <a:pt x="54" y="139"/>
                </a:cubicBezTo>
                <a:cubicBezTo>
                  <a:pt x="54" y="138"/>
                  <a:pt x="55" y="136"/>
                  <a:pt x="56" y="135"/>
                </a:cubicBezTo>
                <a:cubicBezTo>
                  <a:pt x="57" y="134"/>
                  <a:pt x="59" y="133"/>
                  <a:pt x="60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97"/>
                  <a:pt x="73" y="97"/>
                  <a:pt x="73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36" y="111"/>
                  <a:pt x="36" y="112"/>
                  <a:pt x="34" y="113"/>
                </a:cubicBezTo>
                <a:cubicBezTo>
                  <a:pt x="33" y="115"/>
                  <a:pt x="32" y="115"/>
                  <a:pt x="30" y="115"/>
                </a:cubicBezTo>
                <a:cubicBezTo>
                  <a:pt x="28" y="115"/>
                  <a:pt x="27" y="115"/>
                  <a:pt x="26" y="113"/>
                </a:cubicBezTo>
                <a:cubicBezTo>
                  <a:pt x="2" y="89"/>
                  <a:pt x="2" y="89"/>
                  <a:pt x="2" y="89"/>
                </a:cubicBezTo>
                <a:cubicBezTo>
                  <a:pt x="0" y="88"/>
                  <a:pt x="0" y="87"/>
                  <a:pt x="0" y="85"/>
                </a:cubicBezTo>
                <a:cubicBezTo>
                  <a:pt x="0" y="83"/>
                  <a:pt x="0" y="82"/>
                  <a:pt x="2" y="81"/>
                </a:cubicBezTo>
                <a:cubicBezTo>
                  <a:pt x="26" y="57"/>
                  <a:pt x="26" y="57"/>
                  <a:pt x="26" y="57"/>
                </a:cubicBezTo>
                <a:cubicBezTo>
                  <a:pt x="27" y="55"/>
                  <a:pt x="28" y="55"/>
                  <a:pt x="30" y="55"/>
                </a:cubicBezTo>
                <a:cubicBezTo>
                  <a:pt x="32" y="55"/>
                  <a:pt x="33" y="55"/>
                  <a:pt x="34" y="57"/>
                </a:cubicBezTo>
                <a:cubicBezTo>
                  <a:pt x="36" y="58"/>
                  <a:pt x="36" y="59"/>
                  <a:pt x="36" y="61"/>
                </a:cubicBezTo>
                <a:cubicBezTo>
                  <a:pt x="36" y="73"/>
                  <a:pt x="36" y="73"/>
                  <a:pt x="36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37"/>
                  <a:pt x="73" y="37"/>
                  <a:pt x="73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59" y="37"/>
                  <a:pt x="57" y="36"/>
                  <a:pt x="56" y="35"/>
                </a:cubicBezTo>
                <a:cubicBezTo>
                  <a:pt x="55" y="34"/>
                  <a:pt x="54" y="32"/>
                  <a:pt x="54" y="31"/>
                </a:cubicBezTo>
                <a:cubicBezTo>
                  <a:pt x="54" y="29"/>
                  <a:pt x="55" y="27"/>
                  <a:pt x="56" y="26"/>
                </a:cubicBezTo>
                <a:cubicBezTo>
                  <a:pt x="80" y="2"/>
                  <a:pt x="80" y="2"/>
                  <a:pt x="80" y="2"/>
                </a:cubicBezTo>
                <a:cubicBezTo>
                  <a:pt x="82" y="1"/>
                  <a:pt x="83" y="0"/>
                  <a:pt x="85" y="0"/>
                </a:cubicBezTo>
                <a:cubicBezTo>
                  <a:pt x="86" y="0"/>
                  <a:pt x="88" y="1"/>
                  <a:pt x="89" y="2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4" y="27"/>
                  <a:pt x="115" y="29"/>
                  <a:pt x="115" y="31"/>
                </a:cubicBezTo>
                <a:cubicBezTo>
                  <a:pt x="115" y="32"/>
                  <a:pt x="114" y="34"/>
                  <a:pt x="113" y="35"/>
                </a:cubicBezTo>
                <a:cubicBezTo>
                  <a:pt x="112" y="36"/>
                  <a:pt x="110" y="37"/>
                  <a:pt x="109" y="37"/>
                </a:cubicBezTo>
                <a:cubicBezTo>
                  <a:pt x="97" y="37"/>
                  <a:pt x="97" y="37"/>
                  <a:pt x="97" y="37"/>
                </a:cubicBezTo>
                <a:cubicBezTo>
                  <a:pt x="97" y="73"/>
                  <a:pt x="97" y="73"/>
                  <a:pt x="97" y="73"/>
                </a:cubicBezTo>
                <a:cubicBezTo>
                  <a:pt x="133" y="73"/>
                  <a:pt x="133" y="73"/>
                  <a:pt x="133" y="73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133" y="59"/>
                  <a:pt x="134" y="58"/>
                  <a:pt x="135" y="57"/>
                </a:cubicBezTo>
                <a:cubicBezTo>
                  <a:pt x="136" y="55"/>
                  <a:pt x="137" y="55"/>
                  <a:pt x="139" y="55"/>
                </a:cubicBezTo>
                <a:cubicBezTo>
                  <a:pt x="141" y="55"/>
                  <a:pt x="142" y="55"/>
                  <a:pt x="143" y="57"/>
                </a:cubicBezTo>
                <a:cubicBezTo>
                  <a:pt x="168" y="81"/>
                  <a:pt x="168" y="81"/>
                  <a:pt x="168" y="81"/>
                </a:cubicBezTo>
                <a:cubicBezTo>
                  <a:pt x="169" y="82"/>
                  <a:pt x="169" y="83"/>
                  <a:pt x="169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6961903" y="1368289"/>
            <a:ext cx="103733" cy="157220"/>
          </a:xfrm>
          <a:custGeom>
            <a:pathLst>
              <a:path extrusionOk="0" h="146" w="96">
                <a:moveTo>
                  <a:pt x="92" y="2"/>
                </a:moveTo>
                <a:cubicBezTo>
                  <a:pt x="93" y="0"/>
                  <a:pt x="94" y="0"/>
                  <a:pt x="95" y="0"/>
                </a:cubicBezTo>
                <a:cubicBezTo>
                  <a:pt x="96" y="1"/>
                  <a:pt x="96" y="2"/>
                  <a:pt x="96" y="3"/>
                </a:cubicBezTo>
                <a:cubicBezTo>
                  <a:pt x="96" y="143"/>
                  <a:pt x="96" y="143"/>
                  <a:pt x="96" y="143"/>
                </a:cubicBezTo>
                <a:cubicBezTo>
                  <a:pt x="96" y="144"/>
                  <a:pt x="96" y="145"/>
                  <a:pt x="95" y="146"/>
                </a:cubicBezTo>
                <a:cubicBezTo>
                  <a:pt x="94" y="146"/>
                  <a:pt x="93" y="146"/>
                  <a:pt x="92" y="144"/>
                </a:cubicBezTo>
                <a:cubicBezTo>
                  <a:pt x="25" y="77"/>
                  <a:pt x="25" y="77"/>
                  <a:pt x="25" y="77"/>
                </a:cubicBezTo>
                <a:cubicBezTo>
                  <a:pt x="25" y="77"/>
                  <a:pt x="24" y="76"/>
                  <a:pt x="24" y="75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1"/>
                  <a:pt x="23" y="143"/>
                  <a:pt x="22" y="144"/>
                </a:cubicBezTo>
                <a:cubicBezTo>
                  <a:pt x="21" y="145"/>
                  <a:pt x="19" y="146"/>
                  <a:pt x="18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4" y="146"/>
                  <a:pt x="3" y="145"/>
                  <a:pt x="1" y="144"/>
                </a:cubicBezTo>
                <a:cubicBezTo>
                  <a:pt x="0" y="143"/>
                  <a:pt x="0" y="141"/>
                  <a:pt x="0" y="140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1" y="1"/>
                  <a:pt x="22" y="2"/>
                </a:cubicBezTo>
                <a:cubicBezTo>
                  <a:pt x="23" y="3"/>
                  <a:pt x="24" y="5"/>
                  <a:pt x="24" y="6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0"/>
                  <a:pt x="25" y="69"/>
                  <a:pt x="25" y="69"/>
                </a:cubicBezTo>
                <a:lnTo>
                  <a:pt x="92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112639" y="1368289"/>
            <a:ext cx="181532" cy="157220"/>
          </a:xfrm>
          <a:custGeom>
            <a:pathLst>
              <a:path extrusionOk="0" h="146" w="169">
                <a:moveTo>
                  <a:pt x="165" y="2"/>
                </a:moveTo>
                <a:cubicBezTo>
                  <a:pt x="166" y="0"/>
                  <a:pt x="167" y="0"/>
                  <a:pt x="168" y="0"/>
                </a:cubicBezTo>
                <a:cubicBezTo>
                  <a:pt x="169" y="1"/>
                  <a:pt x="169" y="2"/>
                  <a:pt x="169" y="3"/>
                </a:cubicBezTo>
                <a:cubicBezTo>
                  <a:pt x="169" y="143"/>
                  <a:pt x="169" y="143"/>
                  <a:pt x="169" y="143"/>
                </a:cubicBezTo>
                <a:cubicBezTo>
                  <a:pt x="169" y="144"/>
                  <a:pt x="169" y="145"/>
                  <a:pt x="168" y="146"/>
                </a:cubicBezTo>
                <a:cubicBezTo>
                  <a:pt x="167" y="146"/>
                  <a:pt x="166" y="146"/>
                  <a:pt x="165" y="144"/>
                </a:cubicBezTo>
                <a:cubicBezTo>
                  <a:pt x="98" y="77"/>
                  <a:pt x="98" y="77"/>
                  <a:pt x="98" y="77"/>
                </a:cubicBezTo>
                <a:cubicBezTo>
                  <a:pt x="97" y="77"/>
                  <a:pt x="97" y="76"/>
                  <a:pt x="97" y="75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97" y="144"/>
                  <a:pt x="96" y="145"/>
                  <a:pt x="95" y="146"/>
                </a:cubicBezTo>
                <a:cubicBezTo>
                  <a:pt x="95" y="146"/>
                  <a:pt x="94" y="146"/>
                  <a:pt x="92" y="144"/>
                </a:cubicBezTo>
                <a:cubicBezTo>
                  <a:pt x="25" y="77"/>
                  <a:pt x="25" y="77"/>
                  <a:pt x="25" y="77"/>
                </a:cubicBezTo>
                <a:cubicBezTo>
                  <a:pt x="25" y="77"/>
                  <a:pt x="24" y="76"/>
                  <a:pt x="24" y="75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1"/>
                  <a:pt x="23" y="143"/>
                  <a:pt x="22" y="144"/>
                </a:cubicBezTo>
                <a:cubicBezTo>
                  <a:pt x="21" y="145"/>
                  <a:pt x="20" y="146"/>
                  <a:pt x="18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4" y="146"/>
                  <a:pt x="3" y="145"/>
                  <a:pt x="2" y="144"/>
                </a:cubicBezTo>
                <a:cubicBezTo>
                  <a:pt x="0" y="143"/>
                  <a:pt x="0" y="141"/>
                  <a:pt x="0" y="140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1" y="1"/>
                  <a:pt x="22" y="2"/>
                </a:cubicBezTo>
                <a:cubicBezTo>
                  <a:pt x="23" y="3"/>
                  <a:pt x="24" y="5"/>
                  <a:pt x="24" y="6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0"/>
                  <a:pt x="25" y="69"/>
                  <a:pt x="25" y="69"/>
                </a:cubicBezTo>
                <a:cubicBezTo>
                  <a:pt x="92" y="2"/>
                  <a:pt x="92" y="2"/>
                  <a:pt x="92" y="2"/>
                </a:cubicBezTo>
                <a:cubicBezTo>
                  <a:pt x="94" y="0"/>
                  <a:pt x="95" y="0"/>
                  <a:pt x="95" y="0"/>
                </a:cubicBezTo>
                <a:cubicBezTo>
                  <a:pt x="96" y="1"/>
                  <a:pt x="97" y="2"/>
                  <a:pt x="97" y="3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70"/>
                  <a:pt x="97" y="69"/>
                  <a:pt x="98" y="69"/>
                </a:cubicBezTo>
                <a:lnTo>
                  <a:pt x="165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352522" y="1368289"/>
            <a:ext cx="157220" cy="157220"/>
          </a:xfrm>
          <a:custGeom>
            <a:pathLst>
              <a:path extrusionOk="0" h="146" w="146">
                <a:moveTo>
                  <a:pt x="142" y="2"/>
                </a:moveTo>
                <a:cubicBezTo>
                  <a:pt x="143" y="0"/>
                  <a:pt x="144" y="0"/>
                  <a:pt x="145" y="0"/>
                </a:cubicBezTo>
                <a:cubicBezTo>
                  <a:pt x="145" y="1"/>
                  <a:pt x="146" y="2"/>
                  <a:pt x="146" y="3"/>
                </a:cubicBezTo>
                <a:cubicBezTo>
                  <a:pt x="146" y="143"/>
                  <a:pt x="146" y="143"/>
                  <a:pt x="146" y="143"/>
                </a:cubicBezTo>
                <a:cubicBezTo>
                  <a:pt x="146" y="144"/>
                  <a:pt x="145" y="145"/>
                  <a:pt x="145" y="146"/>
                </a:cubicBezTo>
                <a:cubicBezTo>
                  <a:pt x="144" y="146"/>
                  <a:pt x="143" y="146"/>
                  <a:pt x="142" y="144"/>
                </a:cubicBezTo>
                <a:cubicBezTo>
                  <a:pt x="74" y="77"/>
                  <a:pt x="74" y="77"/>
                  <a:pt x="74" y="77"/>
                </a:cubicBezTo>
                <a:cubicBezTo>
                  <a:pt x="74" y="77"/>
                  <a:pt x="74" y="76"/>
                  <a:pt x="73" y="75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44"/>
                  <a:pt x="73" y="145"/>
                  <a:pt x="72" y="146"/>
                </a:cubicBezTo>
                <a:cubicBezTo>
                  <a:pt x="71" y="146"/>
                  <a:pt x="70" y="146"/>
                  <a:pt x="69" y="144"/>
                </a:cubicBezTo>
                <a:cubicBezTo>
                  <a:pt x="2" y="77"/>
                  <a:pt x="2" y="77"/>
                  <a:pt x="2" y="77"/>
                </a:cubicBezTo>
                <a:cubicBezTo>
                  <a:pt x="1" y="76"/>
                  <a:pt x="0" y="75"/>
                  <a:pt x="0" y="73"/>
                </a:cubicBezTo>
                <a:cubicBezTo>
                  <a:pt x="0" y="71"/>
                  <a:pt x="1" y="70"/>
                  <a:pt x="2" y="69"/>
                </a:cubicBezTo>
                <a:cubicBezTo>
                  <a:pt x="69" y="2"/>
                  <a:pt x="69" y="2"/>
                  <a:pt x="69" y="2"/>
                </a:cubicBezTo>
                <a:cubicBezTo>
                  <a:pt x="70" y="0"/>
                  <a:pt x="71" y="0"/>
                  <a:pt x="72" y="0"/>
                </a:cubicBezTo>
                <a:cubicBezTo>
                  <a:pt x="73" y="1"/>
                  <a:pt x="73" y="2"/>
                  <a:pt x="73" y="3"/>
                </a:cubicBezTo>
                <a:cubicBezTo>
                  <a:pt x="73" y="71"/>
                  <a:pt x="73" y="71"/>
                  <a:pt x="73" y="71"/>
                </a:cubicBezTo>
                <a:cubicBezTo>
                  <a:pt x="74" y="70"/>
                  <a:pt x="74" y="69"/>
                  <a:pt x="74" y="69"/>
                </a:cubicBezTo>
                <a:lnTo>
                  <a:pt x="142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7556744" y="1366668"/>
            <a:ext cx="142632" cy="158841"/>
          </a:xfrm>
          <a:custGeom>
            <a:pathLst>
              <a:path extrusionOk="0" h="148" w="133">
                <a:moveTo>
                  <a:pt x="131" y="77"/>
                </a:moveTo>
                <a:cubicBezTo>
                  <a:pt x="5" y="147"/>
                  <a:pt x="5" y="147"/>
                  <a:pt x="5" y="147"/>
                </a:cubicBezTo>
                <a:cubicBezTo>
                  <a:pt x="4" y="147"/>
                  <a:pt x="3" y="148"/>
                  <a:pt x="2" y="147"/>
                </a:cubicBezTo>
                <a:cubicBezTo>
                  <a:pt x="1" y="146"/>
                  <a:pt x="0" y="145"/>
                  <a:pt x="0" y="144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2"/>
                  <a:pt x="2" y="1"/>
                </a:cubicBezTo>
                <a:cubicBezTo>
                  <a:pt x="3" y="0"/>
                  <a:pt x="4" y="0"/>
                  <a:pt x="5" y="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2" y="72"/>
                  <a:pt x="133" y="73"/>
                  <a:pt x="133" y="74"/>
                </a:cubicBezTo>
                <a:cubicBezTo>
                  <a:pt x="133" y="75"/>
                  <a:pt x="132" y="76"/>
                  <a:pt x="131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7746381" y="1368289"/>
            <a:ext cx="155598" cy="157220"/>
          </a:xfrm>
          <a:custGeom>
            <a:pathLst>
              <a:path extrusionOk="0" h="146" w="145">
                <a:moveTo>
                  <a:pt x="60" y="6"/>
                </a:moveTo>
                <a:cubicBezTo>
                  <a:pt x="60" y="140"/>
                  <a:pt x="60" y="140"/>
                  <a:pt x="60" y="140"/>
                </a:cubicBezTo>
                <a:cubicBezTo>
                  <a:pt x="60" y="141"/>
                  <a:pt x="60" y="143"/>
                  <a:pt x="58" y="144"/>
                </a:cubicBezTo>
                <a:cubicBezTo>
                  <a:pt x="57" y="145"/>
                  <a:pt x="56" y="146"/>
                  <a:pt x="54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4" y="146"/>
                  <a:pt x="3" y="145"/>
                  <a:pt x="1" y="144"/>
                </a:cubicBezTo>
                <a:cubicBezTo>
                  <a:pt x="0" y="143"/>
                  <a:pt x="0" y="141"/>
                  <a:pt x="0" y="140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8" y="2"/>
                </a:cubicBezTo>
                <a:cubicBezTo>
                  <a:pt x="60" y="3"/>
                  <a:pt x="60" y="5"/>
                  <a:pt x="60" y="6"/>
                </a:cubicBezTo>
                <a:close/>
                <a:moveTo>
                  <a:pt x="145" y="6"/>
                </a:moveTo>
                <a:cubicBezTo>
                  <a:pt x="145" y="140"/>
                  <a:pt x="145" y="140"/>
                  <a:pt x="145" y="140"/>
                </a:cubicBezTo>
                <a:cubicBezTo>
                  <a:pt x="145" y="141"/>
                  <a:pt x="144" y="143"/>
                  <a:pt x="143" y="144"/>
                </a:cubicBezTo>
                <a:cubicBezTo>
                  <a:pt x="142" y="145"/>
                  <a:pt x="140" y="146"/>
                  <a:pt x="139" y="146"/>
                </a:cubicBezTo>
                <a:cubicBezTo>
                  <a:pt x="90" y="146"/>
                  <a:pt x="90" y="146"/>
                  <a:pt x="90" y="146"/>
                </a:cubicBezTo>
                <a:cubicBezTo>
                  <a:pt x="89" y="146"/>
                  <a:pt x="87" y="145"/>
                  <a:pt x="86" y="144"/>
                </a:cubicBezTo>
                <a:cubicBezTo>
                  <a:pt x="85" y="143"/>
                  <a:pt x="84" y="141"/>
                  <a:pt x="84" y="140"/>
                </a:cubicBezTo>
                <a:cubicBezTo>
                  <a:pt x="84" y="6"/>
                  <a:pt x="84" y="6"/>
                  <a:pt x="84" y="6"/>
                </a:cubicBezTo>
                <a:cubicBezTo>
                  <a:pt x="84" y="5"/>
                  <a:pt x="85" y="3"/>
                  <a:pt x="86" y="2"/>
                </a:cubicBezTo>
                <a:cubicBezTo>
                  <a:pt x="87" y="1"/>
                  <a:pt x="89" y="0"/>
                  <a:pt x="90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0" y="0"/>
                  <a:pt x="142" y="1"/>
                  <a:pt x="143" y="2"/>
                </a:cubicBezTo>
                <a:cubicBezTo>
                  <a:pt x="144" y="3"/>
                  <a:pt x="145" y="5"/>
                  <a:pt x="145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7948984" y="1368289"/>
            <a:ext cx="155598" cy="157220"/>
          </a:xfrm>
          <a:custGeom>
            <a:pathLst>
              <a:path extrusionOk="0" h="146" w="145">
                <a:moveTo>
                  <a:pt x="145" y="6"/>
                </a:moveTo>
                <a:cubicBezTo>
                  <a:pt x="145" y="140"/>
                  <a:pt x="145" y="140"/>
                  <a:pt x="145" y="140"/>
                </a:cubicBezTo>
                <a:cubicBezTo>
                  <a:pt x="145" y="141"/>
                  <a:pt x="145" y="143"/>
                  <a:pt x="144" y="144"/>
                </a:cubicBezTo>
                <a:cubicBezTo>
                  <a:pt x="142" y="145"/>
                  <a:pt x="141" y="146"/>
                  <a:pt x="139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5" y="146"/>
                  <a:pt x="3" y="145"/>
                  <a:pt x="2" y="144"/>
                </a:cubicBezTo>
                <a:cubicBezTo>
                  <a:pt x="1" y="143"/>
                  <a:pt x="0" y="141"/>
                  <a:pt x="0" y="140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2" y="1"/>
                  <a:pt x="144" y="2"/>
                </a:cubicBezTo>
                <a:cubicBezTo>
                  <a:pt x="145" y="3"/>
                  <a:pt x="145" y="5"/>
                  <a:pt x="145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151587" y="1368289"/>
            <a:ext cx="157220" cy="157220"/>
          </a:xfrm>
          <a:custGeom>
            <a:pathLst>
              <a:path extrusionOk="0" h="146" w="146">
                <a:moveTo>
                  <a:pt x="4" y="144"/>
                </a:moveTo>
                <a:cubicBezTo>
                  <a:pt x="3" y="146"/>
                  <a:pt x="2" y="146"/>
                  <a:pt x="1" y="146"/>
                </a:cubicBezTo>
                <a:cubicBezTo>
                  <a:pt x="0" y="145"/>
                  <a:pt x="0" y="144"/>
                  <a:pt x="0" y="14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3" y="0"/>
                  <a:pt x="4" y="2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70"/>
                  <a:pt x="72" y="71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1"/>
                  <a:pt x="74" y="0"/>
                </a:cubicBezTo>
                <a:cubicBezTo>
                  <a:pt x="74" y="0"/>
                  <a:pt x="75" y="0"/>
                  <a:pt x="77" y="2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5" y="70"/>
                  <a:pt x="146" y="71"/>
                  <a:pt x="146" y="73"/>
                </a:cubicBezTo>
                <a:cubicBezTo>
                  <a:pt x="146" y="75"/>
                  <a:pt x="145" y="76"/>
                  <a:pt x="144" y="77"/>
                </a:cubicBezTo>
                <a:cubicBezTo>
                  <a:pt x="77" y="144"/>
                  <a:pt x="77" y="144"/>
                  <a:pt x="77" y="144"/>
                </a:cubicBezTo>
                <a:cubicBezTo>
                  <a:pt x="75" y="146"/>
                  <a:pt x="74" y="146"/>
                  <a:pt x="74" y="146"/>
                </a:cubicBezTo>
                <a:cubicBezTo>
                  <a:pt x="73" y="145"/>
                  <a:pt x="72" y="144"/>
                  <a:pt x="72" y="143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76"/>
                  <a:pt x="72" y="77"/>
                  <a:pt x="71" y="77"/>
                </a:cubicBezTo>
                <a:lnTo>
                  <a:pt x="4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8367156" y="1368289"/>
            <a:ext cx="181532" cy="157220"/>
          </a:xfrm>
          <a:custGeom>
            <a:pathLst>
              <a:path extrusionOk="0" h="146" w="170">
                <a:moveTo>
                  <a:pt x="5" y="144"/>
                </a:moveTo>
                <a:cubicBezTo>
                  <a:pt x="3" y="146"/>
                  <a:pt x="2" y="146"/>
                  <a:pt x="2" y="146"/>
                </a:cubicBezTo>
                <a:cubicBezTo>
                  <a:pt x="1" y="145"/>
                  <a:pt x="0" y="144"/>
                  <a:pt x="0" y="14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1"/>
                  <a:pt x="2" y="0"/>
                </a:cubicBezTo>
                <a:cubicBezTo>
                  <a:pt x="2" y="0"/>
                  <a:pt x="3" y="0"/>
                  <a:pt x="5" y="2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69"/>
                  <a:pt x="73" y="70"/>
                  <a:pt x="73" y="71"/>
                </a:cubicBezTo>
                <a:cubicBezTo>
                  <a:pt x="73" y="3"/>
                  <a:pt x="73" y="3"/>
                  <a:pt x="73" y="3"/>
                </a:cubicBezTo>
                <a:cubicBezTo>
                  <a:pt x="73" y="2"/>
                  <a:pt x="73" y="1"/>
                  <a:pt x="74" y="0"/>
                </a:cubicBezTo>
                <a:cubicBezTo>
                  <a:pt x="75" y="0"/>
                  <a:pt x="76" y="0"/>
                  <a:pt x="77" y="2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5" y="69"/>
                  <a:pt x="145" y="70"/>
                  <a:pt x="146" y="71"/>
                </a:cubicBezTo>
                <a:cubicBezTo>
                  <a:pt x="146" y="6"/>
                  <a:pt x="146" y="6"/>
                  <a:pt x="146" y="6"/>
                </a:cubicBezTo>
                <a:cubicBezTo>
                  <a:pt x="146" y="5"/>
                  <a:pt x="146" y="3"/>
                  <a:pt x="147" y="2"/>
                </a:cubicBezTo>
                <a:cubicBezTo>
                  <a:pt x="149" y="1"/>
                  <a:pt x="150" y="0"/>
                  <a:pt x="152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8" y="2"/>
                </a:cubicBezTo>
                <a:cubicBezTo>
                  <a:pt x="169" y="3"/>
                  <a:pt x="170" y="5"/>
                  <a:pt x="170" y="6"/>
                </a:cubicBezTo>
                <a:cubicBezTo>
                  <a:pt x="170" y="140"/>
                  <a:pt x="170" y="140"/>
                  <a:pt x="170" y="140"/>
                </a:cubicBezTo>
                <a:cubicBezTo>
                  <a:pt x="170" y="141"/>
                  <a:pt x="169" y="143"/>
                  <a:pt x="168" y="144"/>
                </a:cubicBezTo>
                <a:cubicBezTo>
                  <a:pt x="167" y="145"/>
                  <a:pt x="165" y="146"/>
                  <a:pt x="164" y="146"/>
                </a:cubicBezTo>
                <a:cubicBezTo>
                  <a:pt x="152" y="146"/>
                  <a:pt x="152" y="146"/>
                  <a:pt x="152" y="146"/>
                </a:cubicBezTo>
                <a:cubicBezTo>
                  <a:pt x="150" y="146"/>
                  <a:pt x="149" y="145"/>
                  <a:pt x="147" y="144"/>
                </a:cubicBezTo>
                <a:cubicBezTo>
                  <a:pt x="146" y="143"/>
                  <a:pt x="146" y="141"/>
                  <a:pt x="146" y="140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45" y="76"/>
                  <a:pt x="145" y="77"/>
                  <a:pt x="144" y="77"/>
                </a:cubicBezTo>
                <a:cubicBezTo>
                  <a:pt x="77" y="144"/>
                  <a:pt x="77" y="144"/>
                  <a:pt x="77" y="144"/>
                </a:cubicBezTo>
                <a:cubicBezTo>
                  <a:pt x="76" y="146"/>
                  <a:pt x="75" y="146"/>
                  <a:pt x="74" y="146"/>
                </a:cubicBezTo>
                <a:cubicBezTo>
                  <a:pt x="73" y="145"/>
                  <a:pt x="73" y="144"/>
                  <a:pt x="73" y="143"/>
                </a:cubicBezTo>
                <a:cubicBezTo>
                  <a:pt x="73" y="75"/>
                  <a:pt x="73" y="75"/>
                  <a:pt x="73" y="75"/>
                </a:cubicBezTo>
                <a:cubicBezTo>
                  <a:pt x="73" y="76"/>
                  <a:pt x="72" y="77"/>
                  <a:pt x="72" y="77"/>
                </a:cubicBezTo>
                <a:lnTo>
                  <a:pt x="5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595313" y="1689212"/>
            <a:ext cx="103733" cy="157220"/>
          </a:xfrm>
          <a:custGeom>
            <a:pathLst>
              <a:path extrusionOk="0" h="146" w="97">
                <a:moveTo>
                  <a:pt x="4" y="144"/>
                </a:moveTo>
                <a:cubicBezTo>
                  <a:pt x="3" y="146"/>
                  <a:pt x="2" y="146"/>
                  <a:pt x="1" y="146"/>
                </a:cubicBezTo>
                <a:cubicBezTo>
                  <a:pt x="0" y="145"/>
                  <a:pt x="0" y="144"/>
                  <a:pt x="0" y="14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3" y="0"/>
                  <a:pt x="4" y="2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70"/>
                  <a:pt x="73" y="70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5"/>
                  <a:pt x="73" y="3"/>
                  <a:pt x="74" y="2"/>
                </a:cubicBezTo>
                <a:cubicBezTo>
                  <a:pt x="76" y="1"/>
                  <a:pt x="77" y="0"/>
                  <a:pt x="7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0"/>
                  <a:pt x="94" y="1"/>
                  <a:pt x="95" y="2"/>
                </a:cubicBezTo>
                <a:cubicBezTo>
                  <a:pt x="96" y="3"/>
                  <a:pt x="97" y="5"/>
                  <a:pt x="97" y="6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1"/>
                  <a:pt x="96" y="143"/>
                  <a:pt x="95" y="144"/>
                </a:cubicBezTo>
                <a:cubicBezTo>
                  <a:pt x="94" y="145"/>
                  <a:pt x="92" y="146"/>
                  <a:pt x="91" y="146"/>
                </a:cubicBezTo>
                <a:cubicBezTo>
                  <a:pt x="79" y="146"/>
                  <a:pt x="79" y="146"/>
                  <a:pt x="79" y="146"/>
                </a:cubicBezTo>
                <a:cubicBezTo>
                  <a:pt x="77" y="146"/>
                  <a:pt x="76" y="145"/>
                  <a:pt x="74" y="144"/>
                </a:cubicBezTo>
                <a:cubicBezTo>
                  <a:pt x="73" y="143"/>
                  <a:pt x="73" y="141"/>
                  <a:pt x="73" y="140"/>
                </a:cubicBezTo>
                <a:cubicBezTo>
                  <a:pt x="73" y="75"/>
                  <a:pt x="73" y="75"/>
                  <a:pt x="73" y="75"/>
                </a:cubicBezTo>
                <a:cubicBezTo>
                  <a:pt x="72" y="76"/>
                  <a:pt x="72" y="77"/>
                  <a:pt x="71" y="77"/>
                </a:cubicBezTo>
                <a:lnTo>
                  <a:pt x="4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744428" y="1702178"/>
            <a:ext cx="155598" cy="129665"/>
          </a:xfrm>
          <a:custGeom>
            <a:pathLst>
              <a:path extrusionOk="0" h="121" w="146">
                <a:moveTo>
                  <a:pt x="2" y="69"/>
                </a:moveTo>
                <a:cubicBezTo>
                  <a:pt x="69" y="2"/>
                  <a:pt x="69" y="2"/>
                  <a:pt x="69" y="2"/>
                </a:cubicBezTo>
                <a:cubicBezTo>
                  <a:pt x="70" y="0"/>
                  <a:pt x="71" y="0"/>
                  <a:pt x="73" y="0"/>
                </a:cubicBezTo>
                <a:cubicBezTo>
                  <a:pt x="75" y="0"/>
                  <a:pt x="76" y="0"/>
                  <a:pt x="77" y="2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6" y="70"/>
                  <a:pt x="146" y="71"/>
                  <a:pt x="146" y="72"/>
                </a:cubicBezTo>
                <a:cubicBezTo>
                  <a:pt x="145" y="73"/>
                  <a:pt x="144" y="73"/>
                  <a:pt x="143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3"/>
                  <a:pt x="1" y="73"/>
                  <a:pt x="0" y="72"/>
                </a:cubicBezTo>
                <a:cubicBezTo>
                  <a:pt x="0" y="71"/>
                  <a:pt x="0" y="70"/>
                  <a:pt x="2" y="69"/>
                </a:cubicBezTo>
                <a:close/>
                <a:moveTo>
                  <a:pt x="140" y="121"/>
                </a:moveTo>
                <a:cubicBezTo>
                  <a:pt x="6" y="121"/>
                  <a:pt x="6" y="121"/>
                  <a:pt x="6" y="121"/>
                </a:cubicBezTo>
                <a:cubicBezTo>
                  <a:pt x="5" y="121"/>
                  <a:pt x="3" y="121"/>
                  <a:pt x="2" y="120"/>
                </a:cubicBezTo>
                <a:cubicBezTo>
                  <a:pt x="1" y="118"/>
                  <a:pt x="0" y="117"/>
                  <a:pt x="0" y="115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0"/>
                  <a:pt x="1" y="88"/>
                  <a:pt x="2" y="87"/>
                </a:cubicBezTo>
                <a:cubicBezTo>
                  <a:pt x="3" y="86"/>
                  <a:pt x="5" y="85"/>
                  <a:pt x="6" y="85"/>
                </a:cubicBezTo>
                <a:cubicBezTo>
                  <a:pt x="140" y="85"/>
                  <a:pt x="140" y="85"/>
                  <a:pt x="140" y="85"/>
                </a:cubicBezTo>
                <a:cubicBezTo>
                  <a:pt x="141" y="85"/>
                  <a:pt x="143" y="86"/>
                  <a:pt x="144" y="87"/>
                </a:cubicBezTo>
                <a:cubicBezTo>
                  <a:pt x="145" y="88"/>
                  <a:pt x="146" y="90"/>
                  <a:pt x="146" y="91"/>
                </a:cubicBezTo>
                <a:cubicBezTo>
                  <a:pt x="146" y="115"/>
                  <a:pt x="146" y="115"/>
                  <a:pt x="146" y="115"/>
                </a:cubicBezTo>
                <a:cubicBezTo>
                  <a:pt x="146" y="117"/>
                  <a:pt x="145" y="118"/>
                  <a:pt x="144" y="120"/>
                </a:cubicBezTo>
                <a:cubicBezTo>
                  <a:pt x="143" y="121"/>
                  <a:pt x="141" y="121"/>
                  <a:pt x="140" y="1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959998" y="1679487"/>
            <a:ext cx="105354" cy="163703"/>
          </a:xfrm>
          <a:custGeom>
            <a:pathLst>
              <a:path extrusionOk="0" h="152" w="98">
                <a:moveTo>
                  <a:pt x="96" y="26"/>
                </a:moveTo>
                <a:cubicBezTo>
                  <a:pt x="46" y="76"/>
                  <a:pt x="46" y="76"/>
                  <a:pt x="46" y="76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7" y="127"/>
                  <a:pt x="98" y="129"/>
                  <a:pt x="98" y="130"/>
                </a:cubicBezTo>
                <a:cubicBezTo>
                  <a:pt x="98" y="132"/>
                  <a:pt x="97" y="133"/>
                  <a:pt x="96" y="135"/>
                </a:cubicBezTo>
                <a:cubicBezTo>
                  <a:pt x="80" y="150"/>
                  <a:pt x="80" y="150"/>
                  <a:pt x="80" y="150"/>
                </a:cubicBezTo>
                <a:cubicBezTo>
                  <a:pt x="79" y="152"/>
                  <a:pt x="78" y="152"/>
                  <a:pt x="76" y="152"/>
                </a:cubicBezTo>
                <a:cubicBezTo>
                  <a:pt x="74" y="152"/>
                  <a:pt x="73" y="152"/>
                  <a:pt x="72" y="150"/>
                </a:cubicBezTo>
                <a:cubicBezTo>
                  <a:pt x="2" y="80"/>
                  <a:pt x="2" y="80"/>
                  <a:pt x="2" y="80"/>
                </a:cubicBezTo>
                <a:cubicBezTo>
                  <a:pt x="0" y="79"/>
                  <a:pt x="0" y="78"/>
                  <a:pt x="0" y="76"/>
                </a:cubicBezTo>
                <a:cubicBezTo>
                  <a:pt x="0" y="74"/>
                  <a:pt x="0" y="73"/>
                  <a:pt x="2" y="72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0"/>
                  <a:pt x="74" y="0"/>
                  <a:pt x="76" y="0"/>
                </a:cubicBezTo>
                <a:cubicBezTo>
                  <a:pt x="78" y="0"/>
                  <a:pt x="79" y="0"/>
                  <a:pt x="80" y="1"/>
                </a:cubicBezTo>
                <a:cubicBezTo>
                  <a:pt x="96" y="17"/>
                  <a:pt x="96" y="17"/>
                  <a:pt x="96" y="17"/>
                </a:cubicBezTo>
                <a:cubicBezTo>
                  <a:pt x="97" y="18"/>
                  <a:pt x="98" y="20"/>
                  <a:pt x="98" y="21"/>
                </a:cubicBezTo>
                <a:cubicBezTo>
                  <a:pt x="98" y="23"/>
                  <a:pt x="97" y="25"/>
                  <a:pt x="96" y="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128564" y="1679487"/>
            <a:ext cx="105354" cy="163703"/>
          </a:xfrm>
          <a:custGeom>
            <a:pathLst>
              <a:path extrusionOk="0" h="152" w="98">
                <a:moveTo>
                  <a:pt x="96" y="80"/>
                </a:moveTo>
                <a:cubicBezTo>
                  <a:pt x="26" y="150"/>
                  <a:pt x="26" y="150"/>
                  <a:pt x="26" y="150"/>
                </a:cubicBezTo>
                <a:cubicBezTo>
                  <a:pt x="25" y="152"/>
                  <a:pt x="24" y="152"/>
                  <a:pt x="22" y="152"/>
                </a:cubicBezTo>
                <a:cubicBezTo>
                  <a:pt x="20" y="152"/>
                  <a:pt x="19" y="152"/>
                  <a:pt x="18" y="150"/>
                </a:cubicBezTo>
                <a:cubicBezTo>
                  <a:pt x="2" y="135"/>
                  <a:pt x="2" y="135"/>
                  <a:pt x="2" y="135"/>
                </a:cubicBezTo>
                <a:cubicBezTo>
                  <a:pt x="1" y="133"/>
                  <a:pt x="0" y="132"/>
                  <a:pt x="0" y="130"/>
                </a:cubicBezTo>
                <a:cubicBezTo>
                  <a:pt x="0" y="129"/>
                  <a:pt x="1" y="127"/>
                  <a:pt x="2" y="126"/>
                </a:cubicBezTo>
                <a:cubicBezTo>
                  <a:pt x="52" y="76"/>
                  <a:pt x="52" y="76"/>
                  <a:pt x="52" y="7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5"/>
                  <a:pt x="0" y="23"/>
                  <a:pt x="0" y="21"/>
                </a:cubicBezTo>
                <a:cubicBezTo>
                  <a:pt x="0" y="20"/>
                  <a:pt x="1" y="18"/>
                  <a:pt x="2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2" y="0"/>
                </a:cubicBezTo>
                <a:cubicBezTo>
                  <a:pt x="24" y="0"/>
                  <a:pt x="25" y="0"/>
                  <a:pt x="26" y="1"/>
                </a:cubicBezTo>
                <a:cubicBezTo>
                  <a:pt x="96" y="72"/>
                  <a:pt x="96" y="72"/>
                  <a:pt x="96" y="72"/>
                </a:cubicBezTo>
                <a:cubicBezTo>
                  <a:pt x="98" y="73"/>
                  <a:pt x="98" y="74"/>
                  <a:pt x="98" y="76"/>
                </a:cubicBezTo>
                <a:cubicBezTo>
                  <a:pt x="98" y="78"/>
                  <a:pt x="98" y="79"/>
                  <a:pt x="96" y="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293887" y="1689212"/>
            <a:ext cx="157220" cy="157220"/>
          </a:xfrm>
          <a:custGeom>
            <a:pathLst>
              <a:path extrusionOk="0" h="146" w="146">
                <a:moveTo>
                  <a:pt x="136" y="37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7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7"/>
                </a:cubicBezTo>
                <a:close/>
                <a:moveTo>
                  <a:pt x="115" y="79"/>
                </a:moveTo>
                <a:cubicBezTo>
                  <a:pt x="115" y="67"/>
                  <a:pt x="115" y="67"/>
                  <a:pt x="115" y="67"/>
                </a:cubicBezTo>
                <a:cubicBezTo>
                  <a:pt x="115" y="65"/>
                  <a:pt x="115" y="64"/>
                  <a:pt x="114" y="63"/>
                </a:cubicBezTo>
                <a:cubicBezTo>
                  <a:pt x="112" y="61"/>
                  <a:pt x="111" y="61"/>
                  <a:pt x="109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5"/>
                  <a:pt x="85" y="34"/>
                  <a:pt x="83" y="32"/>
                </a:cubicBezTo>
                <a:cubicBezTo>
                  <a:pt x="82" y="31"/>
                  <a:pt x="81" y="31"/>
                  <a:pt x="79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5" y="31"/>
                  <a:pt x="64" y="31"/>
                  <a:pt x="63" y="32"/>
                </a:cubicBezTo>
                <a:cubicBezTo>
                  <a:pt x="61" y="34"/>
                  <a:pt x="61" y="35"/>
                  <a:pt x="61" y="37"/>
                </a:cubicBezTo>
                <a:cubicBezTo>
                  <a:pt x="61" y="61"/>
                  <a:pt x="61" y="61"/>
                  <a:pt x="61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5" y="61"/>
                  <a:pt x="34" y="61"/>
                  <a:pt x="32" y="63"/>
                </a:cubicBezTo>
                <a:cubicBezTo>
                  <a:pt x="31" y="64"/>
                  <a:pt x="31" y="65"/>
                  <a:pt x="31" y="67"/>
                </a:cubicBezTo>
                <a:cubicBezTo>
                  <a:pt x="31" y="79"/>
                  <a:pt x="31" y="79"/>
                  <a:pt x="31" y="79"/>
                </a:cubicBezTo>
                <a:cubicBezTo>
                  <a:pt x="31" y="81"/>
                  <a:pt x="31" y="82"/>
                  <a:pt x="32" y="83"/>
                </a:cubicBezTo>
                <a:cubicBezTo>
                  <a:pt x="34" y="84"/>
                  <a:pt x="35" y="85"/>
                  <a:pt x="37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1" y="111"/>
                  <a:pt x="61" y="112"/>
                  <a:pt x="63" y="114"/>
                </a:cubicBezTo>
                <a:cubicBezTo>
                  <a:pt x="64" y="115"/>
                  <a:pt x="65" y="115"/>
                  <a:pt x="67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81" y="115"/>
                  <a:pt x="82" y="115"/>
                  <a:pt x="83" y="114"/>
                </a:cubicBezTo>
                <a:cubicBezTo>
                  <a:pt x="85" y="112"/>
                  <a:pt x="85" y="111"/>
                  <a:pt x="85" y="109"/>
                </a:cubicBezTo>
                <a:cubicBezTo>
                  <a:pt x="85" y="85"/>
                  <a:pt x="85" y="85"/>
                  <a:pt x="85" y="85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11" y="85"/>
                  <a:pt x="112" y="84"/>
                  <a:pt x="114" y="83"/>
                </a:cubicBezTo>
                <a:cubicBezTo>
                  <a:pt x="115" y="82"/>
                  <a:pt x="115" y="81"/>
                  <a:pt x="115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494869" y="1689212"/>
            <a:ext cx="155598" cy="157220"/>
          </a:xfrm>
          <a:custGeom>
            <a:pathLst>
              <a:path extrusionOk="0" h="146" w="145">
                <a:moveTo>
                  <a:pt x="136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7"/>
                </a:cubicBezTo>
                <a:close/>
                <a:moveTo>
                  <a:pt x="115" y="79"/>
                </a:moveTo>
                <a:cubicBezTo>
                  <a:pt x="115" y="67"/>
                  <a:pt x="115" y="67"/>
                  <a:pt x="115" y="67"/>
                </a:cubicBezTo>
                <a:cubicBezTo>
                  <a:pt x="115" y="65"/>
                  <a:pt x="115" y="64"/>
                  <a:pt x="113" y="63"/>
                </a:cubicBezTo>
                <a:cubicBezTo>
                  <a:pt x="112" y="61"/>
                  <a:pt x="111" y="61"/>
                  <a:pt x="109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5" y="61"/>
                  <a:pt x="33" y="61"/>
                  <a:pt x="32" y="63"/>
                </a:cubicBezTo>
                <a:cubicBezTo>
                  <a:pt x="31" y="64"/>
                  <a:pt x="30" y="65"/>
                  <a:pt x="30" y="67"/>
                </a:cubicBezTo>
                <a:cubicBezTo>
                  <a:pt x="30" y="79"/>
                  <a:pt x="30" y="79"/>
                  <a:pt x="30" y="79"/>
                </a:cubicBezTo>
                <a:cubicBezTo>
                  <a:pt x="30" y="81"/>
                  <a:pt x="31" y="82"/>
                  <a:pt x="32" y="83"/>
                </a:cubicBezTo>
                <a:cubicBezTo>
                  <a:pt x="33" y="84"/>
                  <a:pt x="35" y="85"/>
                  <a:pt x="36" y="85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11" y="85"/>
                  <a:pt x="112" y="84"/>
                  <a:pt x="113" y="83"/>
                </a:cubicBezTo>
                <a:cubicBezTo>
                  <a:pt x="115" y="82"/>
                  <a:pt x="115" y="81"/>
                  <a:pt x="115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695851" y="1689212"/>
            <a:ext cx="155598" cy="157220"/>
          </a:xfrm>
          <a:custGeom>
            <a:pathLst>
              <a:path extrusionOk="0" h="146" w="145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09" y="94"/>
                </a:moveTo>
                <a:cubicBezTo>
                  <a:pt x="109" y="93"/>
                  <a:pt x="108" y="91"/>
                  <a:pt x="107" y="90"/>
                </a:cubicBezTo>
                <a:cubicBezTo>
                  <a:pt x="90" y="73"/>
                  <a:pt x="90" y="73"/>
                  <a:pt x="90" y="73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8" y="55"/>
                  <a:pt x="109" y="53"/>
                  <a:pt x="109" y="52"/>
                </a:cubicBezTo>
                <a:cubicBezTo>
                  <a:pt x="109" y="50"/>
                  <a:pt x="108" y="48"/>
                  <a:pt x="107" y="47"/>
                </a:cubicBezTo>
                <a:cubicBezTo>
                  <a:pt x="98" y="39"/>
                  <a:pt x="98" y="39"/>
                  <a:pt x="98" y="39"/>
                </a:cubicBezTo>
                <a:cubicBezTo>
                  <a:pt x="97" y="38"/>
                  <a:pt x="96" y="37"/>
                  <a:pt x="94" y="37"/>
                </a:cubicBezTo>
                <a:cubicBezTo>
                  <a:pt x="92" y="37"/>
                  <a:pt x="91" y="38"/>
                  <a:pt x="90" y="39"/>
                </a:cubicBezTo>
                <a:cubicBezTo>
                  <a:pt x="73" y="56"/>
                  <a:pt x="73" y="56"/>
                  <a:pt x="73" y="56"/>
                </a:cubicBezTo>
                <a:cubicBezTo>
                  <a:pt x="55" y="39"/>
                  <a:pt x="55" y="39"/>
                  <a:pt x="55" y="39"/>
                </a:cubicBezTo>
                <a:cubicBezTo>
                  <a:pt x="54" y="38"/>
                  <a:pt x="53" y="37"/>
                  <a:pt x="51" y="37"/>
                </a:cubicBezTo>
                <a:cubicBezTo>
                  <a:pt x="49" y="37"/>
                  <a:pt x="48" y="38"/>
                  <a:pt x="47" y="39"/>
                </a:cubicBezTo>
                <a:cubicBezTo>
                  <a:pt x="38" y="47"/>
                  <a:pt x="38" y="47"/>
                  <a:pt x="38" y="47"/>
                </a:cubicBezTo>
                <a:cubicBezTo>
                  <a:pt x="37" y="48"/>
                  <a:pt x="37" y="50"/>
                  <a:pt x="37" y="52"/>
                </a:cubicBezTo>
                <a:cubicBezTo>
                  <a:pt x="37" y="53"/>
                  <a:pt x="37" y="55"/>
                  <a:pt x="38" y="56"/>
                </a:cubicBezTo>
                <a:cubicBezTo>
                  <a:pt x="55" y="73"/>
                  <a:pt x="55" y="73"/>
                  <a:pt x="55" y="73"/>
                </a:cubicBezTo>
                <a:cubicBezTo>
                  <a:pt x="38" y="90"/>
                  <a:pt x="38" y="90"/>
                  <a:pt x="38" y="90"/>
                </a:cubicBezTo>
                <a:cubicBezTo>
                  <a:pt x="37" y="91"/>
                  <a:pt x="37" y="93"/>
                  <a:pt x="37" y="94"/>
                </a:cubicBezTo>
                <a:cubicBezTo>
                  <a:pt x="37" y="96"/>
                  <a:pt x="37" y="97"/>
                  <a:pt x="38" y="99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48" y="108"/>
                  <a:pt x="49" y="109"/>
                  <a:pt x="51" y="109"/>
                </a:cubicBezTo>
                <a:cubicBezTo>
                  <a:pt x="53" y="109"/>
                  <a:pt x="54" y="108"/>
                  <a:pt x="55" y="107"/>
                </a:cubicBezTo>
                <a:cubicBezTo>
                  <a:pt x="73" y="90"/>
                  <a:pt x="73" y="90"/>
                  <a:pt x="73" y="90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91" y="108"/>
                  <a:pt x="92" y="109"/>
                  <a:pt x="94" y="109"/>
                </a:cubicBezTo>
                <a:cubicBezTo>
                  <a:pt x="96" y="109"/>
                  <a:pt x="97" y="108"/>
                  <a:pt x="98" y="107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8" y="97"/>
                  <a:pt x="109" y="96"/>
                  <a:pt x="109" y="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1896833" y="1689212"/>
            <a:ext cx="155598" cy="157220"/>
          </a:xfrm>
          <a:custGeom>
            <a:pathLst>
              <a:path extrusionOk="0" h="146" w="145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2096194" y="1689212"/>
            <a:ext cx="157220" cy="157220"/>
          </a:xfrm>
          <a:custGeom>
            <a:pathLst>
              <a:path extrusionOk="0" h="146" w="146">
                <a:moveTo>
                  <a:pt x="136" y="37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7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7"/>
                </a:cubicBezTo>
                <a:close/>
                <a:moveTo>
                  <a:pt x="109" y="55"/>
                </a:moveTo>
                <a:cubicBezTo>
                  <a:pt x="109" y="49"/>
                  <a:pt x="108" y="44"/>
                  <a:pt x="104" y="39"/>
                </a:cubicBezTo>
                <a:cubicBezTo>
                  <a:pt x="101" y="35"/>
                  <a:pt x="96" y="31"/>
                  <a:pt x="91" y="28"/>
                </a:cubicBezTo>
                <a:cubicBezTo>
                  <a:pt x="86" y="26"/>
                  <a:pt x="80" y="25"/>
                  <a:pt x="75" y="25"/>
                </a:cubicBezTo>
                <a:cubicBezTo>
                  <a:pt x="60" y="25"/>
                  <a:pt x="48" y="31"/>
                  <a:pt x="40" y="45"/>
                </a:cubicBezTo>
                <a:cubicBezTo>
                  <a:pt x="39" y="46"/>
                  <a:pt x="39" y="48"/>
                  <a:pt x="41" y="49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58"/>
                  <a:pt x="54" y="59"/>
                  <a:pt x="55" y="59"/>
                </a:cubicBezTo>
                <a:cubicBezTo>
                  <a:pt x="56" y="59"/>
                  <a:pt x="57" y="58"/>
                  <a:pt x="57" y="58"/>
                </a:cubicBezTo>
                <a:cubicBezTo>
                  <a:pt x="61" y="53"/>
                  <a:pt x="63" y="50"/>
                  <a:pt x="65" y="49"/>
                </a:cubicBezTo>
                <a:cubicBezTo>
                  <a:pt x="68" y="47"/>
                  <a:pt x="70" y="47"/>
                  <a:pt x="74" y="47"/>
                </a:cubicBezTo>
                <a:cubicBezTo>
                  <a:pt x="77" y="47"/>
                  <a:pt x="79" y="47"/>
                  <a:pt x="82" y="49"/>
                </a:cubicBezTo>
                <a:cubicBezTo>
                  <a:pt x="84" y="51"/>
                  <a:pt x="85" y="53"/>
                  <a:pt x="85" y="55"/>
                </a:cubicBezTo>
                <a:cubicBezTo>
                  <a:pt x="85" y="57"/>
                  <a:pt x="85" y="59"/>
                  <a:pt x="83" y="60"/>
                </a:cubicBezTo>
                <a:cubicBezTo>
                  <a:pt x="82" y="62"/>
                  <a:pt x="80" y="63"/>
                  <a:pt x="77" y="65"/>
                </a:cubicBezTo>
                <a:cubicBezTo>
                  <a:pt x="73" y="66"/>
                  <a:pt x="69" y="69"/>
                  <a:pt x="66" y="73"/>
                </a:cubicBezTo>
                <a:cubicBezTo>
                  <a:pt x="63" y="76"/>
                  <a:pt x="61" y="80"/>
                  <a:pt x="61" y="85"/>
                </a:cubicBezTo>
                <a:cubicBezTo>
                  <a:pt x="61" y="88"/>
                  <a:pt x="61" y="88"/>
                  <a:pt x="61" y="88"/>
                </a:cubicBezTo>
                <a:cubicBezTo>
                  <a:pt x="61" y="89"/>
                  <a:pt x="61" y="90"/>
                  <a:pt x="62" y="90"/>
                </a:cubicBezTo>
                <a:cubicBezTo>
                  <a:pt x="62" y="91"/>
                  <a:pt x="63" y="91"/>
                  <a:pt x="64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3" y="91"/>
                  <a:pt x="84" y="91"/>
                  <a:pt x="84" y="90"/>
                </a:cubicBezTo>
                <a:cubicBezTo>
                  <a:pt x="85" y="90"/>
                  <a:pt x="85" y="89"/>
                  <a:pt x="85" y="88"/>
                </a:cubicBezTo>
                <a:cubicBezTo>
                  <a:pt x="85" y="87"/>
                  <a:pt x="86" y="85"/>
                  <a:pt x="87" y="83"/>
                </a:cubicBezTo>
                <a:cubicBezTo>
                  <a:pt x="89" y="81"/>
                  <a:pt x="90" y="80"/>
                  <a:pt x="92" y="79"/>
                </a:cubicBezTo>
                <a:cubicBezTo>
                  <a:pt x="94" y="78"/>
                  <a:pt x="96" y="77"/>
                  <a:pt x="97" y="76"/>
                </a:cubicBezTo>
                <a:cubicBezTo>
                  <a:pt x="98" y="75"/>
                  <a:pt x="100" y="74"/>
                  <a:pt x="101" y="73"/>
                </a:cubicBezTo>
                <a:cubicBezTo>
                  <a:pt x="103" y="71"/>
                  <a:pt x="105" y="70"/>
                  <a:pt x="106" y="68"/>
                </a:cubicBezTo>
                <a:cubicBezTo>
                  <a:pt x="107" y="67"/>
                  <a:pt x="107" y="65"/>
                  <a:pt x="108" y="62"/>
                </a:cubicBezTo>
                <a:cubicBezTo>
                  <a:pt x="109" y="60"/>
                  <a:pt x="109" y="58"/>
                  <a:pt x="109" y="55"/>
                </a:cubicBezTo>
                <a:close/>
                <a:moveTo>
                  <a:pt x="85" y="118"/>
                </a:moveTo>
                <a:cubicBezTo>
                  <a:pt x="85" y="100"/>
                  <a:pt x="85" y="100"/>
                  <a:pt x="85" y="100"/>
                </a:cubicBezTo>
                <a:cubicBezTo>
                  <a:pt x="85" y="99"/>
                  <a:pt x="85" y="99"/>
                  <a:pt x="84" y="98"/>
                </a:cubicBezTo>
                <a:cubicBezTo>
                  <a:pt x="84" y="97"/>
                  <a:pt x="83" y="97"/>
                  <a:pt x="82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3" y="97"/>
                  <a:pt x="62" y="97"/>
                  <a:pt x="62" y="98"/>
                </a:cubicBezTo>
                <a:cubicBezTo>
                  <a:pt x="61" y="99"/>
                  <a:pt x="61" y="99"/>
                  <a:pt x="61" y="100"/>
                </a:cubicBezTo>
                <a:cubicBezTo>
                  <a:pt x="61" y="118"/>
                  <a:pt x="61" y="118"/>
                  <a:pt x="61" y="118"/>
                </a:cubicBezTo>
                <a:cubicBezTo>
                  <a:pt x="61" y="119"/>
                  <a:pt x="61" y="120"/>
                  <a:pt x="62" y="121"/>
                </a:cubicBezTo>
                <a:cubicBezTo>
                  <a:pt x="62" y="121"/>
                  <a:pt x="63" y="121"/>
                  <a:pt x="64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3" y="121"/>
                  <a:pt x="84" y="121"/>
                  <a:pt x="84" y="121"/>
                </a:cubicBezTo>
                <a:cubicBezTo>
                  <a:pt x="85" y="120"/>
                  <a:pt x="85" y="119"/>
                  <a:pt x="85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297176" y="1689212"/>
            <a:ext cx="157220" cy="157220"/>
          </a:xfrm>
          <a:custGeom>
            <a:pathLst>
              <a:path extrusionOk="0" h="146" w="145">
                <a:moveTo>
                  <a:pt x="136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7"/>
                </a:cubicBezTo>
                <a:close/>
                <a:moveTo>
                  <a:pt x="97" y="118"/>
                </a:moveTo>
                <a:cubicBezTo>
                  <a:pt x="97" y="103"/>
                  <a:pt x="97" y="103"/>
                  <a:pt x="97" y="103"/>
                </a:cubicBezTo>
                <a:cubicBezTo>
                  <a:pt x="97" y="102"/>
                  <a:pt x="97" y="102"/>
                  <a:pt x="96" y="101"/>
                </a:cubicBezTo>
                <a:cubicBezTo>
                  <a:pt x="96" y="100"/>
                  <a:pt x="95" y="100"/>
                  <a:pt x="94" y="100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85" y="52"/>
                  <a:pt x="85" y="52"/>
                  <a:pt x="85" y="52"/>
                </a:cubicBezTo>
                <a:cubicBezTo>
                  <a:pt x="85" y="51"/>
                  <a:pt x="85" y="50"/>
                  <a:pt x="84" y="50"/>
                </a:cubicBezTo>
                <a:cubicBezTo>
                  <a:pt x="84" y="49"/>
                  <a:pt x="83" y="49"/>
                  <a:pt x="82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1" y="49"/>
                  <a:pt x="50" y="49"/>
                  <a:pt x="49" y="50"/>
                </a:cubicBezTo>
                <a:cubicBezTo>
                  <a:pt x="49" y="50"/>
                  <a:pt x="49" y="51"/>
                  <a:pt x="49" y="52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8"/>
                  <a:pt x="49" y="69"/>
                  <a:pt x="49" y="69"/>
                </a:cubicBezTo>
                <a:cubicBezTo>
                  <a:pt x="50" y="70"/>
                  <a:pt x="51" y="70"/>
                  <a:pt x="52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1" y="100"/>
                  <a:pt x="50" y="100"/>
                  <a:pt x="49" y="101"/>
                </a:cubicBezTo>
                <a:cubicBezTo>
                  <a:pt x="49" y="102"/>
                  <a:pt x="49" y="102"/>
                  <a:pt x="49" y="103"/>
                </a:cubicBezTo>
                <a:cubicBezTo>
                  <a:pt x="49" y="118"/>
                  <a:pt x="49" y="118"/>
                  <a:pt x="49" y="118"/>
                </a:cubicBezTo>
                <a:cubicBezTo>
                  <a:pt x="49" y="119"/>
                  <a:pt x="49" y="120"/>
                  <a:pt x="49" y="121"/>
                </a:cubicBezTo>
                <a:cubicBezTo>
                  <a:pt x="50" y="121"/>
                  <a:pt x="51" y="121"/>
                  <a:pt x="52" y="121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5" y="121"/>
                  <a:pt x="96" y="121"/>
                  <a:pt x="96" y="121"/>
                </a:cubicBezTo>
                <a:cubicBezTo>
                  <a:pt x="97" y="120"/>
                  <a:pt x="97" y="119"/>
                  <a:pt x="97" y="118"/>
                </a:cubicBezTo>
                <a:close/>
                <a:moveTo>
                  <a:pt x="85" y="34"/>
                </a:moveTo>
                <a:cubicBezTo>
                  <a:pt x="85" y="18"/>
                  <a:pt x="85" y="18"/>
                  <a:pt x="85" y="18"/>
                </a:cubicBezTo>
                <a:cubicBezTo>
                  <a:pt x="85" y="18"/>
                  <a:pt x="85" y="17"/>
                  <a:pt x="84" y="16"/>
                </a:cubicBezTo>
                <a:cubicBezTo>
                  <a:pt x="84" y="16"/>
                  <a:pt x="83" y="15"/>
                  <a:pt x="82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3" y="15"/>
                  <a:pt x="62" y="16"/>
                  <a:pt x="62" y="16"/>
                </a:cubicBezTo>
                <a:cubicBezTo>
                  <a:pt x="61" y="17"/>
                  <a:pt x="61" y="18"/>
                  <a:pt x="61" y="18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35"/>
                  <a:pt x="61" y="35"/>
                  <a:pt x="62" y="36"/>
                </a:cubicBezTo>
                <a:cubicBezTo>
                  <a:pt x="62" y="36"/>
                  <a:pt x="63" y="37"/>
                  <a:pt x="64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3" y="37"/>
                  <a:pt x="84" y="36"/>
                  <a:pt x="84" y="36"/>
                </a:cubicBezTo>
                <a:cubicBezTo>
                  <a:pt x="85" y="35"/>
                  <a:pt x="85" y="35"/>
                  <a:pt x="85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498158" y="1689212"/>
            <a:ext cx="157220" cy="157220"/>
          </a:xfrm>
          <a:custGeom>
            <a:pathLst>
              <a:path extrusionOk="0" h="146" w="145">
                <a:moveTo>
                  <a:pt x="145" y="67"/>
                </a:moveTo>
                <a:cubicBezTo>
                  <a:pt x="145" y="79"/>
                  <a:pt x="145" y="79"/>
                  <a:pt x="145" y="79"/>
                </a:cubicBezTo>
                <a:cubicBezTo>
                  <a:pt x="145" y="81"/>
                  <a:pt x="145" y="82"/>
                  <a:pt x="143" y="83"/>
                </a:cubicBezTo>
                <a:cubicBezTo>
                  <a:pt x="142" y="84"/>
                  <a:pt x="141" y="85"/>
                  <a:pt x="139" y="85"/>
                </a:cubicBezTo>
                <a:cubicBezTo>
                  <a:pt x="126" y="85"/>
                  <a:pt x="126" y="85"/>
                  <a:pt x="126" y="85"/>
                </a:cubicBezTo>
                <a:cubicBezTo>
                  <a:pt x="123" y="95"/>
                  <a:pt x="118" y="104"/>
                  <a:pt x="111" y="111"/>
                </a:cubicBezTo>
                <a:cubicBezTo>
                  <a:pt x="104" y="119"/>
                  <a:pt x="95" y="124"/>
                  <a:pt x="85" y="126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5" y="141"/>
                  <a:pt x="84" y="143"/>
                  <a:pt x="83" y="144"/>
                </a:cubicBezTo>
                <a:cubicBezTo>
                  <a:pt x="82" y="145"/>
                  <a:pt x="80" y="146"/>
                  <a:pt x="79" y="146"/>
                </a:cubicBezTo>
                <a:cubicBezTo>
                  <a:pt x="67" y="146"/>
                  <a:pt x="67" y="146"/>
                  <a:pt x="67" y="146"/>
                </a:cubicBezTo>
                <a:cubicBezTo>
                  <a:pt x="65" y="146"/>
                  <a:pt x="63" y="145"/>
                  <a:pt x="62" y="144"/>
                </a:cubicBezTo>
                <a:cubicBezTo>
                  <a:pt x="61" y="143"/>
                  <a:pt x="60" y="141"/>
                  <a:pt x="60" y="140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50" y="124"/>
                  <a:pt x="42" y="119"/>
                  <a:pt x="34" y="111"/>
                </a:cubicBezTo>
                <a:cubicBezTo>
                  <a:pt x="27" y="104"/>
                  <a:pt x="22" y="95"/>
                  <a:pt x="20" y="85"/>
                </a:cubicBezTo>
                <a:cubicBezTo>
                  <a:pt x="6" y="85"/>
                  <a:pt x="6" y="85"/>
                  <a:pt x="6" y="85"/>
                </a:cubicBezTo>
                <a:cubicBezTo>
                  <a:pt x="4" y="85"/>
                  <a:pt x="3" y="84"/>
                  <a:pt x="2" y="83"/>
                </a:cubicBezTo>
                <a:cubicBezTo>
                  <a:pt x="1" y="82"/>
                  <a:pt x="0" y="81"/>
                  <a:pt x="0" y="79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1" y="64"/>
                  <a:pt x="2" y="63"/>
                </a:cubicBezTo>
                <a:cubicBezTo>
                  <a:pt x="3" y="61"/>
                  <a:pt x="4" y="61"/>
                  <a:pt x="6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2" y="51"/>
                  <a:pt x="27" y="42"/>
                  <a:pt x="34" y="35"/>
                </a:cubicBezTo>
                <a:cubicBezTo>
                  <a:pt x="42" y="27"/>
                  <a:pt x="50" y="22"/>
                  <a:pt x="60" y="20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5"/>
                  <a:pt x="61" y="3"/>
                  <a:pt x="62" y="2"/>
                </a:cubicBezTo>
                <a:cubicBezTo>
                  <a:pt x="63" y="1"/>
                  <a:pt x="65" y="0"/>
                  <a:pt x="67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0" y="0"/>
                  <a:pt x="82" y="1"/>
                  <a:pt x="83" y="2"/>
                </a:cubicBezTo>
                <a:cubicBezTo>
                  <a:pt x="84" y="3"/>
                  <a:pt x="85" y="5"/>
                  <a:pt x="85" y="6"/>
                </a:cubicBezTo>
                <a:cubicBezTo>
                  <a:pt x="85" y="20"/>
                  <a:pt x="85" y="20"/>
                  <a:pt x="85" y="20"/>
                </a:cubicBezTo>
                <a:cubicBezTo>
                  <a:pt x="95" y="22"/>
                  <a:pt x="104" y="27"/>
                  <a:pt x="111" y="35"/>
                </a:cubicBezTo>
                <a:cubicBezTo>
                  <a:pt x="118" y="42"/>
                  <a:pt x="123" y="51"/>
                  <a:pt x="126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41" y="61"/>
                  <a:pt x="142" y="61"/>
                  <a:pt x="143" y="63"/>
                </a:cubicBezTo>
                <a:cubicBezTo>
                  <a:pt x="145" y="64"/>
                  <a:pt x="145" y="65"/>
                  <a:pt x="145" y="67"/>
                </a:cubicBezTo>
                <a:close/>
                <a:moveTo>
                  <a:pt x="113" y="85"/>
                </a:moveTo>
                <a:cubicBezTo>
                  <a:pt x="103" y="85"/>
                  <a:pt x="103" y="85"/>
                  <a:pt x="103" y="85"/>
                </a:cubicBezTo>
                <a:cubicBezTo>
                  <a:pt x="101" y="85"/>
                  <a:pt x="100" y="84"/>
                  <a:pt x="99" y="83"/>
                </a:cubicBezTo>
                <a:cubicBezTo>
                  <a:pt x="97" y="82"/>
                  <a:pt x="97" y="81"/>
                  <a:pt x="97" y="79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65"/>
                  <a:pt x="97" y="64"/>
                  <a:pt x="99" y="63"/>
                </a:cubicBezTo>
                <a:cubicBezTo>
                  <a:pt x="100" y="61"/>
                  <a:pt x="101" y="61"/>
                  <a:pt x="10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1" y="54"/>
                  <a:pt x="108" y="48"/>
                  <a:pt x="103" y="43"/>
                </a:cubicBezTo>
                <a:cubicBezTo>
                  <a:pt x="97" y="38"/>
                  <a:pt x="91" y="34"/>
                  <a:pt x="85" y="32"/>
                </a:cubicBezTo>
                <a:cubicBezTo>
                  <a:pt x="85" y="43"/>
                  <a:pt x="85" y="43"/>
                  <a:pt x="85" y="43"/>
                </a:cubicBezTo>
                <a:cubicBezTo>
                  <a:pt x="85" y="44"/>
                  <a:pt x="84" y="46"/>
                  <a:pt x="83" y="47"/>
                </a:cubicBezTo>
                <a:cubicBezTo>
                  <a:pt x="82" y="48"/>
                  <a:pt x="80" y="49"/>
                  <a:pt x="79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5" y="49"/>
                  <a:pt x="63" y="48"/>
                  <a:pt x="62" y="47"/>
                </a:cubicBezTo>
                <a:cubicBezTo>
                  <a:pt x="61" y="46"/>
                  <a:pt x="60" y="44"/>
                  <a:pt x="60" y="43"/>
                </a:cubicBezTo>
                <a:cubicBezTo>
                  <a:pt x="60" y="32"/>
                  <a:pt x="60" y="32"/>
                  <a:pt x="60" y="32"/>
                </a:cubicBezTo>
                <a:cubicBezTo>
                  <a:pt x="54" y="34"/>
                  <a:pt x="48" y="38"/>
                  <a:pt x="43" y="43"/>
                </a:cubicBezTo>
                <a:cubicBezTo>
                  <a:pt x="38" y="48"/>
                  <a:pt x="34" y="54"/>
                  <a:pt x="32" y="61"/>
                </a:cubicBezTo>
                <a:cubicBezTo>
                  <a:pt x="42" y="61"/>
                  <a:pt x="42" y="61"/>
                  <a:pt x="42" y="61"/>
                </a:cubicBezTo>
                <a:cubicBezTo>
                  <a:pt x="44" y="61"/>
                  <a:pt x="45" y="61"/>
                  <a:pt x="47" y="63"/>
                </a:cubicBezTo>
                <a:cubicBezTo>
                  <a:pt x="48" y="64"/>
                  <a:pt x="48" y="65"/>
                  <a:pt x="48" y="67"/>
                </a:cubicBezTo>
                <a:cubicBezTo>
                  <a:pt x="48" y="79"/>
                  <a:pt x="48" y="79"/>
                  <a:pt x="48" y="79"/>
                </a:cubicBezTo>
                <a:cubicBezTo>
                  <a:pt x="48" y="81"/>
                  <a:pt x="48" y="82"/>
                  <a:pt x="47" y="83"/>
                </a:cubicBezTo>
                <a:cubicBezTo>
                  <a:pt x="45" y="84"/>
                  <a:pt x="44" y="85"/>
                  <a:pt x="4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4" y="92"/>
                  <a:pt x="38" y="98"/>
                  <a:pt x="43" y="103"/>
                </a:cubicBezTo>
                <a:cubicBezTo>
                  <a:pt x="48" y="108"/>
                  <a:pt x="54" y="111"/>
                  <a:pt x="60" y="114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2"/>
                  <a:pt x="61" y="100"/>
                  <a:pt x="62" y="99"/>
                </a:cubicBezTo>
                <a:cubicBezTo>
                  <a:pt x="63" y="98"/>
                  <a:pt x="65" y="97"/>
                  <a:pt x="67" y="97"/>
                </a:cubicBezTo>
                <a:cubicBezTo>
                  <a:pt x="79" y="97"/>
                  <a:pt x="79" y="97"/>
                  <a:pt x="79" y="97"/>
                </a:cubicBezTo>
                <a:cubicBezTo>
                  <a:pt x="80" y="97"/>
                  <a:pt x="82" y="98"/>
                  <a:pt x="83" y="99"/>
                </a:cubicBezTo>
                <a:cubicBezTo>
                  <a:pt x="84" y="100"/>
                  <a:pt x="85" y="102"/>
                  <a:pt x="85" y="103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91" y="111"/>
                  <a:pt x="97" y="108"/>
                  <a:pt x="103" y="103"/>
                </a:cubicBezTo>
                <a:cubicBezTo>
                  <a:pt x="108" y="98"/>
                  <a:pt x="111" y="92"/>
                  <a:pt x="113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2699140" y="1689212"/>
            <a:ext cx="157220" cy="157220"/>
          </a:xfrm>
          <a:custGeom>
            <a:pathLst>
              <a:path extrusionOk="0" h="146" w="145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17" y="99"/>
                </a:moveTo>
                <a:cubicBezTo>
                  <a:pt x="121" y="91"/>
                  <a:pt x="124" y="82"/>
                  <a:pt x="124" y="73"/>
                </a:cubicBezTo>
                <a:cubicBezTo>
                  <a:pt x="124" y="64"/>
                  <a:pt x="121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ubicBezTo>
                  <a:pt x="90" y="24"/>
                  <a:pt x="82" y="22"/>
                  <a:pt x="72" y="22"/>
                </a:cubicBezTo>
                <a:cubicBezTo>
                  <a:pt x="63" y="22"/>
                  <a:pt x="54" y="24"/>
                  <a:pt x="47" y="28"/>
                </a:cubicBezTo>
                <a:cubicBezTo>
                  <a:pt x="39" y="33"/>
                  <a:pt x="32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2" y="107"/>
                  <a:pt x="39" y="113"/>
                  <a:pt x="47" y="117"/>
                </a:cubicBezTo>
                <a:cubicBezTo>
                  <a:pt x="54" y="122"/>
                  <a:pt x="63" y="124"/>
                  <a:pt x="72" y="124"/>
                </a:cubicBezTo>
                <a:cubicBezTo>
                  <a:pt x="82" y="124"/>
                  <a:pt x="90" y="122"/>
                  <a:pt x="98" y="117"/>
                </a:cubicBezTo>
                <a:cubicBezTo>
                  <a:pt x="106" y="113"/>
                  <a:pt x="112" y="107"/>
                  <a:pt x="117" y="99"/>
                </a:cubicBezTo>
                <a:close/>
                <a:moveTo>
                  <a:pt x="103" y="90"/>
                </a:moveTo>
                <a:cubicBezTo>
                  <a:pt x="90" y="104"/>
                  <a:pt x="90" y="104"/>
                  <a:pt x="90" y="104"/>
                </a:cubicBezTo>
                <a:cubicBezTo>
                  <a:pt x="89" y="105"/>
                  <a:pt x="88" y="105"/>
                  <a:pt x="87" y="105"/>
                </a:cubicBezTo>
                <a:cubicBezTo>
                  <a:pt x="87" y="105"/>
                  <a:pt x="86" y="105"/>
                  <a:pt x="85" y="104"/>
                </a:cubicBezTo>
                <a:cubicBezTo>
                  <a:pt x="72" y="91"/>
                  <a:pt x="72" y="91"/>
                  <a:pt x="72" y="91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9" y="105"/>
                  <a:pt x="58" y="105"/>
                  <a:pt x="57" y="105"/>
                </a:cubicBezTo>
                <a:cubicBezTo>
                  <a:pt x="56" y="105"/>
                  <a:pt x="56" y="105"/>
                  <a:pt x="55" y="104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0" y="89"/>
                  <a:pt x="40" y="88"/>
                </a:cubicBezTo>
                <a:cubicBezTo>
                  <a:pt x="40" y="87"/>
                  <a:pt x="41" y="87"/>
                  <a:pt x="41" y="86"/>
                </a:cubicBezTo>
                <a:cubicBezTo>
                  <a:pt x="54" y="73"/>
                  <a:pt x="54" y="73"/>
                  <a:pt x="54" y="73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59"/>
                  <a:pt x="40" y="59"/>
                  <a:pt x="40" y="58"/>
                </a:cubicBezTo>
                <a:cubicBezTo>
                  <a:pt x="40" y="57"/>
                  <a:pt x="41" y="56"/>
                  <a:pt x="41" y="56"/>
                </a:cubicBezTo>
                <a:cubicBezTo>
                  <a:pt x="55" y="42"/>
                  <a:pt x="55" y="42"/>
                  <a:pt x="55" y="42"/>
                </a:cubicBezTo>
                <a:cubicBezTo>
                  <a:pt x="56" y="41"/>
                  <a:pt x="56" y="41"/>
                  <a:pt x="57" y="41"/>
                </a:cubicBezTo>
                <a:cubicBezTo>
                  <a:pt x="58" y="41"/>
                  <a:pt x="59" y="41"/>
                  <a:pt x="59" y="42"/>
                </a:cubicBezTo>
                <a:cubicBezTo>
                  <a:pt x="72" y="55"/>
                  <a:pt x="72" y="55"/>
                  <a:pt x="72" y="55"/>
                </a:cubicBezTo>
                <a:cubicBezTo>
                  <a:pt x="85" y="42"/>
                  <a:pt x="85" y="42"/>
                  <a:pt x="85" y="42"/>
                </a:cubicBezTo>
                <a:cubicBezTo>
                  <a:pt x="86" y="41"/>
                  <a:pt x="87" y="41"/>
                  <a:pt x="87" y="41"/>
                </a:cubicBezTo>
                <a:cubicBezTo>
                  <a:pt x="88" y="41"/>
                  <a:pt x="89" y="41"/>
                  <a:pt x="90" y="42"/>
                </a:cubicBezTo>
                <a:cubicBezTo>
                  <a:pt x="103" y="56"/>
                  <a:pt x="103" y="56"/>
                  <a:pt x="103" y="56"/>
                </a:cubicBezTo>
                <a:cubicBezTo>
                  <a:pt x="104" y="56"/>
                  <a:pt x="104" y="57"/>
                  <a:pt x="104" y="58"/>
                </a:cubicBezTo>
                <a:cubicBezTo>
                  <a:pt x="104" y="59"/>
                  <a:pt x="104" y="59"/>
                  <a:pt x="103" y="60"/>
                </a:cubicBezTo>
                <a:cubicBezTo>
                  <a:pt x="91" y="73"/>
                  <a:pt x="91" y="73"/>
                  <a:pt x="91" y="73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104" y="87"/>
                  <a:pt x="104" y="87"/>
                  <a:pt x="104" y="88"/>
                </a:cubicBezTo>
                <a:cubicBezTo>
                  <a:pt x="104" y="89"/>
                  <a:pt x="104" y="90"/>
                  <a:pt x="103" y="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2900122" y="1689212"/>
            <a:ext cx="157220" cy="157220"/>
          </a:xfrm>
          <a:custGeom>
            <a:pathLst>
              <a:path extrusionOk="0" h="146" w="145">
                <a:moveTo>
                  <a:pt x="135" y="37"/>
                </a:moveTo>
                <a:cubicBezTo>
                  <a:pt x="141" y="48"/>
                  <a:pt x="145" y="60"/>
                  <a:pt x="145" y="73"/>
                </a:cubicBezTo>
                <a:cubicBezTo>
                  <a:pt x="145" y="86"/>
                  <a:pt x="141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7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7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17" y="99"/>
                </a:moveTo>
                <a:cubicBezTo>
                  <a:pt x="121" y="91"/>
                  <a:pt x="124" y="82"/>
                  <a:pt x="124" y="73"/>
                </a:cubicBezTo>
                <a:cubicBezTo>
                  <a:pt x="124" y="64"/>
                  <a:pt x="121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ubicBezTo>
                  <a:pt x="90" y="24"/>
                  <a:pt x="81" y="22"/>
                  <a:pt x="72" y="22"/>
                </a:cubicBezTo>
                <a:cubicBezTo>
                  <a:pt x="63" y="22"/>
                  <a:pt x="54" y="24"/>
                  <a:pt x="46" y="28"/>
                </a:cubicBezTo>
                <a:cubicBezTo>
                  <a:pt x="38" y="33"/>
                  <a:pt x="32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2" y="107"/>
                  <a:pt x="38" y="113"/>
                  <a:pt x="46" y="117"/>
                </a:cubicBezTo>
                <a:cubicBezTo>
                  <a:pt x="54" y="122"/>
                  <a:pt x="63" y="124"/>
                  <a:pt x="72" y="124"/>
                </a:cubicBezTo>
                <a:cubicBezTo>
                  <a:pt x="81" y="124"/>
                  <a:pt x="90" y="122"/>
                  <a:pt x="98" y="117"/>
                </a:cubicBezTo>
                <a:cubicBezTo>
                  <a:pt x="106" y="113"/>
                  <a:pt x="112" y="107"/>
                  <a:pt x="117" y="99"/>
                </a:cubicBezTo>
                <a:close/>
                <a:moveTo>
                  <a:pt x="110" y="65"/>
                </a:moveTo>
                <a:cubicBezTo>
                  <a:pt x="70" y="105"/>
                  <a:pt x="70" y="105"/>
                  <a:pt x="70" y="105"/>
                </a:cubicBezTo>
                <a:cubicBezTo>
                  <a:pt x="69" y="106"/>
                  <a:pt x="68" y="107"/>
                  <a:pt x="66" y="107"/>
                </a:cubicBezTo>
                <a:cubicBezTo>
                  <a:pt x="64" y="107"/>
                  <a:pt x="63" y="106"/>
                  <a:pt x="62" y="105"/>
                </a:cubicBezTo>
                <a:cubicBezTo>
                  <a:pt x="34" y="77"/>
                  <a:pt x="34" y="77"/>
                  <a:pt x="34" y="77"/>
                </a:cubicBezTo>
                <a:cubicBezTo>
                  <a:pt x="33" y="76"/>
                  <a:pt x="32" y="75"/>
                  <a:pt x="32" y="73"/>
                </a:cubicBezTo>
                <a:cubicBezTo>
                  <a:pt x="32" y="71"/>
                  <a:pt x="33" y="70"/>
                  <a:pt x="34" y="69"/>
                </a:cubicBezTo>
                <a:cubicBezTo>
                  <a:pt x="44" y="59"/>
                  <a:pt x="44" y="59"/>
                  <a:pt x="44" y="59"/>
                </a:cubicBezTo>
                <a:cubicBezTo>
                  <a:pt x="45" y="58"/>
                  <a:pt x="46" y="57"/>
                  <a:pt x="48" y="57"/>
                </a:cubicBezTo>
                <a:cubicBezTo>
                  <a:pt x="50" y="57"/>
                  <a:pt x="51" y="58"/>
                  <a:pt x="52" y="59"/>
                </a:cubicBezTo>
                <a:cubicBezTo>
                  <a:pt x="66" y="73"/>
                  <a:pt x="66" y="73"/>
                  <a:pt x="66" y="73"/>
                </a:cubicBezTo>
                <a:cubicBezTo>
                  <a:pt x="92" y="47"/>
                  <a:pt x="92" y="47"/>
                  <a:pt x="92" y="47"/>
                </a:cubicBezTo>
                <a:cubicBezTo>
                  <a:pt x="93" y="46"/>
                  <a:pt x="95" y="45"/>
                  <a:pt x="96" y="45"/>
                </a:cubicBezTo>
                <a:cubicBezTo>
                  <a:pt x="98" y="45"/>
                  <a:pt x="99" y="46"/>
                  <a:pt x="101" y="47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11" y="58"/>
                  <a:pt x="112" y="59"/>
                  <a:pt x="112" y="61"/>
                </a:cubicBezTo>
                <a:cubicBezTo>
                  <a:pt x="112" y="62"/>
                  <a:pt x="111" y="64"/>
                  <a:pt x="110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101104" y="1689212"/>
            <a:ext cx="157220" cy="157220"/>
          </a:xfrm>
          <a:custGeom>
            <a:pathLst>
              <a:path extrusionOk="0" h="146" w="146">
                <a:moveTo>
                  <a:pt x="140" y="44"/>
                </a:moveTo>
                <a:cubicBezTo>
                  <a:pt x="144" y="53"/>
                  <a:pt x="146" y="63"/>
                  <a:pt x="146" y="73"/>
                </a:cubicBezTo>
                <a:cubicBezTo>
                  <a:pt x="146" y="83"/>
                  <a:pt x="144" y="92"/>
                  <a:pt x="140" y="101"/>
                </a:cubicBezTo>
                <a:cubicBezTo>
                  <a:pt x="136" y="110"/>
                  <a:pt x="131" y="118"/>
                  <a:pt x="124" y="124"/>
                </a:cubicBezTo>
                <a:cubicBezTo>
                  <a:pt x="118" y="131"/>
                  <a:pt x="110" y="136"/>
                  <a:pt x="101" y="140"/>
                </a:cubicBezTo>
                <a:cubicBezTo>
                  <a:pt x="92" y="144"/>
                  <a:pt x="83" y="146"/>
                  <a:pt x="73" y="146"/>
                </a:cubicBezTo>
                <a:cubicBezTo>
                  <a:pt x="63" y="146"/>
                  <a:pt x="54" y="144"/>
                  <a:pt x="45" y="140"/>
                </a:cubicBezTo>
                <a:cubicBezTo>
                  <a:pt x="36" y="136"/>
                  <a:pt x="28" y="131"/>
                  <a:pt x="22" y="124"/>
                </a:cubicBezTo>
                <a:cubicBezTo>
                  <a:pt x="15" y="118"/>
                  <a:pt x="10" y="110"/>
                  <a:pt x="6" y="101"/>
                </a:cubicBezTo>
                <a:cubicBezTo>
                  <a:pt x="2" y="92"/>
                  <a:pt x="0" y="83"/>
                  <a:pt x="0" y="73"/>
                </a:cubicBezTo>
                <a:cubicBezTo>
                  <a:pt x="0" y="63"/>
                  <a:pt x="2" y="53"/>
                  <a:pt x="6" y="44"/>
                </a:cubicBezTo>
                <a:cubicBezTo>
                  <a:pt x="10" y="35"/>
                  <a:pt x="15" y="28"/>
                  <a:pt x="22" y="21"/>
                </a:cubicBezTo>
                <a:cubicBezTo>
                  <a:pt x="28" y="15"/>
                  <a:pt x="36" y="9"/>
                  <a:pt x="45" y="6"/>
                </a:cubicBezTo>
                <a:cubicBezTo>
                  <a:pt x="54" y="2"/>
                  <a:pt x="63" y="0"/>
                  <a:pt x="73" y="0"/>
                </a:cubicBezTo>
                <a:cubicBezTo>
                  <a:pt x="83" y="0"/>
                  <a:pt x="92" y="2"/>
                  <a:pt x="101" y="6"/>
                </a:cubicBezTo>
                <a:cubicBezTo>
                  <a:pt x="110" y="9"/>
                  <a:pt x="118" y="15"/>
                  <a:pt x="124" y="21"/>
                </a:cubicBezTo>
                <a:cubicBezTo>
                  <a:pt x="131" y="28"/>
                  <a:pt x="136" y="35"/>
                  <a:pt x="140" y="44"/>
                </a:cubicBezTo>
                <a:close/>
                <a:moveTo>
                  <a:pt x="30" y="101"/>
                </a:moveTo>
                <a:cubicBezTo>
                  <a:pt x="101" y="30"/>
                  <a:pt x="101" y="30"/>
                  <a:pt x="101" y="30"/>
                </a:cubicBezTo>
                <a:cubicBezTo>
                  <a:pt x="93" y="24"/>
                  <a:pt x="83" y="21"/>
                  <a:pt x="73" y="21"/>
                </a:cubicBezTo>
                <a:cubicBezTo>
                  <a:pt x="64" y="21"/>
                  <a:pt x="55" y="23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4" y="55"/>
                  <a:pt x="21" y="63"/>
                  <a:pt x="21" y="73"/>
                </a:cubicBezTo>
                <a:cubicBezTo>
                  <a:pt x="21" y="83"/>
                  <a:pt x="24" y="92"/>
                  <a:pt x="30" y="101"/>
                </a:cubicBezTo>
                <a:close/>
                <a:moveTo>
                  <a:pt x="124" y="73"/>
                </a:moveTo>
                <a:cubicBezTo>
                  <a:pt x="124" y="63"/>
                  <a:pt x="122" y="53"/>
                  <a:pt x="116" y="45"/>
                </a:cubicBezTo>
                <a:cubicBezTo>
                  <a:pt x="45" y="116"/>
                  <a:pt x="45" y="116"/>
                  <a:pt x="45" y="116"/>
                </a:cubicBezTo>
                <a:cubicBezTo>
                  <a:pt x="53" y="122"/>
                  <a:pt x="63" y="124"/>
                  <a:pt x="73" y="124"/>
                </a:cubicBezTo>
                <a:cubicBezTo>
                  <a:pt x="80" y="124"/>
                  <a:pt x="87" y="123"/>
                  <a:pt x="93" y="120"/>
                </a:cubicBezTo>
                <a:cubicBezTo>
                  <a:pt x="99" y="118"/>
                  <a:pt x="105" y="114"/>
                  <a:pt x="109" y="109"/>
                </a:cubicBezTo>
                <a:cubicBezTo>
                  <a:pt x="114" y="105"/>
                  <a:pt x="118" y="99"/>
                  <a:pt x="120" y="93"/>
                </a:cubicBezTo>
                <a:cubicBezTo>
                  <a:pt x="123" y="86"/>
                  <a:pt x="124" y="80"/>
                  <a:pt x="124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308569" y="1694074"/>
            <a:ext cx="149115" cy="160461"/>
          </a:xfrm>
          <a:custGeom>
            <a:pathLst>
              <a:path extrusionOk="0" h="148" w="139">
                <a:moveTo>
                  <a:pt x="139" y="68"/>
                </a:moveTo>
                <a:cubicBezTo>
                  <a:pt x="139" y="80"/>
                  <a:pt x="139" y="80"/>
                  <a:pt x="139" y="80"/>
                </a:cubicBezTo>
                <a:cubicBezTo>
                  <a:pt x="139" y="83"/>
                  <a:pt x="138" y="86"/>
                  <a:pt x="136" y="89"/>
                </a:cubicBezTo>
                <a:cubicBezTo>
                  <a:pt x="134" y="91"/>
                  <a:pt x="131" y="92"/>
                  <a:pt x="128" y="92"/>
                </a:cubicBezTo>
                <a:cubicBezTo>
                  <a:pt x="62" y="92"/>
                  <a:pt x="62" y="92"/>
                  <a:pt x="62" y="92"/>
                </a:cubicBezTo>
                <a:cubicBezTo>
                  <a:pt x="89" y="120"/>
                  <a:pt x="89" y="120"/>
                  <a:pt x="89" y="120"/>
                </a:cubicBezTo>
                <a:cubicBezTo>
                  <a:pt x="92" y="122"/>
                  <a:pt x="93" y="125"/>
                  <a:pt x="93" y="128"/>
                </a:cubicBezTo>
                <a:cubicBezTo>
                  <a:pt x="93" y="132"/>
                  <a:pt x="92" y="135"/>
                  <a:pt x="89" y="137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6"/>
                  <a:pt x="77" y="148"/>
                  <a:pt x="74" y="148"/>
                </a:cubicBezTo>
                <a:cubicBezTo>
                  <a:pt x="70" y="148"/>
                  <a:pt x="68" y="146"/>
                  <a:pt x="65" y="144"/>
                </a:cubicBezTo>
                <a:cubicBezTo>
                  <a:pt x="4" y="83"/>
                  <a:pt x="4" y="83"/>
                  <a:pt x="4" y="83"/>
                </a:cubicBezTo>
                <a:cubicBezTo>
                  <a:pt x="1" y="80"/>
                  <a:pt x="0" y="77"/>
                  <a:pt x="0" y="74"/>
                </a:cubicBezTo>
                <a:cubicBezTo>
                  <a:pt x="0" y="71"/>
                  <a:pt x="1" y="68"/>
                  <a:pt x="4" y="65"/>
                </a:cubicBezTo>
                <a:cubicBezTo>
                  <a:pt x="65" y="4"/>
                  <a:pt x="65" y="4"/>
                  <a:pt x="65" y="4"/>
                </a:cubicBezTo>
                <a:cubicBezTo>
                  <a:pt x="68" y="2"/>
                  <a:pt x="70" y="0"/>
                  <a:pt x="74" y="0"/>
                </a:cubicBezTo>
                <a:cubicBezTo>
                  <a:pt x="77" y="0"/>
                  <a:pt x="80" y="2"/>
                  <a:pt x="82" y="4"/>
                </a:cubicBezTo>
                <a:cubicBezTo>
                  <a:pt x="89" y="11"/>
                  <a:pt x="89" y="11"/>
                  <a:pt x="89" y="11"/>
                </a:cubicBezTo>
                <a:cubicBezTo>
                  <a:pt x="92" y="13"/>
                  <a:pt x="93" y="16"/>
                  <a:pt x="93" y="20"/>
                </a:cubicBezTo>
                <a:cubicBezTo>
                  <a:pt x="93" y="23"/>
                  <a:pt x="92" y="26"/>
                  <a:pt x="89" y="28"/>
                </a:cubicBezTo>
                <a:cubicBezTo>
                  <a:pt x="62" y="56"/>
                  <a:pt x="62" y="56"/>
                  <a:pt x="62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6"/>
                  <a:pt x="134" y="57"/>
                  <a:pt x="136" y="59"/>
                </a:cubicBezTo>
                <a:cubicBezTo>
                  <a:pt x="138" y="62"/>
                  <a:pt x="139" y="65"/>
                  <a:pt x="139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503068" y="1694074"/>
            <a:ext cx="149115" cy="160461"/>
          </a:xfrm>
          <a:custGeom>
            <a:pathLst>
              <a:path extrusionOk="0" h="148" w="139">
                <a:moveTo>
                  <a:pt x="139" y="74"/>
                </a:moveTo>
                <a:cubicBezTo>
                  <a:pt x="139" y="77"/>
                  <a:pt x="138" y="80"/>
                  <a:pt x="135" y="83"/>
                </a:cubicBezTo>
                <a:cubicBezTo>
                  <a:pt x="74" y="144"/>
                  <a:pt x="74" y="144"/>
                  <a:pt x="74" y="144"/>
                </a:cubicBezTo>
                <a:cubicBezTo>
                  <a:pt x="71" y="146"/>
                  <a:pt x="69" y="148"/>
                  <a:pt x="65" y="148"/>
                </a:cubicBezTo>
                <a:cubicBezTo>
                  <a:pt x="62" y="148"/>
                  <a:pt x="59" y="146"/>
                  <a:pt x="57" y="144"/>
                </a:cubicBezTo>
                <a:cubicBezTo>
                  <a:pt x="50" y="137"/>
                  <a:pt x="50" y="137"/>
                  <a:pt x="50" y="137"/>
                </a:cubicBezTo>
                <a:cubicBezTo>
                  <a:pt x="47" y="135"/>
                  <a:pt x="46" y="132"/>
                  <a:pt x="46" y="128"/>
                </a:cubicBezTo>
                <a:cubicBezTo>
                  <a:pt x="46" y="125"/>
                  <a:pt x="47" y="122"/>
                  <a:pt x="50" y="120"/>
                </a:cubicBezTo>
                <a:cubicBezTo>
                  <a:pt x="77" y="92"/>
                  <a:pt x="77" y="92"/>
                  <a:pt x="77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1"/>
                  <a:pt x="3" y="89"/>
                </a:cubicBezTo>
                <a:cubicBezTo>
                  <a:pt x="1" y="86"/>
                  <a:pt x="0" y="83"/>
                  <a:pt x="0" y="8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1" y="62"/>
                  <a:pt x="3" y="59"/>
                </a:cubicBezTo>
                <a:cubicBezTo>
                  <a:pt x="5" y="57"/>
                  <a:pt x="8" y="56"/>
                  <a:pt x="11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50" y="28"/>
                  <a:pt x="50" y="28"/>
                  <a:pt x="50" y="28"/>
                </a:cubicBezTo>
                <a:cubicBezTo>
                  <a:pt x="47" y="26"/>
                  <a:pt x="46" y="23"/>
                  <a:pt x="46" y="20"/>
                </a:cubicBezTo>
                <a:cubicBezTo>
                  <a:pt x="46" y="16"/>
                  <a:pt x="47" y="13"/>
                  <a:pt x="50" y="11"/>
                </a:cubicBezTo>
                <a:cubicBezTo>
                  <a:pt x="57" y="4"/>
                  <a:pt x="57" y="4"/>
                  <a:pt x="57" y="4"/>
                </a:cubicBezTo>
                <a:cubicBezTo>
                  <a:pt x="59" y="2"/>
                  <a:pt x="62" y="0"/>
                  <a:pt x="65" y="0"/>
                </a:cubicBezTo>
                <a:cubicBezTo>
                  <a:pt x="69" y="0"/>
                  <a:pt x="72" y="2"/>
                  <a:pt x="74" y="4"/>
                </a:cubicBezTo>
                <a:cubicBezTo>
                  <a:pt x="135" y="65"/>
                  <a:pt x="135" y="65"/>
                  <a:pt x="135" y="65"/>
                </a:cubicBezTo>
                <a:cubicBezTo>
                  <a:pt x="138" y="68"/>
                  <a:pt x="139" y="71"/>
                  <a:pt x="139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708912" y="1695695"/>
            <a:ext cx="158841" cy="150736"/>
          </a:xfrm>
          <a:custGeom>
            <a:pathLst>
              <a:path extrusionOk="0" h="140" w="147">
                <a:moveTo>
                  <a:pt x="147" y="74"/>
                </a:moveTo>
                <a:cubicBezTo>
                  <a:pt x="147" y="77"/>
                  <a:pt x="146" y="80"/>
                  <a:pt x="143" y="83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4" y="92"/>
                  <a:pt x="131" y="93"/>
                  <a:pt x="128" y="93"/>
                </a:cubicBezTo>
                <a:cubicBezTo>
                  <a:pt x="124" y="93"/>
                  <a:pt x="121" y="92"/>
                  <a:pt x="119" y="90"/>
                </a:cubicBezTo>
                <a:cubicBezTo>
                  <a:pt x="91" y="62"/>
                  <a:pt x="91" y="62"/>
                  <a:pt x="91" y="62"/>
                </a:cubicBezTo>
                <a:cubicBezTo>
                  <a:pt x="91" y="129"/>
                  <a:pt x="91" y="129"/>
                  <a:pt x="91" y="129"/>
                </a:cubicBezTo>
                <a:cubicBezTo>
                  <a:pt x="91" y="132"/>
                  <a:pt x="90" y="134"/>
                  <a:pt x="88" y="136"/>
                </a:cubicBezTo>
                <a:cubicBezTo>
                  <a:pt x="85" y="139"/>
                  <a:pt x="83" y="140"/>
                  <a:pt x="79" y="140"/>
                </a:cubicBezTo>
                <a:cubicBezTo>
                  <a:pt x="67" y="140"/>
                  <a:pt x="67" y="140"/>
                  <a:pt x="67" y="140"/>
                </a:cubicBezTo>
                <a:cubicBezTo>
                  <a:pt x="64" y="140"/>
                  <a:pt x="61" y="139"/>
                  <a:pt x="59" y="136"/>
                </a:cubicBezTo>
                <a:cubicBezTo>
                  <a:pt x="56" y="134"/>
                  <a:pt x="55" y="132"/>
                  <a:pt x="55" y="129"/>
                </a:cubicBezTo>
                <a:cubicBezTo>
                  <a:pt x="55" y="62"/>
                  <a:pt x="55" y="62"/>
                  <a:pt x="55" y="62"/>
                </a:cubicBezTo>
                <a:cubicBezTo>
                  <a:pt x="27" y="90"/>
                  <a:pt x="27" y="90"/>
                  <a:pt x="27" y="90"/>
                </a:cubicBezTo>
                <a:cubicBezTo>
                  <a:pt x="25" y="92"/>
                  <a:pt x="22" y="93"/>
                  <a:pt x="19" y="93"/>
                </a:cubicBezTo>
                <a:cubicBezTo>
                  <a:pt x="15" y="93"/>
                  <a:pt x="13" y="92"/>
                  <a:pt x="10" y="90"/>
                </a:cubicBezTo>
                <a:cubicBezTo>
                  <a:pt x="3" y="83"/>
                  <a:pt x="3" y="83"/>
                  <a:pt x="3" y="83"/>
                </a:cubicBezTo>
                <a:cubicBezTo>
                  <a:pt x="1" y="80"/>
                  <a:pt x="0" y="77"/>
                  <a:pt x="0" y="74"/>
                </a:cubicBezTo>
                <a:cubicBezTo>
                  <a:pt x="0" y="71"/>
                  <a:pt x="1" y="68"/>
                  <a:pt x="3" y="65"/>
                </a:cubicBezTo>
                <a:cubicBezTo>
                  <a:pt x="65" y="4"/>
                  <a:pt x="65" y="4"/>
                  <a:pt x="65" y="4"/>
                </a:cubicBezTo>
                <a:cubicBezTo>
                  <a:pt x="67" y="2"/>
                  <a:pt x="70" y="0"/>
                  <a:pt x="73" y="0"/>
                </a:cubicBezTo>
                <a:cubicBezTo>
                  <a:pt x="77" y="0"/>
                  <a:pt x="80" y="2"/>
                  <a:pt x="82" y="4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6" y="68"/>
                  <a:pt x="147" y="71"/>
                  <a:pt x="147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921240" y="1689212"/>
            <a:ext cx="160461" cy="152357"/>
          </a:xfrm>
          <a:custGeom>
            <a:pathLst>
              <a:path extrusionOk="0" h="141" w="148">
                <a:moveTo>
                  <a:pt x="148" y="67"/>
                </a:moveTo>
                <a:cubicBezTo>
                  <a:pt x="148" y="70"/>
                  <a:pt x="147" y="73"/>
                  <a:pt x="144" y="75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0" y="139"/>
                  <a:pt x="77" y="141"/>
                  <a:pt x="74" y="141"/>
                </a:cubicBezTo>
                <a:cubicBezTo>
                  <a:pt x="71" y="141"/>
                  <a:pt x="68" y="139"/>
                  <a:pt x="66" y="137"/>
                </a:cubicBezTo>
                <a:cubicBezTo>
                  <a:pt x="4" y="75"/>
                  <a:pt x="4" y="75"/>
                  <a:pt x="4" y="75"/>
                </a:cubicBezTo>
                <a:cubicBezTo>
                  <a:pt x="2" y="73"/>
                  <a:pt x="0" y="70"/>
                  <a:pt x="0" y="67"/>
                </a:cubicBezTo>
                <a:cubicBezTo>
                  <a:pt x="0" y="64"/>
                  <a:pt x="2" y="61"/>
                  <a:pt x="4" y="58"/>
                </a:cubicBezTo>
                <a:cubicBezTo>
                  <a:pt x="11" y="51"/>
                  <a:pt x="11" y="51"/>
                  <a:pt x="11" y="51"/>
                </a:cubicBezTo>
                <a:cubicBezTo>
                  <a:pt x="14" y="49"/>
                  <a:pt x="16" y="48"/>
                  <a:pt x="20" y="48"/>
                </a:cubicBezTo>
                <a:cubicBezTo>
                  <a:pt x="23" y="48"/>
                  <a:pt x="26" y="49"/>
                  <a:pt x="28" y="51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9"/>
                  <a:pt x="57" y="6"/>
                  <a:pt x="60" y="4"/>
                </a:cubicBezTo>
                <a:cubicBezTo>
                  <a:pt x="62" y="2"/>
                  <a:pt x="65" y="0"/>
                  <a:pt x="6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3" y="0"/>
                  <a:pt x="86" y="2"/>
                  <a:pt x="89" y="4"/>
                </a:cubicBezTo>
                <a:cubicBezTo>
                  <a:pt x="91" y="6"/>
                  <a:pt x="92" y="9"/>
                  <a:pt x="92" y="12"/>
                </a:cubicBezTo>
                <a:cubicBezTo>
                  <a:pt x="92" y="79"/>
                  <a:pt x="92" y="79"/>
                  <a:pt x="92" y="79"/>
                </a:cubicBezTo>
                <a:cubicBezTo>
                  <a:pt x="120" y="51"/>
                  <a:pt x="120" y="51"/>
                  <a:pt x="120" y="51"/>
                </a:cubicBezTo>
                <a:cubicBezTo>
                  <a:pt x="122" y="49"/>
                  <a:pt x="125" y="48"/>
                  <a:pt x="129" y="48"/>
                </a:cubicBezTo>
                <a:cubicBezTo>
                  <a:pt x="132" y="48"/>
                  <a:pt x="135" y="49"/>
                  <a:pt x="137" y="51"/>
                </a:cubicBezTo>
                <a:cubicBezTo>
                  <a:pt x="144" y="58"/>
                  <a:pt x="144" y="58"/>
                  <a:pt x="144" y="58"/>
                </a:cubicBezTo>
                <a:cubicBezTo>
                  <a:pt x="147" y="61"/>
                  <a:pt x="148" y="64"/>
                  <a:pt x="148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130327" y="1682729"/>
            <a:ext cx="183153" cy="163703"/>
          </a:xfrm>
          <a:custGeom>
            <a:pathLst>
              <a:path extrusionOk="0" h="152" w="170">
                <a:moveTo>
                  <a:pt x="170" y="55"/>
                </a:moveTo>
                <a:cubicBezTo>
                  <a:pt x="170" y="56"/>
                  <a:pt x="169" y="58"/>
                  <a:pt x="168" y="59"/>
                </a:cubicBezTo>
                <a:cubicBezTo>
                  <a:pt x="120" y="107"/>
                  <a:pt x="120" y="107"/>
                  <a:pt x="120" y="107"/>
                </a:cubicBezTo>
                <a:cubicBezTo>
                  <a:pt x="118" y="109"/>
                  <a:pt x="117" y="109"/>
                  <a:pt x="115" y="109"/>
                </a:cubicBezTo>
                <a:cubicBezTo>
                  <a:pt x="114" y="109"/>
                  <a:pt x="112" y="109"/>
                  <a:pt x="111" y="107"/>
                </a:cubicBezTo>
                <a:cubicBezTo>
                  <a:pt x="110" y="106"/>
                  <a:pt x="109" y="105"/>
                  <a:pt x="109" y="103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88" y="79"/>
                  <a:pt x="88" y="79"/>
                  <a:pt x="88" y="79"/>
                </a:cubicBezTo>
                <a:cubicBezTo>
                  <a:pt x="82" y="79"/>
                  <a:pt x="76" y="79"/>
                  <a:pt x="71" y="80"/>
                </a:cubicBezTo>
                <a:cubicBezTo>
                  <a:pt x="67" y="80"/>
                  <a:pt x="62" y="81"/>
                  <a:pt x="57" y="82"/>
                </a:cubicBezTo>
                <a:cubicBezTo>
                  <a:pt x="52" y="83"/>
                  <a:pt x="48" y="84"/>
                  <a:pt x="44" y="86"/>
                </a:cubicBezTo>
                <a:cubicBezTo>
                  <a:pt x="41" y="87"/>
                  <a:pt x="37" y="89"/>
                  <a:pt x="34" y="92"/>
                </a:cubicBezTo>
                <a:cubicBezTo>
                  <a:pt x="31" y="95"/>
                  <a:pt x="29" y="98"/>
                  <a:pt x="27" y="102"/>
                </a:cubicBezTo>
                <a:cubicBezTo>
                  <a:pt x="25" y="105"/>
                  <a:pt x="23" y="110"/>
                  <a:pt x="22" y="115"/>
                </a:cubicBezTo>
                <a:cubicBezTo>
                  <a:pt x="21" y="120"/>
                  <a:pt x="21" y="126"/>
                  <a:pt x="21" y="132"/>
                </a:cubicBezTo>
                <a:cubicBezTo>
                  <a:pt x="21" y="135"/>
                  <a:pt x="21" y="139"/>
                  <a:pt x="21" y="144"/>
                </a:cubicBezTo>
                <a:cubicBezTo>
                  <a:pt x="21" y="144"/>
                  <a:pt x="21" y="145"/>
                  <a:pt x="21" y="146"/>
                </a:cubicBezTo>
                <a:cubicBezTo>
                  <a:pt x="21" y="147"/>
                  <a:pt x="21" y="148"/>
                  <a:pt x="21" y="148"/>
                </a:cubicBezTo>
                <a:cubicBezTo>
                  <a:pt x="21" y="149"/>
                  <a:pt x="21" y="150"/>
                  <a:pt x="21" y="151"/>
                </a:cubicBezTo>
                <a:cubicBezTo>
                  <a:pt x="20" y="151"/>
                  <a:pt x="19" y="152"/>
                  <a:pt x="18" y="152"/>
                </a:cubicBezTo>
                <a:cubicBezTo>
                  <a:pt x="17" y="152"/>
                  <a:pt x="17" y="151"/>
                  <a:pt x="16" y="150"/>
                </a:cubicBezTo>
                <a:cubicBezTo>
                  <a:pt x="15" y="149"/>
                  <a:pt x="15" y="149"/>
                  <a:pt x="15" y="148"/>
                </a:cubicBezTo>
                <a:cubicBezTo>
                  <a:pt x="14" y="147"/>
                  <a:pt x="14" y="146"/>
                  <a:pt x="13" y="145"/>
                </a:cubicBezTo>
                <a:cubicBezTo>
                  <a:pt x="13" y="144"/>
                  <a:pt x="13" y="143"/>
                  <a:pt x="12" y="143"/>
                </a:cubicBezTo>
                <a:cubicBezTo>
                  <a:pt x="4" y="125"/>
                  <a:pt x="0" y="111"/>
                  <a:pt x="0" y="100"/>
                </a:cubicBezTo>
                <a:cubicBezTo>
                  <a:pt x="0" y="88"/>
                  <a:pt x="2" y="77"/>
                  <a:pt x="5" y="69"/>
                </a:cubicBezTo>
                <a:cubicBezTo>
                  <a:pt x="16" y="43"/>
                  <a:pt x="43" y="31"/>
                  <a:pt x="88" y="31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09" y="6"/>
                  <a:pt x="109" y="6"/>
                  <a:pt x="109" y="6"/>
                </a:cubicBezTo>
                <a:cubicBezTo>
                  <a:pt x="109" y="5"/>
                  <a:pt x="110" y="3"/>
                  <a:pt x="111" y="2"/>
                </a:cubicBezTo>
                <a:cubicBezTo>
                  <a:pt x="112" y="1"/>
                  <a:pt x="114" y="0"/>
                  <a:pt x="115" y="0"/>
                </a:cubicBezTo>
                <a:cubicBezTo>
                  <a:pt x="117" y="0"/>
                  <a:pt x="118" y="1"/>
                  <a:pt x="120" y="2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69" y="52"/>
                  <a:pt x="170" y="53"/>
                  <a:pt x="170" y="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357242" y="1689212"/>
            <a:ext cx="157220" cy="157220"/>
          </a:xfrm>
          <a:custGeom>
            <a:pathLst>
              <a:path extrusionOk="0" h="146" w="146">
                <a:moveTo>
                  <a:pt x="72" y="88"/>
                </a:moveTo>
                <a:cubicBezTo>
                  <a:pt x="72" y="89"/>
                  <a:pt x="71" y="90"/>
                  <a:pt x="71" y="90"/>
                </a:cubicBezTo>
                <a:cubicBezTo>
                  <a:pt x="39" y="122"/>
                  <a:pt x="39" y="122"/>
                  <a:pt x="39" y="122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54" y="136"/>
                  <a:pt x="55" y="138"/>
                  <a:pt x="55" y="140"/>
                </a:cubicBezTo>
                <a:cubicBezTo>
                  <a:pt x="55" y="141"/>
                  <a:pt x="54" y="143"/>
                  <a:pt x="53" y="144"/>
                </a:cubicBezTo>
                <a:cubicBezTo>
                  <a:pt x="52" y="145"/>
                  <a:pt x="50" y="146"/>
                  <a:pt x="49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5" y="146"/>
                  <a:pt x="3" y="145"/>
                  <a:pt x="2" y="144"/>
                </a:cubicBezTo>
                <a:cubicBezTo>
                  <a:pt x="1" y="143"/>
                  <a:pt x="0" y="141"/>
                  <a:pt x="0" y="14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6"/>
                  <a:pt x="1" y="94"/>
                  <a:pt x="2" y="93"/>
                </a:cubicBezTo>
                <a:cubicBezTo>
                  <a:pt x="3" y="92"/>
                  <a:pt x="5" y="91"/>
                  <a:pt x="6" y="91"/>
                </a:cubicBezTo>
                <a:cubicBezTo>
                  <a:pt x="8" y="91"/>
                  <a:pt x="9" y="92"/>
                  <a:pt x="11" y="93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56" y="75"/>
                  <a:pt x="56" y="75"/>
                  <a:pt x="56" y="75"/>
                </a:cubicBezTo>
                <a:cubicBezTo>
                  <a:pt x="56" y="74"/>
                  <a:pt x="57" y="74"/>
                  <a:pt x="58" y="74"/>
                </a:cubicBezTo>
                <a:cubicBezTo>
                  <a:pt x="59" y="74"/>
                  <a:pt x="59" y="74"/>
                  <a:pt x="60" y="75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7"/>
                  <a:pt x="72" y="87"/>
                  <a:pt x="72" y="88"/>
                </a:cubicBezTo>
                <a:close/>
                <a:moveTo>
                  <a:pt x="146" y="6"/>
                </a:moveTo>
                <a:cubicBezTo>
                  <a:pt x="146" y="49"/>
                  <a:pt x="146" y="49"/>
                  <a:pt x="146" y="49"/>
                </a:cubicBezTo>
                <a:cubicBezTo>
                  <a:pt x="146" y="50"/>
                  <a:pt x="145" y="52"/>
                  <a:pt x="144" y="53"/>
                </a:cubicBezTo>
                <a:cubicBezTo>
                  <a:pt x="143" y="54"/>
                  <a:pt x="141" y="55"/>
                  <a:pt x="139" y="55"/>
                </a:cubicBezTo>
                <a:cubicBezTo>
                  <a:pt x="138" y="55"/>
                  <a:pt x="136" y="54"/>
                  <a:pt x="135" y="53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90" y="71"/>
                  <a:pt x="90" y="71"/>
                  <a:pt x="90" y="71"/>
                </a:cubicBezTo>
                <a:cubicBezTo>
                  <a:pt x="90" y="71"/>
                  <a:pt x="89" y="72"/>
                  <a:pt x="88" y="72"/>
                </a:cubicBezTo>
                <a:cubicBezTo>
                  <a:pt x="87" y="72"/>
                  <a:pt x="86" y="71"/>
                  <a:pt x="86" y="71"/>
                </a:cubicBezTo>
                <a:cubicBezTo>
                  <a:pt x="75" y="60"/>
                  <a:pt x="75" y="60"/>
                  <a:pt x="75" y="60"/>
                </a:cubicBezTo>
                <a:cubicBezTo>
                  <a:pt x="74" y="59"/>
                  <a:pt x="74" y="59"/>
                  <a:pt x="74" y="58"/>
                </a:cubicBezTo>
                <a:cubicBezTo>
                  <a:pt x="74" y="57"/>
                  <a:pt x="74" y="56"/>
                  <a:pt x="75" y="56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9"/>
                  <a:pt x="91" y="8"/>
                  <a:pt x="91" y="6"/>
                </a:cubicBezTo>
                <a:cubicBezTo>
                  <a:pt x="91" y="5"/>
                  <a:pt x="92" y="3"/>
                  <a:pt x="93" y="2"/>
                </a:cubicBezTo>
                <a:cubicBezTo>
                  <a:pt x="94" y="1"/>
                  <a:pt x="95" y="0"/>
                  <a:pt x="97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3" y="1"/>
                  <a:pt x="144" y="2"/>
                </a:cubicBezTo>
                <a:cubicBezTo>
                  <a:pt x="145" y="3"/>
                  <a:pt x="146" y="5"/>
                  <a:pt x="146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4559844" y="1690832"/>
            <a:ext cx="153978" cy="153978"/>
          </a:xfrm>
          <a:custGeom>
            <a:pathLst>
              <a:path extrusionOk="0" h="142" w="143">
                <a:moveTo>
                  <a:pt x="72" y="77"/>
                </a:moveTo>
                <a:cubicBezTo>
                  <a:pt x="72" y="119"/>
                  <a:pt x="72" y="119"/>
                  <a:pt x="72" y="119"/>
                </a:cubicBezTo>
                <a:cubicBezTo>
                  <a:pt x="72" y="121"/>
                  <a:pt x="71" y="122"/>
                  <a:pt x="70" y="124"/>
                </a:cubicBezTo>
                <a:cubicBezTo>
                  <a:pt x="69" y="125"/>
                  <a:pt x="67" y="125"/>
                  <a:pt x="66" y="125"/>
                </a:cubicBezTo>
                <a:cubicBezTo>
                  <a:pt x="64" y="125"/>
                  <a:pt x="63" y="125"/>
                  <a:pt x="61" y="124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16" y="141"/>
                  <a:pt x="16" y="141"/>
                  <a:pt x="16" y="141"/>
                </a:cubicBezTo>
                <a:cubicBezTo>
                  <a:pt x="16" y="142"/>
                  <a:pt x="15" y="142"/>
                  <a:pt x="14" y="142"/>
                </a:cubicBezTo>
                <a:cubicBezTo>
                  <a:pt x="13" y="142"/>
                  <a:pt x="13" y="142"/>
                  <a:pt x="12" y="141"/>
                </a:cubicBezTo>
                <a:cubicBezTo>
                  <a:pt x="1" y="131"/>
                  <a:pt x="1" y="131"/>
                  <a:pt x="1" y="131"/>
                </a:cubicBezTo>
                <a:cubicBezTo>
                  <a:pt x="1" y="130"/>
                  <a:pt x="0" y="129"/>
                  <a:pt x="0" y="128"/>
                </a:cubicBezTo>
                <a:cubicBezTo>
                  <a:pt x="0" y="128"/>
                  <a:pt x="1" y="127"/>
                  <a:pt x="1" y="126"/>
                </a:cubicBezTo>
                <a:cubicBezTo>
                  <a:pt x="33" y="95"/>
                  <a:pt x="33" y="95"/>
                  <a:pt x="33" y="95"/>
                </a:cubicBezTo>
                <a:cubicBezTo>
                  <a:pt x="19" y="81"/>
                  <a:pt x="19" y="81"/>
                  <a:pt x="19" y="81"/>
                </a:cubicBezTo>
                <a:cubicBezTo>
                  <a:pt x="18" y="80"/>
                  <a:pt x="17" y="79"/>
                  <a:pt x="17" y="77"/>
                </a:cubicBezTo>
                <a:cubicBezTo>
                  <a:pt x="17" y="75"/>
                  <a:pt x="18" y="74"/>
                  <a:pt x="19" y="73"/>
                </a:cubicBezTo>
                <a:cubicBezTo>
                  <a:pt x="20" y="72"/>
                  <a:pt x="22" y="71"/>
                  <a:pt x="23" y="71"/>
                </a:cubicBezTo>
                <a:cubicBezTo>
                  <a:pt x="66" y="71"/>
                  <a:pt x="66" y="71"/>
                  <a:pt x="66" y="71"/>
                </a:cubicBezTo>
                <a:cubicBezTo>
                  <a:pt x="67" y="71"/>
                  <a:pt x="69" y="72"/>
                  <a:pt x="70" y="73"/>
                </a:cubicBezTo>
                <a:cubicBezTo>
                  <a:pt x="71" y="74"/>
                  <a:pt x="72" y="75"/>
                  <a:pt x="72" y="77"/>
                </a:cubicBezTo>
                <a:close/>
                <a:moveTo>
                  <a:pt x="143" y="13"/>
                </a:moveTo>
                <a:cubicBezTo>
                  <a:pt x="143" y="14"/>
                  <a:pt x="143" y="15"/>
                  <a:pt x="142" y="16"/>
                </a:cubicBezTo>
                <a:cubicBezTo>
                  <a:pt x="111" y="47"/>
                  <a:pt x="111" y="47"/>
                  <a:pt x="111" y="47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6" y="62"/>
                  <a:pt x="126" y="63"/>
                  <a:pt x="126" y="65"/>
                </a:cubicBezTo>
                <a:cubicBezTo>
                  <a:pt x="126" y="67"/>
                  <a:pt x="126" y="68"/>
                  <a:pt x="124" y="69"/>
                </a:cubicBezTo>
                <a:cubicBezTo>
                  <a:pt x="123" y="70"/>
                  <a:pt x="122" y="71"/>
                  <a:pt x="120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6" y="71"/>
                  <a:pt x="75" y="70"/>
                  <a:pt x="73" y="69"/>
                </a:cubicBezTo>
                <a:cubicBezTo>
                  <a:pt x="72" y="68"/>
                  <a:pt x="72" y="67"/>
                  <a:pt x="72" y="65"/>
                </a:cubicBezTo>
                <a:cubicBezTo>
                  <a:pt x="72" y="23"/>
                  <a:pt x="72" y="23"/>
                  <a:pt x="72" y="23"/>
                </a:cubicBezTo>
                <a:cubicBezTo>
                  <a:pt x="72" y="21"/>
                  <a:pt x="72" y="19"/>
                  <a:pt x="73" y="18"/>
                </a:cubicBezTo>
                <a:cubicBezTo>
                  <a:pt x="75" y="17"/>
                  <a:pt x="76" y="16"/>
                  <a:pt x="78" y="16"/>
                </a:cubicBezTo>
                <a:cubicBezTo>
                  <a:pt x="79" y="16"/>
                  <a:pt x="81" y="17"/>
                  <a:pt x="82" y="18"/>
                </a:cubicBezTo>
                <a:cubicBezTo>
                  <a:pt x="96" y="32"/>
                  <a:pt x="96" y="32"/>
                  <a:pt x="96" y="32"/>
                </a:cubicBezTo>
                <a:cubicBezTo>
                  <a:pt x="127" y="1"/>
                  <a:pt x="127" y="1"/>
                  <a:pt x="127" y="1"/>
                </a:cubicBezTo>
                <a:cubicBezTo>
                  <a:pt x="128" y="0"/>
                  <a:pt x="128" y="0"/>
                  <a:pt x="129" y="0"/>
                </a:cubicBezTo>
                <a:cubicBezTo>
                  <a:pt x="130" y="0"/>
                  <a:pt x="131" y="0"/>
                  <a:pt x="131" y="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3" y="12"/>
                  <a:pt x="143" y="13"/>
                  <a:pt x="143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759206" y="1689212"/>
            <a:ext cx="142632" cy="142632"/>
          </a:xfrm>
          <a:custGeom>
            <a:pathLst>
              <a:path extrusionOk="0" h="133" w="133">
                <a:moveTo>
                  <a:pt x="133" y="58"/>
                </a:moveTo>
                <a:cubicBezTo>
                  <a:pt x="133" y="76"/>
                  <a:pt x="133" y="76"/>
                  <a:pt x="133" y="76"/>
                </a:cubicBezTo>
                <a:cubicBezTo>
                  <a:pt x="133" y="79"/>
                  <a:pt x="132" y="81"/>
                  <a:pt x="130" y="82"/>
                </a:cubicBezTo>
                <a:cubicBezTo>
                  <a:pt x="129" y="84"/>
                  <a:pt x="126" y="85"/>
                  <a:pt x="124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124"/>
                  <a:pt x="85" y="124"/>
                  <a:pt x="85" y="124"/>
                </a:cubicBezTo>
                <a:cubicBezTo>
                  <a:pt x="85" y="127"/>
                  <a:pt x="84" y="129"/>
                  <a:pt x="82" y="131"/>
                </a:cubicBezTo>
                <a:cubicBezTo>
                  <a:pt x="80" y="133"/>
                  <a:pt x="78" y="133"/>
                  <a:pt x="75" y="133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55" y="133"/>
                  <a:pt x="53" y="133"/>
                  <a:pt x="51" y="131"/>
                </a:cubicBezTo>
                <a:cubicBezTo>
                  <a:pt x="49" y="129"/>
                  <a:pt x="48" y="127"/>
                  <a:pt x="48" y="124"/>
                </a:cubicBezTo>
                <a:cubicBezTo>
                  <a:pt x="48" y="85"/>
                  <a:pt x="48" y="85"/>
                  <a:pt x="48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5"/>
                  <a:pt x="4" y="84"/>
                  <a:pt x="2" y="82"/>
                </a:cubicBezTo>
                <a:cubicBezTo>
                  <a:pt x="1" y="81"/>
                  <a:pt x="0" y="79"/>
                  <a:pt x="0" y="7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5"/>
                  <a:pt x="1" y="53"/>
                  <a:pt x="2" y="51"/>
                </a:cubicBezTo>
                <a:cubicBezTo>
                  <a:pt x="4" y="50"/>
                  <a:pt x="6" y="49"/>
                  <a:pt x="9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7"/>
                  <a:pt x="49" y="5"/>
                  <a:pt x="51" y="3"/>
                </a:cubicBezTo>
                <a:cubicBezTo>
                  <a:pt x="53" y="1"/>
                  <a:pt x="55" y="0"/>
                  <a:pt x="5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8" y="0"/>
                  <a:pt x="80" y="1"/>
                  <a:pt x="82" y="3"/>
                </a:cubicBezTo>
                <a:cubicBezTo>
                  <a:pt x="84" y="5"/>
                  <a:pt x="85" y="7"/>
                  <a:pt x="85" y="9"/>
                </a:cubicBezTo>
                <a:cubicBezTo>
                  <a:pt x="85" y="49"/>
                  <a:pt x="85" y="49"/>
                  <a:pt x="85" y="49"/>
                </a:cubicBezTo>
                <a:cubicBezTo>
                  <a:pt x="124" y="49"/>
                  <a:pt x="124" y="49"/>
                  <a:pt x="124" y="49"/>
                </a:cubicBezTo>
                <a:cubicBezTo>
                  <a:pt x="126" y="49"/>
                  <a:pt x="129" y="50"/>
                  <a:pt x="130" y="51"/>
                </a:cubicBezTo>
                <a:cubicBezTo>
                  <a:pt x="132" y="53"/>
                  <a:pt x="133" y="55"/>
                  <a:pt x="133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945600" y="1742699"/>
            <a:ext cx="144253" cy="37279"/>
          </a:xfrm>
          <a:custGeom>
            <a:pathLst>
              <a:path extrusionOk="0" h="36" w="134">
                <a:moveTo>
                  <a:pt x="134" y="9"/>
                </a:moveTo>
                <a:cubicBezTo>
                  <a:pt x="134" y="27"/>
                  <a:pt x="134" y="27"/>
                  <a:pt x="134" y="27"/>
                </a:cubicBezTo>
                <a:cubicBezTo>
                  <a:pt x="134" y="30"/>
                  <a:pt x="133" y="32"/>
                  <a:pt x="131" y="33"/>
                </a:cubicBezTo>
                <a:cubicBezTo>
                  <a:pt x="129" y="35"/>
                  <a:pt x="127" y="36"/>
                  <a:pt x="125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7" y="36"/>
                  <a:pt x="5" y="35"/>
                  <a:pt x="3" y="33"/>
                </a:cubicBezTo>
                <a:cubicBezTo>
                  <a:pt x="1" y="32"/>
                  <a:pt x="0" y="30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7" y="0"/>
                  <a:pt x="129" y="1"/>
                  <a:pt x="131" y="2"/>
                </a:cubicBezTo>
                <a:cubicBezTo>
                  <a:pt x="133" y="4"/>
                  <a:pt x="134" y="6"/>
                  <a:pt x="134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146582" y="1689212"/>
            <a:ext cx="145874" cy="157220"/>
          </a:xfrm>
          <a:custGeom>
            <a:pathLst>
              <a:path extrusionOk="0" h="146" w="136">
                <a:moveTo>
                  <a:pt x="129" y="88"/>
                </a:moveTo>
                <a:cubicBezTo>
                  <a:pt x="132" y="89"/>
                  <a:pt x="134" y="92"/>
                  <a:pt x="135" y="95"/>
                </a:cubicBezTo>
                <a:cubicBezTo>
                  <a:pt x="136" y="98"/>
                  <a:pt x="135" y="101"/>
                  <a:pt x="134" y="104"/>
                </a:cubicBezTo>
                <a:cubicBezTo>
                  <a:pt x="128" y="114"/>
                  <a:pt x="128" y="114"/>
                  <a:pt x="128" y="114"/>
                </a:cubicBezTo>
                <a:cubicBezTo>
                  <a:pt x="126" y="117"/>
                  <a:pt x="124" y="119"/>
                  <a:pt x="120" y="120"/>
                </a:cubicBezTo>
                <a:cubicBezTo>
                  <a:pt x="117" y="121"/>
                  <a:pt x="114" y="121"/>
                  <a:pt x="111" y="119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86" y="137"/>
                  <a:pt x="85" y="140"/>
                  <a:pt x="82" y="142"/>
                </a:cubicBezTo>
                <a:cubicBezTo>
                  <a:pt x="80" y="144"/>
                  <a:pt x="77" y="146"/>
                  <a:pt x="74" y="146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58" y="146"/>
                  <a:pt x="56" y="144"/>
                  <a:pt x="53" y="142"/>
                </a:cubicBezTo>
                <a:cubicBezTo>
                  <a:pt x="51" y="140"/>
                  <a:pt x="50" y="137"/>
                  <a:pt x="50" y="133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19"/>
                  <a:pt x="25" y="119"/>
                  <a:pt x="25" y="119"/>
                </a:cubicBezTo>
                <a:cubicBezTo>
                  <a:pt x="22" y="121"/>
                  <a:pt x="19" y="121"/>
                  <a:pt x="15" y="120"/>
                </a:cubicBezTo>
                <a:cubicBezTo>
                  <a:pt x="12" y="119"/>
                  <a:pt x="10" y="117"/>
                  <a:pt x="8" y="114"/>
                </a:cubicBezTo>
                <a:cubicBezTo>
                  <a:pt x="2" y="104"/>
                  <a:pt x="2" y="104"/>
                  <a:pt x="2" y="104"/>
                </a:cubicBezTo>
                <a:cubicBezTo>
                  <a:pt x="0" y="101"/>
                  <a:pt x="0" y="98"/>
                  <a:pt x="1" y="95"/>
                </a:cubicBezTo>
                <a:cubicBezTo>
                  <a:pt x="2" y="92"/>
                  <a:pt x="3" y="89"/>
                  <a:pt x="6" y="88"/>
                </a:cubicBezTo>
                <a:cubicBezTo>
                  <a:pt x="32" y="73"/>
                  <a:pt x="32" y="73"/>
                  <a:pt x="32" y="73"/>
                </a:cubicBezTo>
                <a:cubicBezTo>
                  <a:pt x="6" y="58"/>
                  <a:pt x="6" y="58"/>
                  <a:pt x="6" y="58"/>
                </a:cubicBezTo>
                <a:cubicBezTo>
                  <a:pt x="3" y="57"/>
                  <a:pt x="2" y="54"/>
                  <a:pt x="1" y="51"/>
                </a:cubicBezTo>
                <a:cubicBezTo>
                  <a:pt x="0" y="48"/>
                  <a:pt x="0" y="45"/>
                  <a:pt x="2" y="42"/>
                </a:cubicBezTo>
                <a:cubicBezTo>
                  <a:pt x="8" y="31"/>
                  <a:pt x="8" y="31"/>
                  <a:pt x="8" y="31"/>
                </a:cubicBezTo>
                <a:cubicBezTo>
                  <a:pt x="10" y="29"/>
                  <a:pt x="12" y="27"/>
                  <a:pt x="15" y="26"/>
                </a:cubicBezTo>
                <a:cubicBezTo>
                  <a:pt x="19" y="25"/>
                  <a:pt x="22" y="25"/>
                  <a:pt x="25" y="27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9"/>
                  <a:pt x="51" y="6"/>
                  <a:pt x="53" y="4"/>
                </a:cubicBezTo>
                <a:cubicBezTo>
                  <a:pt x="56" y="2"/>
                  <a:pt x="58" y="0"/>
                  <a:pt x="62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80" y="2"/>
                  <a:pt x="82" y="4"/>
                </a:cubicBezTo>
                <a:cubicBezTo>
                  <a:pt x="85" y="6"/>
                  <a:pt x="86" y="9"/>
                  <a:pt x="86" y="12"/>
                </a:cubicBezTo>
                <a:cubicBezTo>
                  <a:pt x="86" y="41"/>
                  <a:pt x="86" y="41"/>
                  <a:pt x="86" y="41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4" y="25"/>
                  <a:pt x="117" y="25"/>
                  <a:pt x="120" y="26"/>
                </a:cubicBezTo>
                <a:cubicBezTo>
                  <a:pt x="124" y="27"/>
                  <a:pt x="126" y="29"/>
                  <a:pt x="128" y="3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5" y="45"/>
                  <a:pt x="136" y="48"/>
                  <a:pt x="135" y="51"/>
                </a:cubicBezTo>
                <a:cubicBezTo>
                  <a:pt x="134" y="54"/>
                  <a:pt x="132" y="57"/>
                  <a:pt x="129" y="58"/>
                </a:cubicBezTo>
                <a:cubicBezTo>
                  <a:pt x="104" y="73"/>
                  <a:pt x="104" y="73"/>
                  <a:pt x="104" y="73"/>
                </a:cubicBezTo>
                <a:lnTo>
                  <a:pt x="129" y="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347564" y="1689212"/>
            <a:ext cx="157220" cy="157220"/>
          </a:xfrm>
          <a:custGeom>
            <a:pathLst>
              <a:path extrusionOk="0" h="146" w="145">
                <a:moveTo>
                  <a:pt x="36" y="10"/>
                </a:move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7"/>
                </a:cubicBez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lose/>
                <a:moveTo>
                  <a:pt x="85" y="86"/>
                </a:moveTo>
                <a:cubicBezTo>
                  <a:pt x="86" y="27"/>
                  <a:pt x="86" y="27"/>
                  <a:pt x="86" y="27"/>
                </a:cubicBezTo>
                <a:cubicBezTo>
                  <a:pt x="86" y="26"/>
                  <a:pt x="86" y="26"/>
                  <a:pt x="85" y="25"/>
                </a:cubicBezTo>
                <a:cubicBezTo>
                  <a:pt x="85" y="25"/>
                  <a:pt x="84" y="25"/>
                  <a:pt x="83" y="25"/>
                </a:cubicBezTo>
                <a:cubicBezTo>
                  <a:pt x="62" y="25"/>
                  <a:pt x="62" y="25"/>
                  <a:pt x="62" y="25"/>
                </a:cubicBezTo>
                <a:cubicBezTo>
                  <a:pt x="61" y="25"/>
                  <a:pt x="61" y="25"/>
                  <a:pt x="60" y="25"/>
                </a:cubicBezTo>
                <a:cubicBezTo>
                  <a:pt x="59" y="26"/>
                  <a:pt x="59" y="26"/>
                  <a:pt x="59" y="27"/>
                </a:cubicBezTo>
                <a:cubicBezTo>
                  <a:pt x="61" y="86"/>
                  <a:pt x="61" y="86"/>
                  <a:pt x="61" y="86"/>
                </a:cubicBezTo>
                <a:cubicBezTo>
                  <a:pt x="61" y="86"/>
                  <a:pt x="61" y="87"/>
                  <a:pt x="62" y="87"/>
                </a:cubicBezTo>
                <a:cubicBezTo>
                  <a:pt x="62" y="88"/>
                  <a:pt x="63" y="88"/>
                  <a:pt x="64" y="88"/>
                </a:cubicBezTo>
                <a:cubicBezTo>
                  <a:pt x="81" y="88"/>
                  <a:pt x="81" y="88"/>
                  <a:pt x="81" y="88"/>
                </a:cubicBezTo>
                <a:cubicBezTo>
                  <a:pt x="82" y="88"/>
                  <a:pt x="83" y="88"/>
                  <a:pt x="84" y="87"/>
                </a:cubicBezTo>
                <a:cubicBezTo>
                  <a:pt x="84" y="87"/>
                  <a:pt x="84" y="86"/>
                  <a:pt x="85" y="86"/>
                </a:cubicBezTo>
                <a:close/>
                <a:moveTo>
                  <a:pt x="85" y="118"/>
                </a:moveTo>
                <a:cubicBezTo>
                  <a:pt x="85" y="100"/>
                  <a:pt x="85" y="100"/>
                  <a:pt x="85" y="100"/>
                </a:cubicBezTo>
                <a:cubicBezTo>
                  <a:pt x="85" y="99"/>
                  <a:pt x="84" y="99"/>
                  <a:pt x="84" y="98"/>
                </a:cubicBezTo>
                <a:cubicBezTo>
                  <a:pt x="83" y="97"/>
                  <a:pt x="83" y="97"/>
                  <a:pt x="82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3" y="97"/>
                  <a:pt x="62" y="97"/>
                  <a:pt x="61" y="98"/>
                </a:cubicBezTo>
                <a:cubicBezTo>
                  <a:pt x="61" y="99"/>
                  <a:pt x="61" y="99"/>
                  <a:pt x="61" y="100"/>
                </a:cubicBezTo>
                <a:cubicBezTo>
                  <a:pt x="61" y="118"/>
                  <a:pt x="61" y="118"/>
                  <a:pt x="61" y="118"/>
                </a:cubicBezTo>
                <a:cubicBezTo>
                  <a:pt x="61" y="119"/>
                  <a:pt x="61" y="120"/>
                  <a:pt x="61" y="120"/>
                </a:cubicBezTo>
                <a:cubicBezTo>
                  <a:pt x="62" y="121"/>
                  <a:pt x="63" y="121"/>
                  <a:pt x="64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3" y="121"/>
                  <a:pt x="83" y="121"/>
                  <a:pt x="84" y="120"/>
                </a:cubicBezTo>
                <a:cubicBezTo>
                  <a:pt x="84" y="120"/>
                  <a:pt x="85" y="119"/>
                  <a:pt x="85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548546" y="1695695"/>
            <a:ext cx="157220" cy="136149"/>
          </a:xfrm>
          <a:custGeom>
            <a:pathLst>
              <a:path extrusionOk="0" h="127" w="145">
                <a:moveTo>
                  <a:pt x="145" y="46"/>
                </a:moveTo>
                <a:cubicBezTo>
                  <a:pt x="145" y="76"/>
                  <a:pt x="145" y="76"/>
                  <a:pt x="145" y="76"/>
                </a:cubicBezTo>
                <a:cubicBezTo>
                  <a:pt x="145" y="77"/>
                  <a:pt x="145" y="78"/>
                  <a:pt x="144" y="78"/>
                </a:cubicBezTo>
                <a:cubicBezTo>
                  <a:pt x="144" y="79"/>
                  <a:pt x="143" y="79"/>
                  <a:pt x="142" y="79"/>
                </a:cubicBezTo>
                <a:cubicBezTo>
                  <a:pt x="133" y="79"/>
                  <a:pt x="133" y="79"/>
                  <a:pt x="133" y="79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3" y="121"/>
                  <a:pt x="132" y="123"/>
                  <a:pt x="130" y="125"/>
                </a:cubicBezTo>
                <a:cubicBezTo>
                  <a:pt x="128" y="127"/>
                  <a:pt x="126" y="127"/>
                  <a:pt x="124" y="127"/>
                </a:cubicBezTo>
                <a:cubicBezTo>
                  <a:pt x="21" y="127"/>
                  <a:pt x="21" y="127"/>
                  <a:pt x="21" y="127"/>
                </a:cubicBezTo>
                <a:cubicBezTo>
                  <a:pt x="18" y="127"/>
                  <a:pt x="16" y="127"/>
                  <a:pt x="15" y="125"/>
                </a:cubicBezTo>
                <a:cubicBezTo>
                  <a:pt x="13" y="123"/>
                  <a:pt x="12" y="121"/>
                  <a:pt x="12" y="118"/>
                </a:cubicBezTo>
                <a:cubicBezTo>
                  <a:pt x="12" y="79"/>
                  <a:pt x="12" y="79"/>
                  <a:pt x="12" y="79"/>
                </a:cubicBezTo>
                <a:cubicBezTo>
                  <a:pt x="3" y="79"/>
                  <a:pt x="3" y="79"/>
                  <a:pt x="3" y="79"/>
                </a:cubicBezTo>
                <a:cubicBezTo>
                  <a:pt x="2" y="79"/>
                  <a:pt x="1" y="79"/>
                  <a:pt x="1" y="78"/>
                </a:cubicBezTo>
                <a:cubicBezTo>
                  <a:pt x="0" y="78"/>
                  <a:pt x="0" y="77"/>
                  <a:pt x="0" y="7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4"/>
                  <a:pt x="1" y="44"/>
                </a:cubicBezTo>
                <a:cubicBezTo>
                  <a:pt x="1" y="43"/>
                  <a:pt x="2" y="43"/>
                  <a:pt x="3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39" y="43"/>
                  <a:pt x="34" y="41"/>
                  <a:pt x="29" y="37"/>
                </a:cubicBezTo>
                <a:cubicBezTo>
                  <a:pt x="25" y="32"/>
                  <a:pt x="23" y="27"/>
                  <a:pt x="23" y="22"/>
                </a:cubicBezTo>
                <a:cubicBezTo>
                  <a:pt x="23" y="16"/>
                  <a:pt x="25" y="11"/>
                  <a:pt x="29" y="7"/>
                </a:cubicBezTo>
                <a:cubicBezTo>
                  <a:pt x="34" y="2"/>
                  <a:pt x="39" y="0"/>
                  <a:pt x="44" y="0"/>
                </a:cubicBezTo>
                <a:cubicBezTo>
                  <a:pt x="51" y="0"/>
                  <a:pt x="56" y="3"/>
                  <a:pt x="60" y="8"/>
                </a:cubicBezTo>
                <a:cubicBezTo>
                  <a:pt x="72" y="23"/>
                  <a:pt x="72" y="23"/>
                  <a:pt x="72" y="23"/>
                </a:cubicBezTo>
                <a:cubicBezTo>
                  <a:pt x="85" y="8"/>
                  <a:pt x="85" y="8"/>
                  <a:pt x="85" y="8"/>
                </a:cubicBezTo>
                <a:cubicBezTo>
                  <a:pt x="88" y="3"/>
                  <a:pt x="94" y="0"/>
                  <a:pt x="100" y="0"/>
                </a:cubicBezTo>
                <a:cubicBezTo>
                  <a:pt x="106" y="0"/>
                  <a:pt x="111" y="2"/>
                  <a:pt x="115" y="7"/>
                </a:cubicBezTo>
                <a:cubicBezTo>
                  <a:pt x="120" y="11"/>
                  <a:pt x="122" y="16"/>
                  <a:pt x="122" y="22"/>
                </a:cubicBezTo>
                <a:cubicBezTo>
                  <a:pt x="122" y="27"/>
                  <a:pt x="120" y="32"/>
                  <a:pt x="115" y="37"/>
                </a:cubicBezTo>
                <a:cubicBezTo>
                  <a:pt x="111" y="41"/>
                  <a:pt x="106" y="43"/>
                  <a:pt x="100" y="43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143" y="43"/>
                  <a:pt x="144" y="43"/>
                  <a:pt x="144" y="44"/>
                </a:cubicBezTo>
                <a:cubicBezTo>
                  <a:pt x="145" y="44"/>
                  <a:pt x="145" y="45"/>
                  <a:pt x="145" y="46"/>
                </a:cubicBezTo>
                <a:close/>
                <a:moveTo>
                  <a:pt x="44" y="31"/>
                </a:moveTo>
                <a:cubicBezTo>
                  <a:pt x="63" y="31"/>
                  <a:pt x="63" y="31"/>
                  <a:pt x="63" y="31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3"/>
                  <a:pt x="47" y="12"/>
                  <a:pt x="44" y="12"/>
                </a:cubicBezTo>
                <a:cubicBezTo>
                  <a:pt x="42" y="12"/>
                  <a:pt x="40" y="13"/>
                  <a:pt x="38" y="15"/>
                </a:cubicBezTo>
                <a:cubicBezTo>
                  <a:pt x="36" y="17"/>
                  <a:pt x="35" y="19"/>
                  <a:pt x="35" y="22"/>
                </a:cubicBezTo>
                <a:cubicBezTo>
                  <a:pt x="35" y="24"/>
                  <a:pt x="36" y="26"/>
                  <a:pt x="38" y="28"/>
                </a:cubicBezTo>
                <a:cubicBezTo>
                  <a:pt x="40" y="30"/>
                  <a:pt x="42" y="31"/>
                  <a:pt x="44" y="31"/>
                </a:cubicBezTo>
                <a:close/>
                <a:moveTo>
                  <a:pt x="88" y="110"/>
                </a:moveTo>
                <a:cubicBezTo>
                  <a:pt x="88" y="105"/>
                  <a:pt x="88" y="105"/>
                  <a:pt x="88" y="105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43"/>
                  <a:pt x="88" y="43"/>
                  <a:pt x="88" y="43"/>
                </a:cubicBezTo>
                <a:cubicBezTo>
                  <a:pt x="57" y="43"/>
                  <a:pt x="57" y="43"/>
                  <a:pt x="57" y="43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7" y="110"/>
                  <a:pt x="57" y="110"/>
                  <a:pt x="57" y="110"/>
                </a:cubicBezTo>
                <a:cubicBezTo>
                  <a:pt x="57" y="112"/>
                  <a:pt x="58" y="113"/>
                  <a:pt x="59" y="114"/>
                </a:cubicBezTo>
                <a:cubicBezTo>
                  <a:pt x="60" y="115"/>
                  <a:pt x="62" y="115"/>
                  <a:pt x="63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3" y="115"/>
                  <a:pt x="85" y="115"/>
                  <a:pt x="86" y="114"/>
                </a:cubicBezTo>
                <a:cubicBezTo>
                  <a:pt x="87" y="113"/>
                  <a:pt x="88" y="112"/>
                  <a:pt x="88" y="110"/>
                </a:cubicBezTo>
                <a:close/>
                <a:moveTo>
                  <a:pt x="107" y="28"/>
                </a:moveTo>
                <a:cubicBezTo>
                  <a:pt x="109" y="26"/>
                  <a:pt x="109" y="24"/>
                  <a:pt x="109" y="22"/>
                </a:cubicBezTo>
                <a:cubicBezTo>
                  <a:pt x="109" y="19"/>
                  <a:pt x="109" y="17"/>
                  <a:pt x="107" y="15"/>
                </a:cubicBezTo>
                <a:cubicBezTo>
                  <a:pt x="105" y="13"/>
                  <a:pt x="103" y="12"/>
                  <a:pt x="100" y="12"/>
                </a:cubicBezTo>
                <a:cubicBezTo>
                  <a:pt x="98" y="12"/>
                  <a:pt x="96" y="13"/>
                  <a:pt x="94" y="15"/>
                </a:cubicBezTo>
                <a:cubicBezTo>
                  <a:pt x="82" y="31"/>
                  <a:pt x="82" y="31"/>
                  <a:pt x="82" y="31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103" y="31"/>
                  <a:pt x="105" y="30"/>
                  <a:pt x="107" y="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5749528" y="1689212"/>
            <a:ext cx="183153" cy="142632"/>
          </a:xfrm>
          <a:custGeom>
            <a:pathLst>
              <a:path extrusionOk="0" h="133" w="169">
                <a:moveTo>
                  <a:pt x="169" y="36"/>
                </a:moveTo>
                <a:cubicBezTo>
                  <a:pt x="169" y="42"/>
                  <a:pt x="168" y="48"/>
                  <a:pt x="167" y="54"/>
                </a:cubicBezTo>
                <a:cubicBezTo>
                  <a:pt x="164" y="68"/>
                  <a:pt x="158" y="81"/>
                  <a:pt x="150" y="91"/>
                </a:cubicBezTo>
                <a:cubicBezTo>
                  <a:pt x="141" y="101"/>
                  <a:pt x="130" y="109"/>
                  <a:pt x="116" y="116"/>
                </a:cubicBezTo>
                <a:cubicBezTo>
                  <a:pt x="102" y="123"/>
                  <a:pt x="89" y="126"/>
                  <a:pt x="74" y="126"/>
                </a:cubicBezTo>
                <a:cubicBezTo>
                  <a:pt x="65" y="126"/>
                  <a:pt x="56" y="125"/>
                  <a:pt x="47" y="122"/>
                </a:cubicBezTo>
                <a:cubicBezTo>
                  <a:pt x="46" y="121"/>
                  <a:pt x="44" y="120"/>
                  <a:pt x="39" y="118"/>
                </a:cubicBezTo>
                <a:cubicBezTo>
                  <a:pt x="34" y="115"/>
                  <a:pt x="31" y="114"/>
                  <a:pt x="30" y="114"/>
                </a:cubicBezTo>
                <a:cubicBezTo>
                  <a:pt x="29" y="114"/>
                  <a:pt x="28" y="115"/>
                  <a:pt x="26" y="117"/>
                </a:cubicBezTo>
                <a:cubicBezTo>
                  <a:pt x="25" y="119"/>
                  <a:pt x="23" y="121"/>
                  <a:pt x="22" y="124"/>
                </a:cubicBezTo>
                <a:cubicBezTo>
                  <a:pt x="21" y="126"/>
                  <a:pt x="19" y="128"/>
                  <a:pt x="17" y="130"/>
                </a:cubicBezTo>
                <a:cubicBezTo>
                  <a:pt x="15" y="132"/>
                  <a:pt x="13" y="133"/>
                  <a:pt x="11" y="133"/>
                </a:cubicBezTo>
                <a:cubicBezTo>
                  <a:pt x="9" y="133"/>
                  <a:pt x="8" y="133"/>
                  <a:pt x="7" y="132"/>
                </a:cubicBezTo>
                <a:cubicBezTo>
                  <a:pt x="5" y="132"/>
                  <a:pt x="4" y="131"/>
                  <a:pt x="4" y="130"/>
                </a:cubicBezTo>
                <a:cubicBezTo>
                  <a:pt x="3" y="129"/>
                  <a:pt x="2" y="128"/>
                  <a:pt x="1" y="126"/>
                </a:cubicBezTo>
                <a:cubicBezTo>
                  <a:pt x="1" y="126"/>
                  <a:pt x="1" y="126"/>
                  <a:pt x="0" y="125"/>
                </a:cubicBezTo>
                <a:cubicBezTo>
                  <a:pt x="0" y="125"/>
                  <a:pt x="0" y="124"/>
                  <a:pt x="0" y="124"/>
                </a:cubicBezTo>
                <a:cubicBezTo>
                  <a:pt x="0" y="124"/>
                  <a:pt x="0" y="124"/>
                  <a:pt x="0" y="123"/>
                </a:cubicBezTo>
                <a:cubicBezTo>
                  <a:pt x="0" y="123"/>
                  <a:pt x="0" y="122"/>
                  <a:pt x="0" y="122"/>
                </a:cubicBezTo>
                <a:cubicBezTo>
                  <a:pt x="0" y="120"/>
                  <a:pt x="1" y="118"/>
                  <a:pt x="2" y="115"/>
                </a:cubicBezTo>
                <a:cubicBezTo>
                  <a:pt x="4" y="113"/>
                  <a:pt x="7" y="111"/>
                  <a:pt x="9" y="109"/>
                </a:cubicBezTo>
                <a:cubicBezTo>
                  <a:pt x="11" y="107"/>
                  <a:pt x="13" y="105"/>
                  <a:pt x="15" y="104"/>
                </a:cubicBezTo>
                <a:cubicBezTo>
                  <a:pt x="17" y="102"/>
                  <a:pt x="18" y="100"/>
                  <a:pt x="18" y="99"/>
                </a:cubicBezTo>
                <a:cubicBezTo>
                  <a:pt x="18" y="99"/>
                  <a:pt x="18" y="98"/>
                  <a:pt x="17" y="95"/>
                </a:cubicBezTo>
                <a:cubicBezTo>
                  <a:pt x="16" y="93"/>
                  <a:pt x="16" y="92"/>
                  <a:pt x="15" y="91"/>
                </a:cubicBezTo>
                <a:cubicBezTo>
                  <a:pt x="15" y="88"/>
                  <a:pt x="15" y="85"/>
                  <a:pt x="15" y="81"/>
                </a:cubicBezTo>
                <a:cubicBezTo>
                  <a:pt x="15" y="74"/>
                  <a:pt x="16" y="67"/>
                  <a:pt x="19" y="61"/>
                </a:cubicBezTo>
                <a:cubicBezTo>
                  <a:pt x="21" y="54"/>
                  <a:pt x="25" y="48"/>
                  <a:pt x="30" y="43"/>
                </a:cubicBezTo>
                <a:cubicBezTo>
                  <a:pt x="35" y="38"/>
                  <a:pt x="40" y="34"/>
                  <a:pt x="46" y="30"/>
                </a:cubicBezTo>
                <a:cubicBezTo>
                  <a:pt x="52" y="26"/>
                  <a:pt x="58" y="23"/>
                  <a:pt x="65" y="21"/>
                </a:cubicBezTo>
                <a:cubicBezTo>
                  <a:pt x="69" y="20"/>
                  <a:pt x="73" y="19"/>
                  <a:pt x="79" y="19"/>
                </a:cubicBezTo>
                <a:cubicBezTo>
                  <a:pt x="85" y="18"/>
                  <a:pt x="90" y="18"/>
                  <a:pt x="96" y="18"/>
                </a:cubicBezTo>
                <a:cubicBezTo>
                  <a:pt x="102" y="18"/>
                  <a:pt x="107" y="18"/>
                  <a:pt x="113" y="17"/>
                </a:cubicBezTo>
                <a:cubicBezTo>
                  <a:pt x="119" y="17"/>
                  <a:pt x="124" y="16"/>
                  <a:pt x="128" y="15"/>
                </a:cubicBezTo>
                <a:cubicBezTo>
                  <a:pt x="133" y="14"/>
                  <a:pt x="137" y="12"/>
                  <a:pt x="139" y="10"/>
                </a:cubicBezTo>
                <a:cubicBezTo>
                  <a:pt x="140" y="9"/>
                  <a:pt x="141" y="8"/>
                  <a:pt x="142" y="7"/>
                </a:cubicBezTo>
                <a:cubicBezTo>
                  <a:pt x="143" y="6"/>
                  <a:pt x="144" y="5"/>
                  <a:pt x="145" y="4"/>
                </a:cubicBezTo>
                <a:cubicBezTo>
                  <a:pt x="145" y="4"/>
                  <a:pt x="146" y="3"/>
                  <a:pt x="147" y="2"/>
                </a:cubicBezTo>
                <a:cubicBezTo>
                  <a:pt x="148" y="2"/>
                  <a:pt x="149" y="1"/>
                  <a:pt x="151" y="1"/>
                </a:cubicBezTo>
                <a:cubicBezTo>
                  <a:pt x="152" y="0"/>
                  <a:pt x="153" y="0"/>
                  <a:pt x="155" y="0"/>
                </a:cubicBezTo>
                <a:cubicBezTo>
                  <a:pt x="157" y="0"/>
                  <a:pt x="159" y="2"/>
                  <a:pt x="161" y="5"/>
                </a:cubicBezTo>
                <a:cubicBezTo>
                  <a:pt x="163" y="8"/>
                  <a:pt x="165" y="11"/>
                  <a:pt x="166" y="15"/>
                </a:cubicBezTo>
                <a:cubicBezTo>
                  <a:pt x="167" y="19"/>
                  <a:pt x="168" y="23"/>
                  <a:pt x="168" y="27"/>
                </a:cubicBezTo>
                <a:cubicBezTo>
                  <a:pt x="169" y="31"/>
                  <a:pt x="169" y="34"/>
                  <a:pt x="169" y="36"/>
                </a:cubicBezTo>
                <a:close/>
                <a:moveTo>
                  <a:pt x="119" y="59"/>
                </a:moveTo>
                <a:cubicBezTo>
                  <a:pt x="120" y="58"/>
                  <a:pt x="121" y="56"/>
                  <a:pt x="121" y="55"/>
                </a:cubicBezTo>
                <a:cubicBezTo>
                  <a:pt x="121" y="53"/>
                  <a:pt x="120" y="52"/>
                  <a:pt x="119" y="51"/>
                </a:cubicBezTo>
                <a:cubicBezTo>
                  <a:pt x="118" y="49"/>
                  <a:pt x="116" y="49"/>
                  <a:pt x="115" y="49"/>
                </a:cubicBezTo>
                <a:cubicBezTo>
                  <a:pt x="104" y="49"/>
                  <a:pt x="94" y="50"/>
                  <a:pt x="84" y="53"/>
                </a:cubicBezTo>
                <a:cubicBezTo>
                  <a:pt x="75" y="57"/>
                  <a:pt x="67" y="61"/>
                  <a:pt x="60" y="66"/>
                </a:cubicBezTo>
                <a:cubicBezTo>
                  <a:pt x="53" y="71"/>
                  <a:pt x="45" y="78"/>
                  <a:pt x="38" y="87"/>
                </a:cubicBezTo>
                <a:cubicBezTo>
                  <a:pt x="36" y="88"/>
                  <a:pt x="36" y="90"/>
                  <a:pt x="36" y="91"/>
                </a:cubicBezTo>
                <a:cubicBezTo>
                  <a:pt x="36" y="93"/>
                  <a:pt x="36" y="94"/>
                  <a:pt x="38" y="95"/>
                </a:cubicBezTo>
                <a:cubicBezTo>
                  <a:pt x="39" y="97"/>
                  <a:pt x="40" y="97"/>
                  <a:pt x="42" y="97"/>
                </a:cubicBezTo>
                <a:cubicBezTo>
                  <a:pt x="43" y="97"/>
                  <a:pt x="45" y="97"/>
                  <a:pt x="46" y="95"/>
                </a:cubicBezTo>
                <a:cubicBezTo>
                  <a:pt x="48" y="94"/>
                  <a:pt x="50" y="92"/>
                  <a:pt x="53" y="89"/>
                </a:cubicBezTo>
                <a:cubicBezTo>
                  <a:pt x="56" y="86"/>
                  <a:pt x="58" y="84"/>
                  <a:pt x="59" y="82"/>
                </a:cubicBezTo>
                <a:cubicBezTo>
                  <a:pt x="68" y="75"/>
                  <a:pt x="77" y="69"/>
                  <a:pt x="85" y="66"/>
                </a:cubicBezTo>
                <a:cubicBezTo>
                  <a:pt x="93" y="62"/>
                  <a:pt x="103" y="61"/>
                  <a:pt x="115" y="61"/>
                </a:cubicBezTo>
                <a:cubicBezTo>
                  <a:pt x="116" y="61"/>
                  <a:pt x="118" y="60"/>
                  <a:pt x="119" y="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5976443" y="1676246"/>
            <a:ext cx="144253" cy="183153"/>
          </a:xfrm>
          <a:custGeom>
            <a:pathLst>
              <a:path extrusionOk="0" h="170" w="133">
                <a:moveTo>
                  <a:pt x="133" y="161"/>
                </a:moveTo>
                <a:cubicBezTo>
                  <a:pt x="133" y="167"/>
                  <a:pt x="133" y="167"/>
                  <a:pt x="133" y="167"/>
                </a:cubicBezTo>
                <a:cubicBezTo>
                  <a:pt x="133" y="167"/>
                  <a:pt x="132" y="168"/>
                  <a:pt x="132" y="169"/>
                </a:cubicBezTo>
                <a:cubicBezTo>
                  <a:pt x="131" y="169"/>
                  <a:pt x="130" y="170"/>
                  <a:pt x="130" y="170"/>
                </a:cubicBezTo>
                <a:cubicBezTo>
                  <a:pt x="3" y="170"/>
                  <a:pt x="3" y="170"/>
                  <a:pt x="3" y="170"/>
                </a:cubicBezTo>
                <a:cubicBezTo>
                  <a:pt x="2" y="170"/>
                  <a:pt x="1" y="169"/>
                  <a:pt x="0" y="169"/>
                </a:cubicBezTo>
                <a:cubicBezTo>
                  <a:pt x="0" y="168"/>
                  <a:pt x="0" y="167"/>
                  <a:pt x="0" y="167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0"/>
                  <a:pt x="0" y="159"/>
                  <a:pt x="0" y="158"/>
                </a:cubicBezTo>
                <a:cubicBezTo>
                  <a:pt x="1" y="158"/>
                  <a:pt x="2" y="158"/>
                  <a:pt x="3" y="158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58"/>
                  <a:pt x="131" y="158"/>
                  <a:pt x="132" y="158"/>
                </a:cubicBezTo>
                <a:cubicBezTo>
                  <a:pt x="132" y="159"/>
                  <a:pt x="133" y="160"/>
                  <a:pt x="133" y="161"/>
                </a:cubicBezTo>
                <a:close/>
                <a:moveTo>
                  <a:pt x="108" y="61"/>
                </a:moveTo>
                <a:cubicBezTo>
                  <a:pt x="108" y="66"/>
                  <a:pt x="108" y="70"/>
                  <a:pt x="106" y="74"/>
                </a:cubicBezTo>
                <a:cubicBezTo>
                  <a:pt x="105" y="79"/>
                  <a:pt x="103" y="82"/>
                  <a:pt x="100" y="85"/>
                </a:cubicBezTo>
                <a:cubicBezTo>
                  <a:pt x="98" y="88"/>
                  <a:pt x="95" y="91"/>
                  <a:pt x="92" y="93"/>
                </a:cubicBezTo>
                <a:cubicBezTo>
                  <a:pt x="89" y="96"/>
                  <a:pt x="86" y="98"/>
                  <a:pt x="83" y="101"/>
                </a:cubicBezTo>
                <a:cubicBezTo>
                  <a:pt x="80" y="103"/>
                  <a:pt x="77" y="105"/>
                  <a:pt x="74" y="107"/>
                </a:cubicBezTo>
                <a:cubicBezTo>
                  <a:pt x="72" y="110"/>
                  <a:pt x="70" y="112"/>
                  <a:pt x="68" y="115"/>
                </a:cubicBezTo>
                <a:cubicBezTo>
                  <a:pt x="67" y="118"/>
                  <a:pt x="66" y="121"/>
                  <a:pt x="66" y="124"/>
                </a:cubicBezTo>
                <a:cubicBezTo>
                  <a:pt x="66" y="130"/>
                  <a:pt x="68" y="137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66" y="143"/>
                  <a:pt x="61" y="140"/>
                  <a:pt x="57" y="138"/>
                </a:cubicBezTo>
                <a:cubicBezTo>
                  <a:pt x="53" y="135"/>
                  <a:pt x="48" y="132"/>
                  <a:pt x="44" y="128"/>
                </a:cubicBezTo>
                <a:cubicBezTo>
                  <a:pt x="40" y="125"/>
                  <a:pt x="36" y="121"/>
                  <a:pt x="33" y="117"/>
                </a:cubicBezTo>
                <a:cubicBezTo>
                  <a:pt x="30" y="113"/>
                  <a:pt x="28" y="108"/>
                  <a:pt x="26" y="102"/>
                </a:cubicBezTo>
                <a:cubicBezTo>
                  <a:pt x="25" y="97"/>
                  <a:pt x="24" y="91"/>
                  <a:pt x="24" y="85"/>
                </a:cubicBezTo>
                <a:cubicBezTo>
                  <a:pt x="24" y="80"/>
                  <a:pt x="24" y="76"/>
                  <a:pt x="26" y="71"/>
                </a:cubicBezTo>
                <a:cubicBezTo>
                  <a:pt x="28" y="67"/>
                  <a:pt x="30" y="64"/>
                  <a:pt x="32" y="61"/>
                </a:cubicBezTo>
                <a:cubicBezTo>
                  <a:pt x="35" y="58"/>
                  <a:pt x="37" y="55"/>
                  <a:pt x="40" y="52"/>
                </a:cubicBezTo>
                <a:cubicBezTo>
                  <a:pt x="43" y="50"/>
                  <a:pt x="46" y="47"/>
                  <a:pt x="49" y="45"/>
                </a:cubicBezTo>
                <a:cubicBezTo>
                  <a:pt x="52" y="43"/>
                  <a:pt x="55" y="41"/>
                  <a:pt x="58" y="38"/>
                </a:cubicBezTo>
                <a:cubicBezTo>
                  <a:pt x="60" y="36"/>
                  <a:pt x="62" y="33"/>
                  <a:pt x="64" y="31"/>
                </a:cubicBezTo>
                <a:cubicBezTo>
                  <a:pt x="65" y="28"/>
                  <a:pt x="66" y="25"/>
                  <a:pt x="66" y="21"/>
                </a:cubicBezTo>
                <a:cubicBezTo>
                  <a:pt x="66" y="15"/>
                  <a:pt x="64" y="8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6" y="3"/>
                  <a:pt x="71" y="5"/>
                  <a:pt x="75" y="8"/>
                </a:cubicBezTo>
                <a:cubicBezTo>
                  <a:pt x="80" y="11"/>
                  <a:pt x="84" y="14"/>
                  <a:pt x="88" y="18"/>
                </a:cubicBezTo>
                <a:cubicBezTo>
                  <a:pt x="93" y="21"/>
                  <a:pt x="96" y="25"/>
                  <a:pt x="99" y="29"/>
                </a:cubicBezTo>
                <a:cubicBezTo>
                  <a:pt x="102" y="33"/>
                  <a:pt x="104" y="38"/>
                  <a:pt x="106" y="43"/>
                </a:cubicBezTo>
                <a:cubicBezTo>
                  <a:pt x="108" y="49"/>
                  <a:pt x="108" y="55"/>
                  <a:pt x="108" y="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6164459" y="1716766"/>
            <a:ext cx="183153" cy="115079"/>
          </a:xfrm>
          <a:custGeom>
            <a:pathLst>
              <a:path extrusionOk="0" h="108" w="170">
                <a:moveTo>
                  <a:pt x="170" y="54"/>
                </a:moveTo>
                <a:cubicBezTo>
                  <a:pt x="170" y="56"/>
                  <a:pt x="169" y="58"/>
                  <a:pt x="168" y="61"/>
                </a:cubicBezTo>
                <a:cubicBezTo>
                  <a:pt x="159" y="75"/>
                  <a:pt x="147" y="87"/>
                  <a:pt x="132" y="95"/>
                </a:cubicBezTo>
                <a:cubicBezTo>
                  <a:pt x="117" y="104"/>
                  <a:pt x="101" y="108"/>
                  <a:pt x="85" y="108"/>
                </a:cubicBezTo>
                <a:cubicBezTo>
                  <a:pt x="68" y="108"/>
                  <a:pt x="53" y="104"/>
                  <a:pt x="38" y="95"/>
                </a:cubicBezTo>
                <a:cubicBezTo>
                  <a:pt x="23" y="87"/>
                  <a:pt x="11" y="75"/>
                  <a:pt x="2" y="61"/>
                </a:cubicBezTo>
                <a:cubicBezTo>
                  <a:pt x="1" y="58"/>
                  <a:pt x="0" y="56"/>
                  <a:pt x="0" y="54"/>
                </a:cubicBezTo>
                <a:cubicBezTo>
                  <a:pt x="0" y="52"/>
                  <a:pt x="1" y="50"/>
                  <a:pt x="2" y="47"/>
                </a:cubicBezTo>
                <a:cubicBezTo>
                  <a:pt x="11" y="33"/>
                  <a:pt x="23" y="21"/>
                  <a:pt x="38" y="13"/>
                </a:cubicBezTo>
                <a:cubicBezTo>
                  <a:pt x="53" y="4"/>
                  <a:pt x="68" y="0"/>
                  <a:pt x="85" y="0"/>
                </a:cubicBezTo>
                <a:cubicBezTo>
                  <a:pt x="101" y="0"/>
                  <a:pt x="117" y="4"/>
                  <a:pt x="132" y="13"/>
                </a:cubicBezTo>
                <a:cubicBezTo>
                  <a:pt x="147" y="21"/>
                  <a:pt x="159" y="33"/>
                  <a:pt x="168" y="47"/>
                </a:cubicBezTo>
                <a:cubicBezTo>
                  <a:pt x="169" y="50"/>
                  <a:pt x="170" y="52"/>
                  <a:pt x="170" y="54"/>
                </a:cubicBezTo>
                <a:close/>
                <a:moveTo>
                  <a:pt x="158" y="54"/>
                </a:moveTo>
                <a:cubicBezTo>
                  <a:pt x="148" y="39"/>
                  <a:pt x="136" y="28"/>
                  <a:pt x="121" y="21"/>
                </a:cubicBezTo>
                <a:cubicBezTo>
                  <a:pt x="125" y="27"/>
                  <a:pt x="127" y="34"/>
                  <a:pt x="127" y="42"/>
                </a:cubicBezTo>
                <a:cubicBezTo>
                  <a:pt x="127" y="54"/>
                  <a:pt x="123" y="64"/>
                  <a:pt x="115" y="72"/>
                </a:cubicBezTo>
                <a:cubicBezTo>
                  <a:pt x="107" y="80"/>
                  <a:pt x="97" y="84"/>
                  <a:pt x="85" y="84"/>
                </a:cubicBezTo>
                <a:cubicBezTo>
                  <a:pt x="73" y="84"/>
                  <a:pt x="63" y="80"/>
                  <a:pt x="55" y="72"/>
                </a:cubicBezTo>
                <a:cubicBezTo>
                  <a:pt x="47" y="64"/>
                  <a:pt x="43" y="54"/>
                  <a:pt x="43" y="42"/>
                </a:cubicBezTo>
                <a:cubicBezTo>
                  <a:pt x="43" y="34"/>
                  <a:pt x="44" y="27"/>
                  <a:pt x="48" y="21"/>
                </a:cubicBezTo>
                <a:cubicBezTo>
                  <a:pt x="34" y="28"/>
                  <a:pt x="22" y="39"/>
                  <a:pt x="12" y="54"/>
                </a:cubicBezTo>
                <a:cubicBezTo>
                  <a:pt x="21" y="67"/>
                  <a:pt x="31" y="77"/>
                  <a:pt x="44" y="85"/>
                </a:cubicBezTo>
                <a:cubicBezTo>
                  <a:pt x="56" y="93"/>
                  <a:pt x="70" y="96"/>
                  <a:pt x="85" y="96"/>
                </a:cubicBezTo>
                <a:cubicBezTo>
                  <a:pt x="100" y="96"/>
                  <a:pt x="113" y="93"/>
                  <a:pt x="126" y="85"/>
                </a:cubicBezTo>
                <a:cubicBezTo>
                  <a:pt x="139" y="77"/>
                  <a:pt x="149" y="67"/>
                  <a:pt x="158" y="54"/>
                </a:cubicBezTo>
                <a:close/>
                <a:moveTo>
                  <a:pt x="88" y="21"/>
                </a:moveTo>
                <a:cubicBezTo>
                  <a:pt x="89" y="20"/>
                  <a:pt x="89" y="19"/>
                  <a:pt x="89" y="18"/>
                </a:cubicBezTo>
                <a:cubicBezTo>
                  <a:pt x="89" y="16"/>
                  <a:pt x="89" y="15"/>
                  <a:pt x="88" y="14"/>
                </a:cubicBezTo>
                <a:cubicBezTo>
                  <a:pt x="87" y="14"/>
                  <a:pt x="86" y="13"/>
                  <a:pt x="85" y="13"/>
                </a:cubicBezTo>
                <a:cubicBezTo>
                  <a:pt x="77" y="13"/>
                  <a:pt x="70" y="16"/>
                  <a:pt x="65" y="22"/>
                </a:cubicBezTo>
                <a:cubicBezTo>
                  <a:pt x="59" y="27"/>
                  <a:pt x="56" y="34"/>
                  <a:pt x="56" y="42"/>
                </a:cubicBezTo>
                <a:cubicBezTo>
                  <a:pt x="56" y="43"/>
                  <a:pt x="57" y="44"/>
                  <a:pt x="57" y="45"/>
                </a:cubicBezTo>
                <a:cubicBezTo>
                  <a:pt x="58" y="46"/>
                  <a:pt x="59" y="46"/>
                  <a:pt x="61" y="46"/>
                </a:cubicBezTo>
                <a:cubicBezTo>
                  <a:pt x="62" y="46"/>
                  <a:pt x="63" y="46"/>
                  <a:pt x="64" y="45"/>
                </a:cubicBezTo>
                <a:cubicBezTo>
                  <a:pt x="65" y="44"/>
                  <a:pt x="65" y="43"/>
                  <a:pt x="65" y="42"/>
                </a:cubicBezTo>
                <a:cubicBezTo>
                  <a:pt x="65" y="36"/>
                  <a:pt x="67" y="32"/>
                  <a:pt x="71" y="28"/>
                </a:cubicBezTo>
                <a:cubicBezTo>
                  <a:pt x="75" y="24"/>
                  <a:pt x="79" y="22"/>
                  <a:pt x="85" y="22"/>
                </a:cubicBezTo>
                <a:cubicBezTo>
                  <a:pt x="86" y="22"/>
                  <a:pt x="87" y="22"/>
                  <a:pt x="88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391374" y="1705420"/>
            <a:ext cx="181532" cy="137770"/>
          </a:xfrm>
          <a:custGeom>
            <a:pathLst>
              <a:path extrusionOk="0" h="128" w="170">
                <a:moveTo>
                  <a:pt x="124" y="10"/>
                </a:moveTo>
                <a:cubicBezTo>
                  <a:pt x="124" y="10"/>
                  <a:pt x="124" y="10"/>
                  <a:pt x="124" y="10"/>
                </a:cubicBezTo>
                <a:cubicBezTo>
                  <a:pt x="117" y="22"/>
                  <a:pt x="107" y="40"/>
                  <a:pt x="94" y="64"/>
                </a:cubicBezTo>
                <a:cubicBezTo>
                  <a:pt x="81" y="88"/>
                  <a:pt x="71" y="106"/>
                  <a:pt x="64" y="118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9" y="127"/>
                  <a:pt x="58" y="128"/>
                  <a:pt x="57" y="128"/>
                </a:cubicBezTo>
                <a:cubicBezTo>
                  <a:pt x="56" y="128"/>
                  <a:pt x="52" y="125"/>
                  <a:pt x="44" y="121"/>
                </a:cubicBezTo>
                <a:cubicBezTo>
                  <a:pt x="43" y="120"/>
                  <a:pt x="43" y="119"/>
                  <a:pt x="43" y="118"/>
                </a:cubicBezTo>
                <a:cubicBezTo>
                  <a:pt x="43" y="118"/>
                  <a:pt x="44" y="115"/>
                  <a:pt x="47" y="110"/>
                </a:cubicBezTo>
                <a:cubicBezTo>
                  <a:pt x="38" y="106"/>
                  <a:pt x="29" y="101"/>
                  <a:pt x="22" y="94"/>
                </a:cubicBezTo>
                <a:cubicBezTo>
                  <a:pt x="14" y="87"/>
                  <a:pt x="8" y="79"/>
                  <a:pt x="2" y="71"/>
                </a:cubicBezTo>
                <a:cubicBezTo>
                  <a:pt x="1" y="69"/>
                  <a:pt x="0" y="66"/>
                  <a:pt x="0" y="64"/>
                </a:cubicBezTo>
                <a:cubicBezTo>
                  <a:pt x="0" y="62"/>
                  <a:pt x="1" y="59"/>
                  <a:pt x="2" y="57"/>
                </a:cubicBezTo>
                <a:cubicBezTo>
                  <a:pt x="12" y="43"/>
                  <a:pt x="24" y="31"/>
                  <a:pt x="38" y="22"/>
                </a:cubicBezTo>
                <a:cubicBezTo>
                  <a:pt x="52" y="14"/>
                  <a:pt x="68" y="10"/>
                  <a:pt x="85" y="10"/>
                </a:cubicBezTo>
                <a:cubicBezTo>
                  <a:pt x="90" y="10"/>
                  <a:pt x="96" y="10"/>
                  <a:pt x="102" y="11"/>
                </a:cubicBezTo>
                <a:cubicBezTo>
                  <a:pt x="107" y="2"/>
                  <a:pt x="107" y="2"/>
                  <a:pt x="107" y="2"/>
                </a:cubicBezTo>
                <a:cubicBezTo>
                  <a:pt x="108" y="1"/>
                  <a:pt x="109" y="0"/>
                  <a:pt x="110" y="0"/>
                </a:cubicBezTo>
                <a:cubicBezTo>
                  <a:pt x="110" y="0"/>
                  <a:pt x="111" y="1"/>
                  <a:pt x="111" y="1"/>
                </a:cubicBezTo>
                <a:cubicBezTo>
                  <a:pt x="112" y="1"/>
                  <a:pt x="113" y="2"/>
                  <a:pt x="114" y="3"/>
                </a:cubicBezTo>
                <a:cubicBezTo>
                  <a:pt x="115" y="3"/>
                  <a:pt x="116" y="4"/>
                  <a:pt x="117" y="4"/>
                </a:cubicBezTo>
                <a:cubicBezTo>
                  <a:pt x="118" y="5"/>
                  <a:pt x="119" y="5"/>
                  <a:pt x="120" y="6"/>
                </a:cubicBezTo>
                <a:cubicBezTo>
                  <a:pt x="121" y="7"/>
                  <a:pt x="122" y="7"/>
                  <a:pt x="122" y="7"/>
                </a:cubicBezTo>
                <a:cubicBezTo>
                  <a:pt x="123" y="8"/>
                  <a:pt x="124" y="9"/>
                  <a:pt x="124" y="10"/>
                </a:cubicBezTo>
                <a:close/>
                <a:moveTo>
                  <a:pt x="53" y="99"/>
                </a:moveTo>
                <a:cubicBezTo>
                  <a:pt x="60" y="86"/>
                  <a:pt x="60" y="86"/>
                  <a:pt x="60" y="86"/>
                </a:cubicBezTo>
                <a:cubicBezTo>
                  <a:pt x="55" y="82"/>
                  <a:pt x="50" y="77"/>
                  <a:pt x="47" y="71"/>
                </a:cubicBezTo>
                <a:cubicBezTo>
                  <a:pt x="44" y="65"/>
                  <a:pt x="43" y="59"/>
                  <a:pt x="43" y="52"/>
                </a:cubicBezTo>
                <a:cubicBezTo>
                  <a:pt x="43" y="44"/>
                  <a:pt x="44" y="37"/>
                  <a:pt x="48" y="31"/>
                </a:cubicBezTo>
                <a:cubicBezTo>
                  <a:pt x="34" y="38"/>
                  <a:pt x="22" y="49"/>
                  <a:pt x="12" y="64"/>
                </a:cubicBezTo>
                <a:cubicBezTo>
                  <a:pt x="23" y="80"/>
                  <a:pt x="36" y="92"/>
                  <a:pt x="53" y="99"/>
                </a:cubicBezTo>
                <a:close/>
                <a:moveTo>
                  <a:pt x="88" y="31"/>
                </a:moveTo>
                <a:cubicBezTo>
                  <a:pt x="89" y="30"/>
                  <a:pt x="89" y="29"/>
                  <a:pt x="89" y="28"/>
                </a:cubicBezTo>
                <a:cubicBezTo>
                  <a:pt x="89" y="26"/>
                  <a:pt x="89" y="25"/>
                  <a:pt x="88" y="24"/>
                </a:cubicBezTo>
                <a:cubicBezTo>
                  <a:pt x="87" y="24"/>
                  <a:pt x="86" y="23"/>
                  <a:pt x="85" y="23"/>
                </a:cubicBezTo>
                <a:cubicBezTo>
                  <a:pt x="77" y="23"/>
                  <a:pt x="70" y="26"/>
                  <a:pt x="65" y="32"/>
                </a:cubicBezTo>
                <a:cubicBezTo>
                  <a:pt x="59" y="37"/>
                  <a:pt x="56" y="44"/>
                  <a:pt x="56" y="52"/>
                </a:cubicBezTo>
                <a:cubicBezTo>
                  <a:pt x="56" y="53"/>
                  <a:pt x="57" y="54"/>
                  <a:pt x="57" y="55"/>
                </a:cubicBezTo>
                <a:cubicBezTo>
                  <a:pt x="58" y="56"/>
                  <a:pt x="59" y="56"/>
                  <a:pt x="61" y="56"/>
                </a:cubicBezTo>
                <a:cubicBezTo>
                  <a:pt x="62" y="56"/>
                  <a:pt x="63" y="56"/>
                  <a:pt x="64" y="55"/>
                </a:cubicBezTo>
                <a:cubicBezTo>
                  <a:pt x="65" y="54"/>
                  <a:pt x="65" y="53"/>
                  <a:pt x="65" y="52"/>
                </a:cubicBezTo>
                <a:cubicBezTo>
                  <a:pt x="65" y="46"/>
                  <a:pt x="67" y="42"/>
                  <a:pt x="71" y="38"/>
                </a:cubicBezTo>
                <a:cubicBezTo>
                  <a:pt x="75" y="34"/>
                  <a:pt x="79" y="32"/>
                  <a:pt x="85" y="32"/>
                </a:cubicBezTo>
                <a:cubicBezTo>
                  <a:pt x="86" y="32"/>
                  <a:pt x="87" y="32"/>
                  <a:pt x="88" y="31"/>
                </a:cubicBezTo>
                <a:close/>
                <a:moveTo>
                  <a:pt x="170" y="64"/>
                </a:moveTo>
                <a:cubicBezTo>
                  <a:pt x="170" y="66"/>
                  <a:pt x="169" y="68"/>
                  <a:pt x="168" y="71"/>
                </a:cubicBezTo>
                <a:cubicBezTo>
                  <a:pt x="165" y="75"/>
                  <a:pt x="162" y="79"/>
                  <a:pt x="157" y="84"/>
                </a:cubicBezTo>
                <a:cubicBezTo>
                  <a:pt x="148" y="95"/>
                  <a:pt x="137" y="103"/>
                  <a:pt x="125" y="109"/>
                </a:cubicBezTo>
                <a:cubicBezTo>
                  <a:pt x="112" y="115"/>
                  <a:pt x="99" y="118"/>
                  <a:pt x="85" y="118"/>
                </a:cubicBezTo>
                <a:cubicBezTo>
                  <a:pt x="92" y="106"/>
                  <a:pt x="92" y="106"/>
                  <a:pt x="92" y="106"/>
                </a:cubicBezTo>
                <a:cubicBezTo>
                  <a:pt x="105" y="105"/>
                  <a:pt x="118" y="101"/>
                  <a:pt x="129" y="93"/>
                </a:cubicBezTo>
                <a:cubicBezTo>
                  <a:pt x="140" y="86"/>
                  <a:pt x="150" y="76"/>
                  <a:pt x="157" y="64"/>
                </a:cubicBezTo>
                <a:cubicBezTo>
                  <a:pt x="150" y="53"/>
                  <a:pt x="141" y="43"/>
                  <a:pt x="131" y="36"/>
                </a:cubicBezTo>
                <a:cubicBezTo>
                  <a:pt x="137" y="26"/>
                  <a:pt x="137" y="26"/>
                  <a:pt x="137" y="26"/>
                </a:cubicBezTo>
                <a:cubicBezTo>
                  <a:pt x="143" y="30"/>
                  <a:pt x="149" y="34"/>
                  <a:pt x="154" y="40"/>
                </a:cubicBezTo>
                <a:cubicBezTo>
                  <a:pt x="160" y="46"/>
                  <a:pt x="164" y="51"/>
                  <a:pt x="168" y="57"/>
                </a:cubicBezTo>
                <a:cubicBezTo>
                  <a:pt x="169" y="60"/>
                  <a:pt x="170" y="62"/>
                  <a:pt x="170" y="64"/>
                </a:cubicBezTo>
                <a:close/>
                <a:moveTo>
                  <a:pt x="127" y="52"/>
                </a:moveTo>
                <a:cubicBezTo>
                  <a:pt x="127" y="61"/>
                  <a:pt x="125" y="69"/>
                  <a:pt x="120" y="76"/>
                </a:cubicBezTo>
                <a:cubicBezTo>
                  <a:pt x="115" y="83"/>
                  <a:pt x="108" y="88"/>
                  <a:pt x="100" y="91"/>
                </a:cubicBezTo>
                <a:cubicBezTo>
                  <a:pt x="126" y="44"/>
                  <a:pt x="126" y="44"/>
                  <a:pt x="126" y="44"/>
                </a:cubicBezTo>
                <a:cubicBezTo>
                  <a:pt x="127" y="47"/>
                  <a:pt x="127" y="49"/>
                  <a:pt x="127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6616667" y="1676246"/>
            <a:ext cx="183153" cy="170186"/>
          </a:xfrm>
          <a:custGeom>
            <a:pathLst>
              <a:path extrusionOk="0" h="158" w="171">
                <a:moveTo>
                  <a:pt x="96" y="7"/>
                </a:moveTo>
                <a:cubicBezTo>
                  <a:pt x="169" y="140"/>
                  <a:pt x="169" y="140"/>
                  <a:pt x="169" y="140"/>
                </a:cubicBezTo>
                <a:cubicBezTo>
                  <a:pt x="171" y="144"/>
                  <a:pt x="171" y="148"/>
                  <a:pt x="169" y="152"/>
                </a:cubicBezTo>
                <a:cubicBezTo>
                  <a:pt x="168" y="153"/>
                  <a:pt x="166" y="155"/>
                  <a:pt x="164" y="156"/>
                </a:cubicBezTo>
                <a:cubicBezTo>
                  <a:pt x="163" y="157"/>
                  <a:pt x="161" y="158"/>
                  <a:pt x="158" y="158"/>
                </a:cubicBezTo>
                <a:cubicBezTo>
                  <a:pt x="13" y="158"/>
                  <a:pt x="13" y="158"/>
                  <a:pt x="13" y="158"/>
                </a:cubicBezTo>
                <a:cubicBezTo>
                  <a:pt x="11" y="158"/>
                  <a:pt x="9" y="157"/>
                  <a:pt x="7" y="156"/>
                </a:cubicBezTo>
                <a:cubicBezTo>
                  <a:pt x="5" y="155"/>
                  <a:pt x="4" y="153"/>
                  <a:pt x="3" y="152"/>
                </a:cubicBezTo>
                <a:cubicBezTo>
                  <a:pt x="1" y="148"/>
                  <a:pt x="0" y="144"/>
                  <a:pt x="3" y="140"/>
                </a:cubicBezTo>
                <a:cubicBezTo>
                  <a:pt x="75" y="7"/>
                  <a:pt x="75" y="7"/>
                  <a:pt x="75" y="7"/>
                </a:cubicBezTo>
                <a:cubicBezTo>
                  <a:pt x="76" y="5"/>
                  <a:pt x="78" y="3"/>
                  <a:pt x="80" y="2"/>
                </a:cubicBezTo>
                <a:cubicBezTo>
                  <a:pt x="82" y="1"/>
                  <a:pt x="84" y="0"/>
                  <a:pt x="86" y="0"/>
                </a:cubicBezTo>
                <a:cubicBezTo>
                  <a:pt x="88" y="0"/>
                  <a:pt x="90" y="1"/>
                  <a:pt x="92" y="2"/>
                </a:cubicBezTo>
                <a:cubicBezTo>
                  <a:pt x="94" y="3"/>
                  <a:pt x="95" y="5"/>
                  <a:pt x="96" y="7"/>
                </a:cubicBezTo>
                <a:close/>
                <a:moveTo>
                  <a:pt x="98" y="95"/>
                </a:moveTo>
                <a:cubicBezTo>
                  <a:pt x="99" y="51"/>
                  <a:pt x="99" y="51"/>
                  <a:pt x="99" y="51"/>
                </a:cubicBezTo>
                <a:cubicBezTo>
                  <a:pt x="99" y="51"/>
                  <a:pt x="99" y="50"/>
                  <a:pt x="99" y="50"/>
                </a:cubicBezTo>
                <a:cubicBezTo>
                  <a:pt x="98" y="49"/>
                  <a:pt x="97" y="49"/>
                  <a:pt x="96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5" y="49"/>
                  <a:pt x="74" y="49"/>
                  <a:pt x="73" y="50"/>
                </a:cubicBezTo>
                <a:cubicBezTo>
                  <a:pt x="73" y="50"/>
                  <a:pt x="72" y="51"/>
                  <a:pt x="72" y="52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96"/>
                  <a:pt x="74" y="96"/>
                  <a:pt x="75" y="96"/>
                </a:cubicBezTo>
                <a:cubicBezTo>
                  <a:pt x="75" y="97"/>
                  <a:pt x="76" y="97"/>
                  <a:pt x="77" y="97"/>
                </a:cubicBezTo>
                <a:cubicBezTo>
                  <a:pt x="95" y="97"/>
                  <a:pt x="95" y="97"/>
                  <a:pt x="95" y="97"/>
                </a:cubicBezTo>
                <a:cubicBezTo>
                  <a:pt x="95" y="97"/>
                  <a:pt x="96" y="97"/>
                  <a:pt x="97" y="96"/>
                </a:cubicBezTo>
                <a:cubicBezTo>
                  <a:pt x="97" y="96"/>
                  <a:pt x="98" y="96"/>
                  <a:pt x="98" y="95"/>
                </a:cubicBezTo>
                <a:close/>
                <a:moveTo>
                  <a:pt x="98" y="130"/>
                </a:moveTo>
                <a:cubicBezTo>
                  <a:pt x="98" y="112"/>
                  <a:pt x="98" y="112"/>
                  <a:pt x="98" y="112"/>
                </a:cubicBezTo>
                <a:cubicBezTo>
                  <a:pt x="98" y="111"/>
                  <a:pt x="98" y="111"/>
                  <a:pt x="97" y="110"/>
                </a:cubicBezTo>
                <a:cubicBezTo>
                  <a:pt x="96" y="109"/>
                  <a:pt x="96" y="109"/>
                  <a:pt x="95" y="109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6" y="109"/>
                  <a:pt x="75" y="109"/>
                  <a:pt x="75" y="110"/>
                </a:cubicBezTo>
                <a:cubicBezTo>
                  <a:pt x="74" y="111"/>
                  <a:pt x="74" y="111"/>
                  <a:pt x="74" y="112"/>
                </a:cubicBezTo>
                <a:cubicBezTo>
                  <a:pt x="74" y="130"/>
                  <a:pt x="74" y="130"/>
                  <a:pt x="74" y="130"/>
                </a:cubicBezTo>
                <a:cubicBezTo>
                  <a:pt x="74" y="131"/>
                  <a:pt x="74" y="132"/>
                  <a:pt x="75" y="132"/>
                </a:cubicBezTo>
                <a:cubicBezTo>
                  <a:pt x="75" y="133"/>
                  <a:pt x="76" y="133"/>
                  <a:pt x="77" y="133"/>
                </a:cubicBezTo>
                <a:cubicBezTo>
                  <a:pt x="95" y="133"/>
                  <a:pt x="95" y="133"/>
                  <a:pt x="95" y="133"/>
                </a:cubicBezTo>
                <a:cubicBezTo>
                  <a:pt x="96" y="133"/>
                  <a:pt x="96" y="133"/>
                  <a:pt x="97" y="132"/>
                </a:cubicBezTo>
                <a:cubicBezTo>
                  <a:pt x="98" y="132"/>
                  <a:pt x="98" y="131"/>
                  <a:pt x="98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845204" y="1689212"/>
            <a:ext cx="142632" cy="142632"/>
          </a:xfrm>
          <a:custGeom>
            <a:pathLst>
              <a:path extrusionOk="0" h="133" w="133">
                <a:moveTo>
                  <a:pt x="130" y="3"/>
                </a:moveTo>
                <a:cubicBezTo>
                  <a:pt x="133" y="7"/>
                  <a:pt x="133" y="11"/>
                  <a:pt x="131" y="17"/>
                </a:cubicBezTo>
                <a:cubicBezTo>
                  <a:pt x="129" y="23"/>
                  <a:pt x="126" y="29"/>
                  <a:pt x="121" y="34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21" y="115"/>
                  <a:pt x="121" y="115"/>
                  <a:pt x="121" y="115"/>
                </a:cubicBezTo>
                <a:cubicBezTo>
                  <a:pt x="121" y="116"/>
                  <a:pt x="121" y="117"/>
                  <a:pt x="120" y="118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107" y="127"/>
                  <a:pt x="107" y="127"/>
                  <a:pt x="106" y="127"/>
                </a:cubicBezTo>
                <a:cubicBezTo>
                  <a:pt x="106" y="127"/>
                  <a:pt x="106" y="127"/>
                  <a:pt x="105" y="127"/>
                </a:cubicBezTo>
                <a:cubicBezTo>
                  <a:pt x="104" y="127"/>
                  <a:pt x="104" y="127"/>
                  <a:pt x="103" y="126"/>
                </a:cubicBezTo>
                <a:cubicBezTo>
                  <a:pt x="77" y="78"/>
                  <a:pt x="77" y="78"/>
                  <a:pt x="77" y="78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7" y="121"/>
                  <a:pt x="57" y="121"/>
                  <a:pt x="57" y="121"/>
                </a:cubicBezTo>
                <a:cubicBezTo>
                  <a:pt x="58" y="122"/>
                  <a:pt x="58" y="123"/>
                  <a:pt x="57" y="124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3"/>
                  <a:pt x="46" y="133"/>
                  <a:pt x="45" y="133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44" y="133"/>
                  <a:pt x="44" y="133"/>
                  <a:pt x="43" y="132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1" y="91"/>
                  <a:pt x="1" y="91"/>
                  <a:pt x="1" y="91"/>
                </a:cubicBezTo>
                <a:cubicBezTo>
                  <a:pt x="1" y="90"/>
                  <a:pt x="0" y="89"/>
                  <a:pt x="0" y="88"/>
                </a:cubicBezTo>
                <a:cubicBezTo>
                  <a:pt x="0" y="88"/>
                  <a:pt x="0" y="87"/>
                  <a:pt x="1" y="86"/>
                </a:cubicBezTo>
                <a:cubicBezTo>
                  <a:pt x="10" y="77"/>
                  <a:pt x="10" y="77"/>
                  <a:pt x="10" y="77"/>
                </a:cubicBezTo>
                <a:cubicBezTo>
                  <a:pt x="11" y="76"/>
                  <a:pt x="11" y="76"/>
                  <a:pt x="12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31" y="81"/>
                  <a:pt x="31" y="81"/>
                  <a:pt x="31" y="81"/>
                </a:cubicBezTo>
                <a:cubicBezTo>
                  <a:pt x="56" y="57"/>
                  <a:pt x="56" y="57"/>
                  <a:pt x="56" y="57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30"/>
                  <a:pt x="6" y="29"/>
                  <a:pt x="6" y="28"/>
                </a:cubicBezTo>
                <a:cubicBezTo>
                  <a:pt x="6" y="27"/>
                  <a:pt x="6" y="26"/>
                  <a:pt x="7" y="25"/>
                </a:cubicBezTo>
                <a:cubicBezTo>
                  <a:pt x="19" y="13"/>
                  <a:pt x="19" y="13"/>
                  <a:pt x="19" y="13"/>
                </a:cubicBezTo>
                <a:cubicBezTo>
                  <a:pt x="20" y="12"/>
                  <a:pt x="21" y="12"/>
                  <a:pt x="22" y="13"/>
                </a:cubicBezTo>
                <a:cubicBezTo>
                  <a:pt x="85" y="28"/>
                  <a:pt x="85" y="28"/>
                  <a:pt x="85" y="28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5" y="8"/>
                  <a:pt x="110" y="4"/>
                  <a:pt x="116" y="2"/>
                </a:cubicBezTo>
                <a:cubicBezTo>
                  <a:pt x="122" y="0"/>
                  <a:pt x="127" y="1"/>
                  <a:pt x="130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7033219" y="1676246"/>
            <a:ext cx="168566" cy="183153"/>
          </a:xfrm>
          <a:custGeom>
            <a:pathLst>
              <a:path extrusionOk="0" h="170" w="157">
                <a:moveTo>
                  <a:pt x="157" y="37"/>
                </a:moveTo>
                <a:cubicBezTo>
                  <a:pt x="157" y="158"/>
                  <a:pt x="157" y="158"/>
                  <a:pt x="157" y="158"/>
                </a:cubicBezTo>
                <a:cubicBezTo>
                  <a:pt x="157" y="161"/>
                  <a:pt x="156" y="164"/>
                  <a:pt x="154" y="166"/>
                </a:cubicBezTo>
                <a:cubicBezTo>
                  <a:pt x="151" y="168"/>
                  <a:pt x="148" y="170"/>
                  <a:pt x="145" y="170"/>
                </a:cubicBezTo>
                <a:cubicBezTo>
                  <a:pt x="12" y="170"/>
                  <a:pt x="12" y="170"/>
                  <a:pt x="12" y="170"/>
                </a:cubicBezTo>
                <a:cubicBezTo>
                  <a:pt x="9" y="170"/>
                  <a:pt x="6" y="168"/>
                  <a:pt x="3" y="166"/>
                </a:cubicBezTo>
                <a:cubicBezTo>
                  <a:pt x="1" y="164"/>
                  <a:pt x="0" y="161"/>
                  <a:pt x="0" y="15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3"/>
                  <a:pt x="1" y="30"/>
                  <a:pt x="3" y="28"/>
                </a:cubicBezTo>
                <a:cubicBezTo>
                  <a:pt x="6" y="26"/>
                  <a:pt x="9" y="24"/>
                  <a:pt x="1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1"/>
                  <a:pt x="25" y="8"/>
                  <a:pt x="28" y="5"/>
                </a:cubicBezTo>
                <a:cubicBezTo>
                  <a:pt x="31" y="2"/>
                  <a:pt x="35" y="0"/>
                  <a:pt x="3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3" y="2"/>
                  <a:pt x="56" y="5"/>
                </a:cubicBezTo>
                <a:cubicBezTo>
                  <a:pt x="59" y="8"/>
                  <a:pt x="60" y="11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1"/>
                  <a:pt x="98" y="8"/>
                  <a:pt x="101" y="5"/>
                </a:cubicBezTo>
                <a:cubicBezTo>
                  <a:pt x="104" y="2"/>
                  <a:pt x="108" y="0"/>
                  <a:pt x="11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2" y="0"/>
                  <a:pt x="125" y="2"/>
                  <a:pt x="128" y="5"/>
                </a:cubicBezTo>
                <a:cubicBezTo>
                  <a:pt x="131" y="8"/>
                  <a:pt x="133" y="11"/>
                  <a:pt x="133" y="15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45" y="24"/>
                  <a:pt x="145" y="24"/>
                  <a:pt x="145" y="24"/>
                </a:cubicBezTo>
                <a:cubicBezTo>
                  <a:pt x="148" y="24"/>
                  <a:pt x="151" y="26"/>
                  <a:pt x="154" y="28"/>
                </a:cubicBezTo>
                <a:cubicBezTo>
                  <a:pt x="156" y="30"/>
                  <a:pt x="157" y="33"/>
                  <a:pt x="157" y="37"/>
                </a:cubicBezTo>
                <a:close/>
                <a:moveTo>
                  <a:pt x="12" y="88"/>
                </a:moveTo>
                <a:cubicBezTo>
                  <a:pt x="39" y="88"/>
                  <a:pt x="39" y="88"/>
                  <a:pt x="39" y="88"/>
                </a:cubicBezTo>
                <a:cubicBezTo>
                  <a:pt x="39" y="61"/>
                  <a:pt x="39" y="61"/>
                  <a:pt x="39" y="61"/>
                </a:cubicBezTo>
                <a:cubicBezTo>
                  <a:pt x="12" y="61"/>
                  <a:pt x="12" y="61"/>
                  <a:pt x="12" y="61"/>
                </a:cubicBezTo>
                <a:lnTo>
                  <a:pt x="12" y="88"/>
                </a:lnTo>
                <a:close/>
                <a:moveTo>
                  <a:pt x="12" y="124"/>
                </a:moveTo>
                <a:cubicBezTo>
                  <a:pt x="39" y="124"/>
                  <a:pt x="39" y="124"/>
                  <a:pt x="39" y="124"/>
                </a:cubicBezTo>
                <a:cubicBezTo>
                  <a:pt x="39" y="94"/>
                  <a:pt x="39" y="94"/>
                  <a:pt x="39" y="94"/>
                </a:cubicBezTo>
                <a:cubicBezTo>
                  <a:pt x="12" y="94"/>
                  <a:pt x="12" y="94"/>
                  <a:pt x="12" y="94"/>
                </a:cubicBezTo>
                <a:lnTo>
                  <a:pt x="12" y="124"/>
                </a:lnTo>
                <a:close/>
                <a:moveTo>
                  <a:pt x="12" y="158"/>
                </a:moveTo>
                <a:cubicBezTo>
                  <a:pt x="39" y="158"/>
                  <a:pt x="39" y="158"/>
                  <a:pt x="39" y="158"/>
                </a:cubicBezTo>
                <a:cubicBezTo>
                  <a:pt x="39" y="130"/>
                  <a:pt x="39" y="130"/>
                  <a:pt x="39" y="130"/>
                </a:cubicBezTo>
                <a:cubicBezTo>
                  <a:pt x="12" y="130"/>
                  <a:pt x="12" y="130"/>
                  <a:pt x="12" y="130"/>
                </a:cubicBezTo>
                <a:lnTo>
                  <a:pt x="12" y="158"/>
                </a:lnTo>
                <a:close/>
                <a:moveTo>
                  <a:pt x="48" y="43"/>
                </a:move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4"/>
                  <a:pt x="47" y="13"/>
                </a:cubicBezTo>
                <a:cubicBezTo>
                  <a:pt x="47" y="13"/>
                  <a:pt x="46" y="12"/>
                  <a:pt x="45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8" y="12"/>
                  <a:pt x="38" y="13"/>
                  <a:pt x="37" y="13"/>
                </a:cubicBezTo>
                <a:cubicBezTo>
                  <a:pt x="36" y="14"/>
                  <a:pt x="36" y="15"/>
                  <a:pt x="36" y="15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4"/>
                  <a:pt x="37" y="45"/>
                </a:cubicBezTo>
                <a:cubicBezTo>
                  <a:pt x="38" y="45"/>
                  <a:pt x="38" y="46"/>
                  <a:pt x="39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6" y="46"/>
                  <a:pt x="47" y="45"/>
                  <a:pt x="47" y="45"/>
                </a:cubicBezTo>
                <a:cubicBezTo>
                  <a:pt x="48" y="44"/>
                  <a:pt x="48" y="43"/>
                  <a:pt x="48" y="43"/>
                </a:cubicBezTo>
                <a:close/>
                <a:moveTo>
                  <a:pt x="45" y="88"/>
                </a:moveTo>
                <a:cubicBezTo>
                  <a:pt x="75" y="88"/>
                  <a:pt x="75" y="88"/>
                  <a:pt x="75" y="88"/>
                </a:cubicBezTo>
                <a:cubicBezTo>
                  <a:pt x="75" y="61"/>
                  <a:pt x="75" y="61"/>
                  <a:pt x="75" y="61"/>
                </a:cubicBezTo>
                <a:cubicBezTo>
                  <a:pt x="45" y="61"/>
                  <a:pt x="45" y="61"/>
                  <a:pt x="45" y="61"/>
                </a:cubicBezTo>
                <a:lnTo>
                  <a:pt x="45" y="88"/>
                </a:lnTo>
                <a:close/>
                <a:moveTo>
                  <a:pt x="45" y="124"/>
                </a:moveTo>
                <a:cubicBezTo>
                  <a:pt x="75" y="124"/>
                  <a:pt x="75" y="124"/>
                  <a:pt x="75" y="124"/>
                </a:cubicBezTo>
                <a:cubicBezTo>
                  <a:pt x="75" y="94"/>
                  <a:pt x="75" y="94"/>
                  <a:pt x="75" y="94"/>
                </a:cubicBezTo>
                <a:cubicBezTo>
                  <a:pt x="45" y="94"/>
                  <a:pt x="45" y="94"/>
                  <a:pt x="45" y="94"/>
                </a:cubicBezTo>
                <a:lnTo>
                  <a:pt x="45" y="124"/>
                </a:lnTo>
                <a:close/>
                <a:moveTo>
                  <a:pt x="45" y="158"/>
                </a:moveTo>
                <a:cubicBezTo>
                  <a:pt x="75" y="158"/>
                  <a:pt x="75" y="158"/>
                  <a:pt x="75" y="15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45" y="130"/>
                  <a:pt x="45" y="130"/>
                  <a:pt x="45" y="130"/>
                </a:cubicBezTo>
                <a:lnTo>
                  <a:pt x="45" y="158"/>
                </a:lnTo>
                <a:close/>
                <a:moveTo>
                  <a:pt x="81" y="88"/>
                </a:moveTo>
                <a:cubicBezTo>
                  <a:pt x="112" y="88"/>
                  <a:pt x="112" y="88"/>
                  <a:pt x="112" y="88"/>
                </a:cubicBezTo>
                <a:cubicBezTo>
                  <a:pt x="112" y="61"/>
                  <a:pt x="112" y="61"/>
                  <a:pt x="112" y="61"/>
                </a:cubicBezTo>
                <a:cubicBezTo>
                  <a:pt x="81" y="61"/>
                  <a:pt x="81" y="61"/>
                  <a:pt x="81" y="61"/>
                </a:cubicBezTo>
                <a:lnTo>
                  <a:pt x="81" y="88"/>
                </a:lnTo>
                <a:close/>
                <a:moveTo>
                  <a:pt x="81" y="124"/>
                </a:moveTo>
                <a:cubicBezTo>
                  <a:pt x="112" y="124"/>
                  <a:pt x="112" y="124"/>
                  <a:pt x="112" y="124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81" y="94"/>
                  <a:pt x="81" y="94"/>
                  <a:pt x="81" y="94"/>
                </a:cubicBezTo>
                <a:lnTo>
                  <a:pt x="81" y="124"/>
                </a:lnTo>
                <a:close/>
                <a:moveTo>
                  <a:pt x="81" y="158"/>
                </a:moveTo>
                <a:cubicBezTo>
                  <a:pt x="112" y="158"/>
                  <a:pt x="112" y="158"/>
                  <a:pt x="112" y="158"/>
                </a:cubicBezTo>
                <a:cubicBezTo>
                  <a:pt x="112" y="130"/>
                  <a:pt x="112" y="130"/>
                  <a:pt x="112" y="130"/>
                </a:cubicBezTo>
                <a:cubicBezTo>
                  <a:pt x="81" y="130"/>
                  <a:pt x="81" y="130"/>
                  <a:pt x="81" y="130"/>
                </a:cubicBezTo>
                <a:lnTo>
                  <a:pt x="81" y="158"/>
                </a:lnTo>
                <a:close/>
                <a:moveTo>
                  <a:pt x="121" y="43"/>
                </a:moveTo>
                <a:cubicBezTo>
                  <a:pt x="121" y="15"/>
                  <a:pt x="121" y="15"/>
                  <a:pt x="121" y="15"/>
                </a:cubicBezTo>
                <a:cubicBezTo>
                  <a:pt x="121" y="15"/>
                  <a:pt x="120" y="14"/>
                  <a:pt x="120" y="13"/>
                </a:cubicBezTo>
                <a:cubicBezTo>
                  <a:pt x="119" y="13"/>
                  <a:pt x="119" y="12"/>
                  <a:pt x="118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1" y="12"/>
                  <a:pt x="110" y="13"/>
                  <a:pt x="110" y="13"/>
                </a:cubicBezTo>
                <a:cubicBezTo>
                  <a:pt x="109" y="14"/>
                  <a:pt x="109" y="15"/>
                  <a:pt x="109" y="15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9" y="43"/>
                  <a:pt x="109" y="44"/>
                  <a:pt x="110" y="45"/>
                </a:cubicBezTo>
                <a:cubicBezTo>
                  <a:pt x="110" y="45"/>
                  <a:pt x="111" y="46"/>
                  <a:pt x="112" y="46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119" y="46"/>
                  <a:pt x="119" y="45"/>
                  <a:pt x="120" y="45"/>
                </a:cubicBezTo>
                <a:cubicBezTo>
                  <a:pt x="120" y="44"/>
                  <a:pt x="121" y="43"/>
                  <a:pt x="121" y="43"/>
                </a:cubicBezTo>
                <a:close/>
                <a:moveTo>
                  <a:pt x="118" y="88"/>
                </a:moveTo>
                <a:cubicBezTo>
                  <a:pt x="145" y="88"/>
                  <a:pt x="145" y="88"/>
                  <a:pt x="145" y="88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18" y="61"/>
                  <a:pt x="118" y="61"/>
                  <a:pt x="118" y="61"/>
                </a:cubicBezTo>
                <a:lnTo>
                  <a:pt x="118" y="88"/>
                </a:lnTo>
                <a:close/>
                <a:moveTo>
                  <a:pt x="118" y="124"/>
                </a:moveTo>
                <a:cubicBezTo>
                  <a:pt x="145" y="124"/>
                  <a:pt x="145" y="124"/>
                  <a:pt x="145" y="124"/>
                </a:cubicBezTo>
                <a:cubicBezTo>
                  <a:pt x="145" y="94"/>
                  <a:pt x="145" y="94"/>
                  <a:pt x="145" y="94"/>
                </a:cubicBezTo>
                <a:cubicBezTo>
                  <a:pt x="118" y="94"/>
                  <a:pt x="118" y="94"/>
                  <a:pt x="118" y="94"/>
                </a:cubicBezTo>
                <a:lnTo>
                  <a:pt x="118" y="124"/>
                </a:lnTo>
                <a:close/>
                <a:moveTo>
                  <a:pt x="118" y="158"/>
                </a:moveTo>
                <a:cubicBezTo>
                  <a:pt x="145" y="158"/>
                  <a:pt x="145" y="158"/>
                  <a:pt x="145" y="158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18" y="130"/>
                  <a:pt x="118" y="130"/>
                  <a:pt x="118" y="130"/>
                </a:cubicBezTo>
                <a:lnTo>
                  <a:pt x="118" y="1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247168" y="1679487"/>
            <a:ext cx="181532" cy="163703"/>
          </a:xfrm>
          <a:custGeom>
            <a:pathLst>
              <a:path extrusionOk="0" h="152" w="169">
                <a:moveTo>
                  <a:pt x="169" y="34"/>
                </a:moveTo>
                <a:cubicBezTo>
                  <a:pt x="169" y="34"/>
                  <a:pt x="169" y="35"/>
                  <a:pt x="168" y="36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37" y="67"/>
                  <a:pt x="137" y="67"/>
                  <a:pt x="136" y="67"/>
                </a:cubicBezTo>
                <a:cubicBezTo>
                  <a:pt x="135" y="67"/>
                  <a:pt x="134" y="67"/>
                  <a:pt x="134" y="66"/>
                </a:cubicBezTo>
                <a:cubicBezTo>
                  <a:pt x="133" y="65"/>
                  <a:pt x="133" y="65"/>
                  <a:pt x="133" y="64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6" y="46"/>
                  <a:pt x="103" y="46"/>
                  <a:pt x="100" y="47"/>
                </a:cubicBezTo>
                <a:cubicBezTo>
                  <a:pt x="98" y="48"/>
                  <a:pt x="96" y="49"/>
                  <a:pt x="94" y="51"/>
                </a:cubicBezTo>
                <a:cubicBezTo>
                  <a:pt x="92" y="53"/>
                  <a:pt x="90" y="55"/>
                  <a:pt x="89" y="57"/>
                </a:cubicBezTo>
                <a:cubicBezTo>
                  <a:pt x="88" y="59"/>
                  <a:pt x="86" y="62"/>
                  <a:pt x="85" y="64"/>
                </a:cubicBezTo>
                <a:cubicBezTo>
                  <a:pt x="83" y="68"/>
                  <a:pt x="80" y="74"/>
                  <a:pt x="77" y="81"/>
                </a:cubicBezTo>
                <a:cubicBezTo>
                  <a:pt x="76" y="85"/>
                  <a:pt x="74" y="88"/>
                  <a:pt x="73" y="91"/>
                </a:cubicBezTo>
                <a:cubicBezTo>
                  <a:pt x="71" y="94"/>
                  <a:pt x="70" y="97"/>
                  <a:pt x="68" y="101"/>
                </a:cubicBezTo>
                <a:cubicBezTo>
                  <a:pt x="65" y="105"/>
                  <a:pt x="63" y="108"/>
                  <a:pt x="62" y="111"/>
                </a:cubicBezTo>
                <a:cubicBezTo>
                  <a:pt x="60" y="113"/>
                  <a:pt x="57" y="116"/>
                  <a:pt x="55" y="118"/>
                </a:cubicBezTo>
                <a:cubicBezTo>
                  <a:pt x="52" y="121"/>
                  <a:pt x="49" y="123"/>
                  <a:pt x="46" y="125"/>
                </a:cubicBezTo>
                <a:cubicBezTo>
                  <a:pt x="43" y="126"/>
                  <a:pt x="40" y="128"/>
                  <a:pt x="36" y="129"/>
                </a:cubicBezTo>
                <a:cubicBezTo>
                  <a:pt x="32" y="130"/>
                  <a:pt x="28" y="130"/>
                  <a:pt x="24" y="130"/>
                </a:cubicBezTo>
                <a:cubicBezTo>
                  <a:pt x="3" y="130"/>
                  <a:pt x="3" y="130"/>
                  <a:pt x="3" y="130"/>
                </a:cubicBezTo>
                <a:cubicBezTo>
                  <a:pt x="2" y="130"/>
                  <a:pt x="1" y="130"/>
                  <a:pt x="0" y="130"/>
                </a:cubicBezTo>
                <a:cubicBezTo>
                  <a:pt x="0" y="129"/>
                  <a:pt x="0" y="128"/>
                  <a:pt x="0" y="12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7"/>
                </a:cubicBezTo>
                <a:cubicBezTo>
                  <a:pt x="1" y="106"/>
                  <a:pt x="2" y="106"/>
                  <a:pt x="3" y="106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27" y="106"/>
                  <a:pt x="30" y="106"/>
                  <a:pt x="32" y="105"/>
                </a:cubicBezTo>
                <a:cubicBezTo>
                  <a:pt x="35" y="104"/>
                  <a:pt x="37" y="102"/>
                  <a:pt x="39" y="100"/>
                </a:cubicBezTo>
                <a:cubicBezTo>
                  <a:pt x="40" y="99"/>
                  <a:pt x="42" y="97"/>
                  <a:pt x="43" y="95"/>
                </a:cubicBezTo>
                <a:cubicBezTo>
                  <a:pt x="45" y="93"/>
                  <a:pt x="46" y="90"/>
                  <a:pt x="48" y="87"/>
                </a:cubicBezTo>
                <a:cubicBezTo>
                  <a:pt x="50" y="83"/>
                  <a:pt x="52" y="78"/>
                  <a:pt x="55" y="71"/>
                </a:cubicBezTo>
                <a:cubicBezTo>
                  <a:pt x="57" y="67"/>
                  <a:pt x="58" y="64"/>
                  <a:pt x="60" y="61"/>
                </a:cubicBezTo>
                <a:cubicBezTo>
                  <a:pt x="61" y="58"/>
                  <a:pt x="63" y="55"/>
                  <a:pt x="65" y="51"/>
                </a:cubicBezTo>
                <a:cubicBezTo>
                  <a:pt x="67" y="47"/>
                  <a:pt x="69" y="44"/>
                  <a:pt x="71" y="41"/>
                </a:cubicBezTo>
                <a:cubicBezTo>
                  <a:pt x="73" y="39"/>
                  <a:pt x="75" y="36"/>
                  <a:pt x="78" y="33"/>
                </a:cubicBezTo>
                <a:cubicBezTo>
                  <a:pt x="81" y="31"/>
                  <a:pt x="83" y="29"/>
                  <a:pt x="86" y="27"/>
                </a:cubicBezTo>
                <a:cubicBezTo>
                  <a:pt x="89" y="25"/>
                  <a:pt x="93" y="24"/>
                  <a:pt x="96" y="23"/>
                </a:cubicBezTo>
                <a:cubicBezTo>
                  <a:pt x="100" y="22"/>
                  <a:pt x="104" y="21"/>
                  <a:pt x="109" y="21"/>
                </a:cubicBezTo>
                <a:cubicBezTo>
                  <a:pt x="133" y="21"/>
                  <a:pt x="133" y="21"/>
                  <a:pt x="133" y="21"/>
                </a:cubicBezTo>
                <a:cubicBezTo>
                  <a:pt x="133" y="3"/>
                  <a:pt x="133" y="3"/>
                  <a:pt x="133" y="3"/>
                </a:cubicBezTo>
                <a:cubicBezTo>
                  <a:pt x="133" y="2"/>
                  <a:pt x="133" y="2"/>
                  <a:pt x="134" y="1"/>
                </a:cubicBezTo>
                <a:cubicBezTo>
                  <a:pt x="134" y="1"/>
                  <a:pt x="135" y="0"/>
                  <a:pt x="136" y="0"/>
                </a:cubicBezTo>
                <a:cubicBezTo>
                  <a:pt x="137" y="0"/>
                  <a:pt x="137" y="1"/>
                  <a:pt x="138" y="1"/>
                </a:cubicBezTo>
                <a:cubicBezTo>
                  <a:pt x="168" y="31"/>
                  <a:pt x="168" y="31"/>
                  <a:pt x="168" y="31"/>
                </a:cubicBezTo>
                <a:cubicBezTo>
                  <a:pt x="169" y="32"/>
                  <a:pt x="169" y="33"/>
                  <a:pt x="169" y="34"/>
                </a:cubicBezTo>
                <a:close/>
                <a:moveTo>
                  <a:pt x="63" y="43"/>
                </a:moveTo>
                <a:cubicBezTo>
                  <a:pt x="59" y="49"/>
                  <a:pt x="54" y="57"/>
                  <a:pt x="50" y="69"/>
                </a:cubicBezTo>
                <a:cubicBezTo>
                  <a:pt x="48" y="66"/>
                  <a:pt x="47" y="63"/>
                  <a:pt x="46" y="62"/>
                </a:cubicBezTo>
                <a:cubicBezTo>
                  <a:pt x="45" y="60"/>
                  <a:pt x="44" y="58"/>
                  <a:pt x="42" y="56"/>
                </a:cubicBezTo>
                <a:cubicBezTo>
                  <a:pt x="41" y="53"/>
                  <a:pt x="39" y="52"/>
                  <a:pt x="38" y="50"/>
                </a:cubicBezTo>
                <a:cubicBezTo>
                  <a:pt x="36" y="49"/>
                  <a:pt x="34" y="48"/>
                  <a:pt x="32" y="47"/>
                </a:cubicBezTo>
                <a:cubicBezTo>
                  <a:pt x="29" y="46"/>
                  <a:pt x="27" y="46"/>
                  <a:pt x="24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2" y="46"/>
                  <a:pt x="1" y="45"/>
                  <a:pt x="0" y="45"/>
                </a:cubicBezTo>
                <a:cubicBezTo>
                  <a:pt x="0" y="44"/>
                  <a:pt x="0" y="44"/>
                  <a:pt x="0" y="4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2"/>
                  <a:pt x="2" y="21"/>
                  <a:pt x="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40" y="21"/>
                  <a:pt x="53" y="29"/>
                  <a:pt x="63" y="43"/>
                </a:cubicBezTo>
                <a:close/>
                <a:moveTo>
                  <a:pt x="169" y="118"/>
                </a:moveTo>
                <a:cubicBezTo>
                  <a:pt x="169" y="119"/>
                  <a:pt x="169" y="120"/>
                  <a:pt x="168" y="120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37" y="151"/>
                  <a:pt x="137" y="152"/>
                  <a:pt x="136" y="152"/>
                </a:cubicBezTo>
                <a:cubicBezTo>
                  <a:pt x="135" y="152"/>
                  <a:pt x="134" y="151"/>
                  <a:pt x="134" y="151"/>
                </a:cubicBezTo>
                <a:cubicBezTo>
                  <a:pt x="133" y="150"/>
                  <a:pt x="133" y="149"/>
                  <a:pt x="133" y="149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1" y="130"/>
                  <a:pt x="128" y="130"/>
                  <a:pt x="125" y="130"/>
                </a:cubicBezTo>
                <a:cubicBezTo>
                  <a:pt x="121" y="130"/>
                  <a:pt x="119" y="130"/>
                  <a:pt x="117" y="131"/>
                </a:cubicBezTo>
                <a:cubicBezTo>
                  <a:pt x="115" y="131"/>
                  <a:pt x="113" y="131"/>
                  <a:pt x="110" y="130"/>
                </a:cubicBezTo>
                <a:cubicBezTo>
                  <a:pt x="107" y="130"/>
                  <a:pt x="105" y="130"/>
                  <a:pt x="103" y="130"/>
                </a:cubicBezTo>
                <a:cubicBezTo>
                  <a:pt x="102" y="130"/>
                  <a:pt x="100" y="129"/>
                  <a:pt x="97" y="129"/>
                </a:cubicBezTo>
                <a:cubicBezTo>
                  <a:pt x="95" y="129"/>
                  <a:pt x="93" y="128"/>
                  <a:pt x="91" y="127"/>
                </a:cubicBezTo>
                <a:cubicBezTo>
                  <a:pt x="90" y="126"/>
                  <a:pt x="88" y="126"/>
                  <a:pt x="86" y="125"/>
                </a:cubicBezTo>
                <a:cubicBezTo>
                  <a:pt x="84" y="123"/>
                  <a:pt x="82" y="122"/>
                  <a:pt x="80" y="121"/>
                </a:cubicBezTo>
                <a:cubicBezTo>
                  <a:pt x="79" y="119"/>
                  <a:pt x="77" y="118"/>
                  <a:pt x="75" y="116"/>
                </a:cubicBezTo>
                <a:cubicBezTo>
                  <a:pt x="73" y="114"/>
                  <a:pt x="72" y="112"/>
                  <a:pt x="70" y="109"/>
                </a:cubicBezTo>
                <a:cubicBezTo>
                  <a:pt x="74" y="103"/>
                  <a:pt x="78" y="95"/>
                  <a:pt x="83" y="83"/>
                </a:cubicBezTo>
                <a:cubicBezTo>
                  <a:pt x="84" y="86"/>
                  <a:pt x="85" y="88"/>
                  <a:pt x="86" y="90"/>
                </a:cubicBezTo>
                <a:cubicBezTo>
                  <a:pt x="87" y="92"/>
                  <a:pt x="88" y="94"/>
                  <a:pt x="90" y="96"/>
                </a:cubicBezTo>
                <a:cubicBezTo>
                  <a:pt x="92" y="98"/>
                  <a:pt x="93" y="100"/>
                  <a:pt x="95" y="101"/>
                </a:cubicBezTo>
                <a:cubicBezTo>
                  <a:pt x="96" y="103"/>
                  <a:pt x="98" y="104"/>
                  <a:pt x="101" y="105"/>
                </a:cubicBezTo>
                <a:cubicBezTo>
                  <a:pt x="103" y="106"/>
                  <a:pt x="106" y="106"/>
                  <a:pt x="109" y="106"/>
                </a:cubicBezTo>
                <a:cubicBezTo>
                  <a:pt x="133" y="106"/>
                  <a:pt x="133" y="106"/>
                  <a:pt x="133" y="106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3" y="87"/>
                  <a:pt x="133" y="86"/>
                  <a:pt x="134" y="86"/>
                </a:cubicBezTo>
                <a:cubicBezTo>
                  <a:pt x="134" y="85"/>
                  <a:pt x="135" y="85"/>
                  <a:pt x="136" y="85"/>
                </a:cubicBezTo>
                <a:cubicBezTo>
                  <a:pt x="137" y="85"/>
                  <a:pt x="137" y="85"/>
                  <a:pt x="138" y="86"/>
                </a:cubicBezTo>
                <a:cubicBezTo>
                  <a:pt x="168" y="116"/>
                  <a:pt x="168" y="116"/>
                  <a:pt x="168" y="116"/>
                </a:cubicBezTo>
                <a:cubicBezTo>
                  <a:pt x="169" y="117"/>
                  <a:pt x="169" y="117"/>
                  <a:pt x="169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7474083" y="1702178"/>
            <a:ext cx="181532" cy="157220"/>
          </a:xfrm>
          <a:custGeom>
            <a:pathLst>
              <a:path extrusionOk="0" h="146" w="169">
                <a:moveTo>
                  <a:pt x="158" y="31"/>
                </a:moveTo>
                <a:cubicBezTo>
                  <a:pt x="165" y="40"/>
                  <a:pt x="169" y="50"/>
                  <a:pt x="169" y="61"/>
                </a:cubicBezTo>
                <a:cubicBezTo>
                  <a:pt x="169" y="72"/>
                  <a:pt x="165" y="82"/>
                  <a:pt x="158" y="91"/>
                </a:cubicBezTo>
                <a:cubicBezTo>
                  <a:pt x="150" y="101"/>
                  <a:pt x="140" y="108"/>
                  <a:pt x="127" y="113"/>
                </a:cubicBezTo>
                <a:cubicBezTo>
                  <a:pt x="114" y="119"/>
                  <a:pt x="100" y="121"/>
                  <a:pt x="84" y="121"/>
                </a:cubicBezTo>
                <a:cubicBezTo>
                  <a:pt x="80" y="121"/>
                  <a:pt x="75" y="121"/>
                  <a:pt x="71" y="121"/>
                </a:cubicBezTo>
                <a:cubicBezTo>
                  <a:pt x="58" y="132"/>
                  <a:pt x="44" y="139"/>
                  <a:pt x="27" y="144"/>
                </a:cubicBezTo>
                <a:cubicBezTo>
                  <a:pt x="24" y="144"/>
                  <a:pt x="20" y="145"/>
                  <a:pt x="16" y="146"/>
                </a:cubicBezTo>
                <a:cubicBezTo>
                  <a:pt x="15" y="146"/>
                  <a:pt x="14" y="146"/>
                  <a:pt x="13" y="145"/>
                </a:cubicBezTo>
                <a:cubicBezTo>
                  <a:pt x="13" y="144"/>
                  <a:pt x="12" y="143"/>
                  <a:pt x="12" y="142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12" y="142"/>
                  <a:pt x="12" y="141"/>
                  <a:pt x="12" y="141"/>
                </a:cubicBezTo>
                <a:cubicBezTo>
                  <a:pt x="12" y="140"/>
                  <a:pt x="12" y="140"/>
                  <a:pt x="12" y="140"/>
                </a:cubicBezTo>
                <a:cubicBezTo>
                  <a:pt x="12" y="140"/>
                  <a:pt x="12" y="139"/>
                  <a:pt x="12" y="139"/>
                </a:cubicBezTo>
                <a:cubicBezTo>
                  <a:pt x="13" y="139"/>
                  <a:pt x="13" y="138"/>
                  <a:pt x="13" y="138"/>
                </a:cubicBezTo>
                <a:cubicBezTo>
                  <a:pt x="13" y="138"/>
                  <a:pt x="13" y="138"/>
                  <a:pt x="14" y="137"/>
                </a:cubicBezTo>
                <a:cubicBezTo>
                  <a:pt x="14" y="137"/>
                  <a:pt x="14" y="137"/>
                  <a:pt x="14" y="136"/>
                </a:cubicBezTo>
                <a:cubicBezTo>
                  <a:pt x="15" y="136"/>
                  <a:pt x="16" y="135"/>
                  <a:pt x="17" y="133"/>
                </a:cubicBezTo>
                <a:cubicBezTo>
                  <a:pt x="19" y="132"/>
                  <a:pt x="20" y="130"/>
                  <a:pt x="21" y="130"/>
                </a:cubicBezTo>
                <a:cubicBezTo>
                  <a:pt x="21" y="129"/>
                  <a:pt x="22" y="128"/>
                  <a:pt x="23" y="126"/>
                </a:cubicBezTo>
                <a:cubicBezTo>
                  <a:pt x="25" y="124"/>
                  <a:pt x="26" y="123"/>
                  <a:pt x="27" y="121"/>
                </a:cubicBezTo>
                <a:cubicBezTo>
                  <a:pt x="27" y="120"/>
                  <a:pt x="28" y="118"/>
                  <a:pt x="29" y="116"/>
                </a:cubicBezTo>
                <a:cubicBezTo>
                  <a:pt x="30" y="113"/>
                  <a:pt x="31" y="111"/>
                  <a:pt x="32" y="108"/>
                </a:cubicBezTo>
                <a:cubicBezTo>
                  <a:pt x="22" y="103"/>
                  <a:pt x="14" y="96"/>
                  <a:pt x="8" y="88"/>
                </a:cubicBezTo>
                <a:cubicBezTo>
                  <a:pt x="2" y="79"/>
                  <a:pt x="0" y="70"/>
                  <a:pt x="0" y="61"/>
                </a:cubicBezTo>
                <a:cubicBezTo>
                  <a:pt x="0" y="53"/>
                  <a:pt x="2" y="45"/>
                  <a:pt x="6" y="37"/>
                </a:cubicBezTo>
                <a:cubicBezTo>
                  <a:pt x="11" y="30"/>
                  <a:pt x="17" y="24"/>
                  <a:pt x="24" y="18"/>
                </a:cubicBezTo>
                <a:cubicBezTo>
                  <a:pt x="32" y="13"/>
                  <a:pt x="41" y="8"/>
                  <a:pt x="51" y="5"/>
                </a:cubicBezTo>
                <a:cubicBezTo>
                  <a:pt x="62" y="2"/>
                  <a:pt x="73" y="0"/>
                  <a:pt x="84" y="0"/>
                </a:cubicBezTo>
                <a:cubicBezTo>
                  <a:pt x="100" y="0"/>
                  <a:pt x="114" y="3"/>
                  <a:pt x="127" y="9"/>
                </a:cubicBezTo>
                <a:cubicBezTo>
                  <a:pt x="140" y="14"/>
                  <a:pt x="150" y="21"/>
                  <a:pt x="158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7699377" y="1689212"/>
            <a:ext cx="157220" cy="157220"/>
          </a:xfrm>
          <a:custGeom>
            <a:pathLst>
              <a:path extrusionOk="0" h="146" w="145">
                <a:moveTo>
                  <a:pt x="48" y="6"/>
                </a:moveTo>
                <a:cubicBezTo>
                  <a:pt x="48" y="43"/>
                  <a:pt x="48" y="43"/>
                  <a:pt x="48" y="43"/>
                </a:cubicBezTo>
                <a:cubicBezTo>
                  <a:pt x="48" y="44"/>
                  <a:pt x="47" y="46"/>
                  <a:pt x="46" y="47"/>
                </a:cubicBezTo>
                <a:cubicBezTo>
                  <a:pt x="45" y="48"/>
                  <a:pt x="44" y="49"/>
                  <a:pt x="42" y="49"/>
                </a:cubicBezTo>
                <a:cubicBezTo>
                  <a:pt x="6" y="49"/>
                  <a:pt x="6" y="49"/>
                  <a:pt x="6" y="49"/>
                </a:cubicBezTo>
                <a:cubicBezTo>
                  <a:pt x="4" y="49"/>
                  <a:pt x="3" y="48"/>
                  <a:pt x="1" y="47"/>
                </a:cubicBezTo>
                <a:cubicBezTo>
                  <a:pt x="0" y="46"/>
                  <a:pt x="0" y="44"/>
                  <a:pt x="0" y="43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6" y="2"/>
                </a:cubicBezTo>
                <a:cubicBezTo>
                  <a:pt x="47" y="3"/>
                  <a:pt x="48" y="5"/>
                  <a:pt x="48" y="6"/>
                </a:cubicBezTo>
                <a:close/>
                <a:moveTo>
                  <a:pt x="145" y="67"/>
                </a:moveTo>
                <a:cubicBezTo>
                  <a:pt x="145" y="79"/>
                  <a:pt x="145" y="79"/>
                  <a:pt x="145" y="79"/>
                </a:cubicBezTo>
                <a:cubicBezTo>
                  <a:pt x="145" y="92"/>
                  <a:pt x="142" y="103"/>
                  <a:pt x="135" y="113"/>
                </a:cubicBezTo>
                <a:cubicBezTo>
                  <a:pt x="129" y="123"/>
                  <a:pt x="121" y="131"/>
                  <a:pt x="110" y="137"/>
                </a:cubicBezTo>
                <a:cubicBezTo>
                  <a:pt x="99" y="143"/>
                  <a:pt x="86" y="146"/>
                  <a:pt x="72" y="146"/>
                </a:cubicBezTo>
                <a:cubicBezTo>
                  <a:pt x="58" y="146"/>
                  <a:pt x="46" y="143"/>
                  <a:pt x="35" y="137"/>
                </a:cubicBezTo>
                <a:cubicBezTo>
                  <a:pt x="24" y="131"/>
                  <a:pt x="15" y="123"/>
                  <a:pt x="9" y="113"/>
                </a:cubicBezTo>
                <a:cubicBezTo>
                  <a:pt x="3" y="103"/>
                  <a:pt x="0" y="92"/>
                  <a:pt x="0" y="79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0" y="64"/>
                  <a:pt x="1" y="63"/>
                </a:cubicBezTo>
                <a:cubicBezTo>
                  <a:pt x="3" y="61"/>
                  <a:pt x="4" y="61"/>
                  <a:pt x="6" y="61"/>
                </a:cubicBezTo>
                <a:cubicBezTo>
                  <a:pt x="42" y="61"/>
                  <a:pt x="42" y="61"/>
                  <a:pt x="42" y="61"/>
                </a:cubicBezTo>
                <a:cubicBezTo>
                  <a:pt x="44" y="61"/>
                  <a:pt x="45" y="61"/>
                  <a:pt x="46" y="63"/>
                </a:cubicBezTo>
                <a:cubicBezTo>
                  <a:pt x="47" y="64"/>
                  <a:pt x="48" y="65"/>
                  <a:pt x="48" y="67"/>
                </a:cubicBezTo>
                <a:cubicBezTo>
                  <a:pt x="48" y="79"/>
                  <a:pt x="48" y="79"/>
                  <a:pt x="48" y="79"/>
                </a:cubicBezTo>
                <a:cubicBezTo>
                  <a:pt x="48" y="82"/>
                  <a:pt x="49" y="85"/>
                  <a:pt x="50" y="88"/>
                </a:cubicBezTo>
                <a:cubicBezTo>
                  <a:pt x="52" y="90"/>
                  <a:pt x="53" y="92"/>
                  <a:pt x="55" y="93"/>
                </a:cubicBezTo>
                <a:cubicBezTo>
                  <a:pt x="57" y="94"/>
                  <a:pt x="59" y="95"/>
                  <a:pt x="62" y="96"/>
                </a:cubicBezTo>
                <a:cubicBezTo>
                  <a:pt x="65" y="96"/>
                  <a:pt x="67" y="97"/>
                  <a:pt x="68" y="97"/>
                </a:cubicBezTo>
                <a:cubicBezTo>
                  <a:pt x="69" y="97"/>
                  <a:pt x="71" y="97"/>
                  <a:pt x="72" y="97"/>
                </a:cubicBezTo>
                <a:cubicBezTo>
                  <a:pt x="74" y="97"/>
                  <a:pt x="75" y="97"/>
                  <a:pt x="76" y="97"/>
                </a:cubicBezTo>
                <a:cubicBezTo>
                  <a:pt x="78" y="97"/>
                  <a:pt x="80" y="96"/>
                  <a:pt x="82" y="96"/>
                </a:cubicBezTo>
                <a:cubicBezTo>
                  <a:pt x="85" y="95"/>
                  <a:pt x="87" y="94"/>
                  <a:pt x="89" y="93"/>
                </a:cubicBezTo>
                <a:cubicBezTo>
                  <a:pt x="91" y="92"/>
                  <a:pt x="93" y="90"/>
                  <a:pt x="94" y="88"/>
                </a:cubicBezTo>
                <a:cubicBezTo>
                  <a:pt x="96" y="85"/>
                  <a:pt x="96" y="82"/>
                  <a:pt x="96" y="79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5"/>
                  <a:pt x="97" y="64"/>
                  <a:pt x="98" y="63"/>
                </a:cubicBezTo>
                <a:cubicBezTo>
                  <a:pt x="99" y="61"/>
                  <a:pt x="101" y="61"/>
                  <a:pt x="102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40" y="61"/>
                  <a:pt x="142" y="61"/>
                  <a:pt x="143" y="63"/>
                </a:cubicBezTo>
                <a:cubicBezTo>
                  <a:pt x="144" y="64"/>
                  <a:pt x="145" y="65"/>
                  <a:pt x="145" y="67"/>
                </a:cubicBezTo>
                <a:close/>
                <a:moveTo>
                  <a:pt x="145" y="6"/>
                </a:moveTo>
                <a:cubicBezTo>
                  <a:pt x="145" y="43"/>
                  <a:pt x="145" y="43"/>
                  <a:pt x="145" y="43"/>
                </a:cubicBezTo>
                <a:cubicBezTo>
                  <a:pt x="145" y="44"/>
                  <a:pt x="144" y="46"/>
                  <a:pt x="143" y="47"/>
                </a:cubicBezTo>
                <a:cubicBezTo>
                  <a:pt x="142" y="48"/>
                  <a:pt x="140" y="49"/>
                  <a:pt x="139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1" y="49"/>
                  <a:pt x="99" y="48"/>
                  <a:pt x="98" y="47"/>
                </a:cubicBezTo>
                <a:cubicBezTo>
                  <a:pt x="97" y="46"/>
                  <a:pt x="96" y="44"/>
                  <a:pt x="96" y="43"/>
                </a:cubicBezTo>
                <a:cubicBezTo>
                  <a:pt x="96" y="6"/>
                  <a:pt x="96" y="6"/>
                  <a:pt x="96" y="6"/>
                </a:cubicBezTo>
                <a:cubicBezTo>
                  <a:pt x="96" y="5"/>
                  <a:pt x="97" y="3"/>
                  <a:pt x="98" y="2"/>
                </a:cubicBezTo>
                <a:cubicBezTo>
                  <a:pt x="99" y="1"/>
                  <a:pt x="101" y="0"/>
                  <a:pt x="102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0" y="0"/>
                  <a:pt x="142" y="1"/>
                  <a:pt x="143" y="2"/>
                </a:cubicBezTo>
                <a:cubicBezTo>
                  <a:pt x="144" y="3"/>
                  <a:pt x="145" y="5"/>
                  <a:pt x="145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910084" y="1726491"/>
            <a:ext cx="163703" cy="103733"/>
          </a:xfrm>
          <a:custGeom>
            <a:pathLst>
              <a:path extrusionOk="0" h="97" w="152">
                <a:moveTo>
                  <a:pt x="150" y="80"/>
                </a:moveTo>
                <a:cubicBezTo>
                  <a:pt x="135" y="96"/>
                  <a:pt x="135" y="96"/>
                  <a:pt x="135" y="96"/>
                </a:cubicBezTo>
                <a:cubicBezTo>
                  <a:pt x="134" y="97"/>
                  <a:pt x="132" y="97"/>
                  <a:pt x="131" y="97"/>
                </a:cubicBezTo>
                <a:cubicBezTo>
                  <a:pt x="129" y="97"/>
                  <a:pt x="127" y="97"/>
                  <a:pt x="126" y="96"/>
                </a:cubicBezTo>
                <a:cubicBezTo>
                  <a:pt x="76" y="45"/>
                  <a:pt x="76" y="45"/>
                  <a:pt x="76" y="45"/>
                </a:cubicBezTo>
                <a:cubicBezTo>
                  <a:pt x="26" y="96"/>
                  <a:pt x="26" y="96"/>
                  <a:pt x="26" y="96"/>
                </a:cubicBezTo>
                <a:cubicBezTo>
                  <a:pt x="25" y="97"/>
                  <a:pt x="23" y="97"/>
                  <a:pt x="22" y="97"/>
                </a:cubicBezTo>
                <a:cubicBezTo>
                  <a:pt x="20" y="97"/>
                  <a:pt x="19" y="97"/>
                  <a:pt x="17" y="96"/>
                </a:cubicBezTo>
                <a:cubicBezTo>
                  <a:pt x="2" y="80"/>
                  <a:pt x="2" y="80"/>
                  <a:pt x="2" y="80"/>
                </a:cubicBezTo>
                <a:cubicBezTo>
                  <a:pt x="0" y="79"/>
                  <a:pt x="0" y="77"/>
                  <a:pt x="0" y="76"/>
                </a:cubicBezTo>
                <a:cubicBezTo>
                  <a:pt x="0" y="74"/>
                  <a:pt x="0" y="73"/>
                  <a:pt x="2" y="71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0"/>
                  <a:pt x="74" y="0"/>
                  <a:pt x="76" y="0"/>
                </a:cubicBezTo>
                <a:cubicBezTo>
                  <a:pt x="78" y="0"/>
                  <a:pt x="79" y="0"/>
                  <a:pt x="80" y="1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52" y="73"/>
                  <a:pt x="152" y="74"/>
                  <a:pt x="152" y="76"/>
                </a:cubicBezTo>
                <a:cubicBezTo>
                  <a:pt x="152" y="77"/>
                  <a:pt x="152" y="79"/>
                  <a:pt x="150" y="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136999" y="1731353"/>
            <a:ext cx="162083" cy="103733"/>
          </a:xfrm>
          <a:custGeom>
            <a:pathLst>
              <a:path extrusionOk="0" h="97" w="152">
                <a:moveTo>
                  <a:pt x="150" y="26"/>
                </a:moveTo>
                <a:cubicBezTo>
                  <a:pt x="80" y="96"/>
                  <a:pt x="80" y="96"/>
                  <a:pt x="80" y="96"/>
                </a:cubicBezTo>
                <a:cubicBezTo>
                  <a:pt x="79" y="97"/>
                  <a:pt x="78" y="97"/>
                  <a:pt x="76" y="97"/>
                </a:cubicBezTo>
                <a:cubicBezTo>
                  <a:pt x="74" y="97"/>
                  <a:pt x="73" y="97"/>
                  <a:pt x="72" y="96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4"/>
                  <a:pt x="0" y="23"/>
                  <a:pt x="0" y="21"/>
                </a:cubicBezTo>
                <a:cubicBezTo>
                  <a:pt x="0" y="20"/>
                  <a:pt x="0" y="18"/>
                  <a:pt x="2" y="17"/>
                </a:cubicBezTo>
                <a:cubicBezTo>
                  <a:pt x="17" y="1"/>
                  <a:pt x="17" y="1"/>
                  <a:pt x="17" y="1"/>
                </a:cubicBezTo>
                <a:cubicBezTo>
                  <a:pt x="19" y="0"/>
                  <a:pt x="20" y="0"/>
                  <a:pt x="22" y="0"/>
                </a:cubicBezTo>
                <a:cubicBezTo>
                  <a:pt x="23" y="0"/>
                  <a:pt x="25" y="0"/>
                  <a:pt x="26" y="1"/>
                </a:cubicBezTo>
                <a:cubicBezTo>
                  <a:pt x="76" y="52"/>
                  <a:pt x="76" y="52"/>
                  <a:pt x="76" y="52"/>
                </a:cubicBezTo>
                <a:cubicBezTo>
                  <a:pt x="126" y="1"/>
                  <a:pt x="126" y="1"/>
                  <a:pt x="126" y="1"/>
                </a:cubicBezTo>
                <a:cubicBezTo>
                  <a:pt x="127" y="0"/>
                  <a:pt x="129" y="0"/>
                  <a:pt x="130" y="0"/>
                </a:cubicBezTo>
                <a:cubicBezTo>
                  <a:pt x="132" y="0"/>
                  <a:pt x="134" y="0"/>
                  <a:pt x="135" y="1"/>
                </a:cubicBezTo>
                <a:cubicBezTo>
                  <a:pt x="150" y="17"/>
                  <a:pt x="150" y="17"/>
                  <a:pt x="150" y="17"/>
                </a:cubicBezTo>
                <a:cubicBezTo>
                  <a:pt x="152" y="18"/>
                  <a:pt x="152" y="20"/>
                  <a:pt x="152" y="21"/>
                </a:cubicBezTo>
                <a:cubicBezTo>
                  <a:pt x="152" y="23"/>
                  <a:pt x="152" y="24"/>
                  <a:pt x="150" y="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8354189" y="1716766"/>
            <a:ext cx="194499" cy="115079"/>
          </a:xfrm>
          <a:custGeom>
            <a:pathLst>
              <a:path extrusionOk="0" h="108" w="182">
                <a:moveTo>
                  <a:pt x="121" y="105"/>
                </a:moveTo>
                <a:cubicBezTo>
                  <a:pt x="121" y="106"/>
                  <a:pt x="121" y="107"/>
                  <a:pt x="120" y="108"/>
                </a:cubicBezTo>
                <a:cubicBezTo>
                  <a:pt x="120" y="108"/>
                  <a:pt x="119" y="108"/>
                  <a:pt x="118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7" y="108"/>
                  <a:pt x="27" y="108"/>
                  <a:pt x="26" y="108"/>
                </a:cubicBezTo>
                <a:cubicBezTo>
                  <a:pt x="26" y="108"/>
                  <a:pt x="26" y="108"/>
                  <a:pt x="25" y="108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25" y="107"/>
                  <a:pt x="25" y="106"/>
                  <a:pt x="25" y="106"/>
                </a:cubicBezTo>
                <a:cubicBezTo>
                  <a:pt x="25" y="105"/>
                  <a:pt x="24" y="105"/>
                  <a:pt x="24" y="105"/>
                </a:cubicBezTo>
                <a:cubicBezTo>
                  <a:pt x="24" y="104"/>
                  <a:pt x="24" y="104"/>
                  <a:pt x="24" y="103"/>
                </a:cubicBezTo>
                <a:cubicBezTo>
                  <a:pt x="24" y="103"/>
                  <a:pt x="24" y="102"/>
                  <a:pt x="24" y="102"/>
                </a:cubicBezTo>
                <a:cubicBezTo>
                  <a:pt x="24" y="87"/>
                  <a:pt x="24" y="87"/>
                  <a:pt x="24" y="87"/>
                </a:cubicBezTo>
                <a:cubicBezTo>
                  <a:pt x="24" y="48"/>
                  <a:pt x="24" y="48"/>
                  <a:pt x="24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5" y="48"/>
                  <a:pt x="3" y="47"/>
                  <a:pt x="2" y="46"/>
                </a:cubicBezTo>
                <a:cubicBezTo>
                  <a:pt x="1" y="45"/>
                  <a:pt x="0" y="44"/>
                  <a:pt x="0" y="42"/>
                </a:cubicBezTo>
                <a:cubicBezTo>
                  <a:pt x="0" y="40"/>
                  <a:pt x="1" y="39"/>
                  <a:pt x="2" y="38"/>
                </a:cubicBezTo>
                <a:cubicBezTo>
                  <a:pt x="32" y="2"/>
                  <a:pt x="32" y="2"/>
                  <a:pt x="32" y="2"/>
                </a:cubicBezTo>
                <a:cubicBezTo>
                  <a:pt x="33" y="0"/>
                  <a:pt x="35" y="0"/>
                  <a:pt x="37" y="0"/>
                </a:cubicBezTo>
                <a:cubicBezTo>
                  <a:pt x="38" y="0"/>
                  <a:pt x="40" y="0"/>
                  <a:pt x="41" y="2"/>
                </a:cubicBezTo>
                <a:cubicBezTo>
                  <a:pt x="71" y="38"/>
                  <a:pt x="71" y="38"/>
                  <a:pt x="71" y="38"/>
                </a:cubicBezTo>
                <a:cubicBezTo>
                  <a:pt x="72" y="39"/>
                  <a:pt x="73" y="40"/>
                  <a:pt x="73" y="42"/>
                </a:cubicBezTo>
                <a:cubicBezTo>
                  <a:pt x="73" y="44"/>
                  <a:pt x="72" y="45"/>
                  <a:pt x="71" y="46"/>
                </a:cubicBezTo>
                <a:cubicBezTo>
                  <a:pt x="70" y="47"/>
                  <a:pt x="68" y="48"/>
                  <a:pt x="67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84"/>
                  <a:pt x="49" y="84"/>
                  <a:pt x="49" y="84"/>
                </a:cubicBezTo>
                <a:cubicBezTo>
                  <a:pt x="103" y="84"/>
                  <a:pt x="103" y="84"/>
                  <a:pt x="103" y="84"/>
                </a:cubicBezTo>
                <a:cubicBezTo>
                  <a:pt x="104" y="84"/>
                  <a:pt x="105" y="85"/>
                  <a:pt x="106" y="85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21" y="104"/>
                  <a:pt x="121" y="105"/>
                  <a:pt x="121" y="105"/>
                </a:cubicBezTo>
                <a:close/>
                <a:moveTo>
                  <a:pt x="182" y="66"/>
                </a:moveTo>
                <a:cubicBezTo>
                  <a:pt x="182" y="68"/>
                  <a:pt x="181" y="69"/>
                  <a:pt x="180" y="70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49" y="108"/>
                  <a:pt x="147" y="108"/>
                  <a:pt x="146" y="108"/>
                </a:cubicBezTo>
                <a:cubicBezTo>
                  <a:pt x="144" y="108"/>
                  <a:pt x="142" y="108"/>
                  <a:pt x="141" y="106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10" y="69"/>
                  <a:pt x="109" y="68"/>
                  <a:pt x="109" y="66"/>
                </a:cubicBezTo>
                <a:cubicBezTo>
                  <a:pt x="109" y="64"/>
                  <a:pt x="110" y="63"/>
                  <a:pt x="111" y="62"/>
                </a:cubicBezTo>
                <a:cubicBezTo>
                  <a:pt x="112" y="61"/>
                  <a:pt x="114" y="60"/>
                  <a:pt x="115" y="60"/>
                </a:cubicBezTo>
                <a:cubicBezTo>
                  <a:pt x="133" y="60"/>
                  <a:pt x="133" y="60"/>
                  <a:pt x="133" y="60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8" y="24"/>
                  <a:pt x="77" y="23"/>
                  <a:pt x="77" y="23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4"/>
                  <a:pt x="61" y="3"/>
                  <a:pt x="61" y="3"/>
                </a:cubicBezTo>
                <a:cubicBezTo>
                  <a:pt x="61" y="2"/>
                  <a:pt x="61" y="1"/>
                  <a:pt x="62" y="0"/>
                </a:cubicBezTo>
                <a:cubicBezTo>
                  <a:pt x="62" y="0"/>
                  <a:pt x="63" y="0"/>
                  <a:pt x="64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0"/>
                  <a:pt x="156" y="0"/>
                  <a:pt x="156" y="0"/>
                </a:cubicBezTo>
                <a:cubicBezTo>
                  <a:pt x="156" y="0"/>
                  <a:pt x="157" y="0"/>
                  <a:pt x="157" y="0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2"/>
                  <a:pt x="158" y="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4"/>
                  <a:pt x="158" y="4"/>
                  <a:pt x="158" y="5"/>
                </a:cubicBezTo>
                <a:cubicBezTo>
                  <a:pt x="158" y="5"/>
                  <a:pt x="158" y="6"/>
                  <a:pt x="158" y="6"/>
                </a:cubicBezTo>
                <a:cubicBezTo>
                  <a:pt x="158" y="21"/>
                  <a:pt x="158" y="21"/>
                  <a:pt x="158" y="21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77" y="60"/>
                  <a:pt x="179" y="61"/>
                  <a:pt x="180" y="62"/>
                </a:cubicBezTo>
                <a:cubicBezTo>
                  <a:pt x="181" y="63"/>
                  <a:pt x="182" y="64"/>
                  <a:pt x="182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95313" y="2023101"/>
            <a:ext cx="168566" cy="144253"/>
          </a:xfrm>
          <a:custGeom>
            <a:pathLst>
              <a:path extrusionOk="0" h="134" w="157">
                <a:moveTo>
                  <a:pt x="157" y="19"/>
                </a:moveTo>
                <a:cubicBezTo>
                  <a:pt x="157" y="67"/>
                  <a:pt x="157" y="67"/>
                  <a:pt x="157" y="67"/>
                </a:cubicBezTo>
                <a:cubicBezTo>
                  <a:pt x="157" y="69"/>
                  <a:pt x="157" y="70"/>
                  <a:pt x="156" y="71"/>
                </a:cubicBezTo>
                <a:cubicBezTo>
                  <a:pt x="155" y="72"/>
                  <a:pt x="153" y="73"/>
                  <a:pt x="152" y="73"/>
                </a:cubicBezTo>
                <a:cubicBezTo>
                  <a:pt x="53" y="85"/>
                  <a:pt x="53" y="85"/>
                  <a:pt x="53" y="85"/>
                </a:cubicBezTo>
                <a:cubicBezTo>
                  <a:pt x="53" y="85"/>
                  <a:pt x="53" y="86"/>
                  <a:pt x="54" y="87"/>
                </a:cubicBezTo>
                <a:cubicBezTo>
                  <a:pt x="54" y="88"/>
                  <a:pt x="54" y="88"/>
                  <a:pt x="54" y="89"/>
                </a:cubicBezTo>
                <a:cubicBezTo>
                  <a:pt x="54" y="90"/>
                  <a:pt x="54" y="91"/>
                  <a:pt x="54" y="91"/>
                </a:cubicBezTo>
                <a:cubicBezTo>
                  <a:pt x="54" y="92"/>
                  <a:pt x="54" y="94"/>
                  <a:pt x="52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41" y="97"/>
                  <a:pt x="142" y="98"/>
                  <a:pt x="143" y="99"/>
                </a:cubicBezTo>
                <a:cubicBezTo>
                  <a:pt x="145" y="100"/>
                  <a:pt x="145" y="102"/>
                  <a:pt x="145" y="103"/>
                </a:cubicBezTo>
                <a:cubicBezTo>
                  <a:pt x="145" y="105"/>
                  <a:pt x="145" y="106"/>
                  <a:pt x="143" y="108"/>
                </a:cubicBezTo>
                <a:cubicBezTo>
                  <a:pt x="142" y="109"/>
                  <a:pt x="141" y="109"/>
                  <a:pt x="139" y="109"/>
                </a:cubicBezTo>
                <a:cubicBezTo>
                  <a:pt x="42" y="109"/>
                  <a:pt x="42" y="109"/>
                  <a:pt x="42" y="109"/>
                </a:cubicBezTo>
                <a:cubicBezTo>
                  <a:pt x="41" y="109"/>
                  <a:pt x="39" y="109"/>
                  <a:pt x="38" y="108"/>
                </a:cubicBezTo>
                <a:cubicBezTo>
                  <a:pt x="37" y="106"/>
                  <a:pt x="36" y="105"/>
                  <a:pt x="36" y="103"/>
                </a:cubicBezTo>
                <a:cubicBezTo>
                  <a:pt x="36" y="102"/>
                  <a:pt x="37" y="101"/>
                  <a:pt x="37" y="100"/>
                </a:cubicBezTo>
                <a:cubicBezTo>
                  <a:pt x="38" y="98"/>
                  <a:pt x="39" y="96"/>
                  <a:pt x="40" y="94"/>
                </a:cubicBezTo>
                <a:cubicBezTo>
                  <a:pt x="41" y="92"/>
                  <a:pt x="42" y="91"/>
                  <a:pt x="42" y="90"/>
                </a:cubicBezTo>
                <a:cubicBezTo>
                  <a:pt x="25" y="13"/>
                  <a:pt x="25" y="13"/>
                  <a:pt x="25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4" y="13"/>
                  <a:pt x="3" y="12"/>
                  <a:pt x="2" y="11"/>
                </a:cubicBezTo>
                <a:cubicBezTo>
                  <a:pt x="1" y="10"/>
                  <a:pt x="0" y="8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3" y="1"/>
                </a:cubicBezTo>
                <a:cubicBezTo>
                  <a:pt x="34" y="1"/>
                  <a:pt x="34" y="2"/>
                  <a:pt x="35" y="3"/>
                </a:cubicBezTo>
                <a:cubicBezTo>
                  <a:pt x="35" y="3"/>
                  <a:pt x="36" y="4"/>
                  <a:pt x="36" y="5"/>
                </a:cubicBezTo>
                <a:cubicBezTo>
                  <a:pt x="36" y="6"/>
                  <a:pt x="37" y="7"/>
                  <a:pt x="37" y="7"/>
                </a:cubicBezTo>
                <a:cubicBezTo>
                  <a:pt x="37" y="8"/>
                  <a:pt x="37" y="9"/>
                  <a:pt x="37" y="10"/>
                </a:cubicBezTo>
                <a:cubicBezTo>
                  <a:pt x="37" y="11"/>
                  <a:pt x="38" y="12"/>
                  <a:pt x="38" y="13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3" y="13"/>
                  <a:pt x="154" y="13"/>
                  <a:pt x="155" y="14"/>
                </a:cubicBezTo>
                <a:cubicBezTo>
                  <a:pt x="157" y="16"/>
                  <a:pt x="157" y="17"/>
                  <a:pt x="157" y="19"/>
                </a:cubicBezTo>
                <a:close/>
                <a:moveTo>
                  <a:pt x="57" y="113"/>
                </a:moveTo>
                <a:cubicBezTo>
                  <a:pt x="59" y="115"/>
                  <a:pt x="60" y="118"/>
                  <a:pt x="60" y="121"/>
                </a:cubicBezTo>
                <a:cubicBezTo>
                  <a:pt x="60" y="125"/>
                  <a:pt x="59" y="128"/>
                  <a:pt x="57" y="130"/>
                </a:cubicBezTo>
                <a:cubicBezTo>
                  <a:pt x="55" y="132"/>
                  <a:pt x="52" y="134"/>
                  <a:pt x="48" y="134"/>
                </a:cubicBezTo>
                <a:cubicBezTo>
                  <a:pt x="45" y="134"/>
                  <a:pt x="42" y="132"/>
                  <a:pt x="40" y="130"/>
                </a:cubicBezTo>
                <a:cubicBezTo>
                  <a:pt x="37" y="128"/>
                  <a:pt x="36" y="125"/>
                  <a:pt x="36" y="121"/>
                </a:cubicBezTo>
                <a:cubicBezTo>
                  <a:pt x="36" y="118"/>
                  <a:pt x="37" y="115"/>
                  <a:pt x="40" y="113"/>
                </a:cubicBezTo>
                <a:cubicBezTo>
                  <a:pt x="42" y="111"/>
                  <a:pt x="45" y="109"/>
                  <a:pt x="48" y="109"/>
                </a:cubicBezTo>
                <a:cubicBezTo>
                  <a:pt x="52" y="109"/>
                  <a:pt x="55" y="111"/>
                  <a:pt x="57" y="113"/>
                </a:cubicBezTo>
                <a:close/>
                <a:moveTo>
                  <a:pt x="142" y="113"/>
                </a:moveTo>
                <a:cubicBezTo>
                  <a:pt x="144" y="115"/>
                  <a:pt x="145" y="118"/>
                  <a:pt x="145" y="121"/>
                </a:cubicBezTo>
                <a:cubicBezTo>
                  <a:pt x="145" y="125"/>
                  <a:pt x="144" y="128"/>
                  <a:pt x="142" y="130"/>
                </a:cubicBezTo>
                <a:cubicBezTo>
                  <a:pt x="139" y="132"/>
                  <a:pt x="136" y="134"/>
                  <a:pt x="133" y="134"/>
                </a:cubicBezTo>
                <a:cubicBezTo>
                  <a:pt x="130" y="134"/>
                  <a:pt x="127" y="132"/>
                  <a:pt x="125" y="130"/>
                </a:cubicBezTo>
                <a:cubicBezTo>
                  <a:pt x="122" y="128"/>
                  <a:pt x="121" y="125"/>
                  <a:pt x="121" y="121"/>
                </a:cubicBezTo>
                <a:cubicBezTo>
                  <a:pt x="121" y="118"/>
                  <a:pt x="122" y="115"/>
                  <a:pt x="125" y="113"/>
                </a:cubicBezTo>
                <a:cubicBezTo>
                  <a:pt x="127" y="111"/>
                  <a:pt x="130" y="109"/>
                  <a:pt x="133" y="109"/>
                </a:cubicBezTo>
                <a:cubicBezTo>
                  <a:pt x="136" y="109"/>
                  <a:pt x="139" y="111"/>
                  <a:pt x="142" y="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09261" y="2010135"/>
            <a:ext cx="168566" cy="144253"/>
          </a:xfrm>
          <a:custGeom>
            <a:pathLst>
              <a:path extrusionOk="0" h="133" w="157">
                <a:moveTo>
                  <a:pt x="157" y="46"/>
                </a:moveTo>
                <a:cubicBezTo>
                  <a:pt x="157" y="112"/>
                  <a:pt x="157" y="112"/>
                  <a:pt x="157" y="112"/>
                </a:cubicBezTo>
                <a:cubicBezTo>
                  <a:pt x="157" y="118"/>
                  <a:pt x="155" y="123"/>
                  <a:pt x="151" y="127"/>
                </a:cubicBezTo>
                <a:cubicBezTo>
                  <a:pt x="147" y="131"/>
                  <a:pt x="142" y="133"/>
                  <a:pt x="136" y="133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15" y="133"/>
                  <a:pt x="10" y="131"/>
                  <a:pt x="6" y="127"/>
                </a:cubicBezTo>
                <a:cubicBezTo>
                  <a:pt x="2" y="123"/>
                  <a:pt x="0" y="118"/>
                  <a:pt x="0" y="11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5" y="0"/>
                  <a:pt x="2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2"/>
                  <a:pt x="66" y="7"/>
                </a:cubicBezTo>
                <a:cubicBezTo>
                  <a:pt x="70" y="11"/>
                  <a:pt x="72" y="16"/>
                  <a:pt x="72" y="22"/>
                </a:cubicBezTo>
                <a:cubicBezTo>
                  <a:pt x="72" y="25"/>
                  <a:pt x="72" y="25"/>
                  <a:pt x="72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42" y="25"/>
                  <a:pt x="147" y="27"/>
                  <a:pt x="151" y="31"/>
                </a:cubicBezTo>
                <a:cubicBezTo>
                  <a:pt x="155" y="35"/>
                  <a:pt x="157" y="40"/>
                  <a:pt x="157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023210" y="2010135"/>
            <a:ext cx="189636" cy="144253"/>
          </a:xfrm>
          <a:custGeom>
            <a:pathLst>
              <a:path extrusionOk="0" h="133" w="177">
                <a:moveTo>
                  <a:pt x="145" y="46"/>
                </a:moveTo>
                <a:cubicBezTo>
                  <a:pt x="145" y="61"/>
                  <a:pt x="145" y="61"/>
                  <a:pt x="145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0" y="61"/>
                  <a:pt x="54" y="62"/>
                  <a:pt x="48" y="65"/>
                </a:cubicBezTo>
                <a:cubicBezTo>
                  <a:pt x="41" y="68"/>
                  <a:pt x="36" y="72"/>
                  <a:pt x="32" y="7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0" y="114"/>
                  <a:pt x="0" y="113"/>
                </a:cubicBezTo>
                <a:cubicBezTo>
                  <a:pt x="0" y="113"/>
                  <a:pt x="0" y="113"/>
                  <a:pt x="0" y="11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5" y="0"/>
                  <a:pt x="2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2"/>
                  <a:pt x="66" y="7"/>
                </a:cubicBezTo>
                <a:cubicBezTo>
                  <a:pt x="70" y="11"/>
                  <a:pt x="72" y="16"/>
                  <a:pt x="72" y="22"/>
                </a:cubicBezTo>
                <a:cubicBezTo>
                  <a:pt x="72" y="25"/>
                  <a:pt x="72" y="25"/>
                  <a:pt x="72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30" y="25"/>
                  <a:pt x="135" y="27"/>
                  <a:pt x="139" y="31"/>
                </a:cubicBezTo>
                <a:cubicBezTo>
                  <a:pt x="143" y="35"/>
                  <a:pt x="145" y="40"/>
                  <a:pt x="145" y="46"/>
                </a:cubicBezTo>
                <a:close/>
                <a:moveTo>
                  <a:pt x="177" y="78"/>
                </a:moveTo>
                <a:cubicBezTo>
                  <a:pt x="177" y="80"/>
                  <a:pt x="176" y="82"/>
                  <a:pt x="174" y="84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0" y="125"/>
                  <a:pt x="136" y="128"/>
                  <a:pt x="131" y="130"/>
                </a:cubicBezTo>
                <a:cubicBezTo>
                  <a:pt x="126" y="132"/>
                  <a:pt x="122" y="133"/>
                  <a:pt x="118" y="133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3" y="133"/>
                  <a:pt x="11" y="133"/>
                  <a:pt x="9" y="132"/>
                </a:cubicBezTo>
                <a:cubicBezTo>
                  <a:pt x="7" y="131"/>
                  <a:pt x="7" y="130"/>
                  <a:pt x="7" y="128"/>
                </a:cubicBezTo>
                <a:cubicBezTo>
                  <a:pt x="7" y="126"/>
                  <a:pt x="8" y="124"/>
                  <a:pt x="10" y="122"/>
                </a:cubicBezTo>
                <a:cubicBezTo>
                  <a:pt x="41" y="84"/>
                  <a:pt x="41" y="84"/>
                  <a:pt x="41" y="84"/>
                </a:cubicBezTo>
                <a:cubicBezTo>
                  <a:pt x="44" y="81"/>
                  <a:pt x="48" y="79"/>
                  <a:pt x="53" y="76"/>
                </a:cubicBezTo>
                <a:cubicBezTo>
                  <a:pt x="58" y="74"/>
                  <a:pt x="62" y="73"/>
                  <a:pt x="66" y="73"/>
                </a:cubicBezTo>
                <a:cubicBezTo>
                  <a:pt x="169" y="73"/>
                  <a:pt x="169" y="73"/>
                  <a:pt x="169" y="73"/>
                </a:cubicBezTo>
                <a:cubicBezTo>
                  <a:pt x="171" y="73"/>
                  <a:pt x="173" y="73"/>
                  <a:pt x="175" y="74"/>
                </a:cubicBezTo>
                <a:cubicBezTo>
                  <a:pt x="177" y="75"/>
                  <a:pt x="177" y="76"/>
                  <a:pt x="177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269576" y="1998788"/>
            <a:ext cx="64833" cy="181532"/>
          </a:xfrm>
          <a:custGeom>
            <a:pathLst>
              <a:path extrusionOk="0" h="170" w="60">
                <a:moveTo>
                  <a:pt x="60" y="30"/>
                </a:moveTo>
                <a:cubicBezTo>
                  <a:pt x="60" y="32"/>
                  <a:pt x="60" y="34"/>
                  <a:pt x="59" y="35"/>
                </a:cubicBezTo>
                <a:cubicBezTo>
                  <a:pt x="57" y="36"/>
                  <a:pt x="56" y="37"/>
                  <a:pt x="54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133"/>
                  <a:pt x="42" y="133"/>
                  <a:pt x="42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6" y="133"/>
                  <a:pt x="57" y="134"/>
                  <a:pt x="59" y="135"/>
                </a:cubicBezTo>
                <a:cubicBezTo>
                  <a:pt x="60" y="136"/>
                  <a:pt x="60" y="138"/>
                  <a:pt x="60" y="139"/>
                </a:cubicBezTo>
                <a:cubicBezTo>
                  <a:pt x="60" y="141"/>
                  <a:pt x="60" y="142"/>
                  <a:pt x="59" y="144"/>
                </a:cubicBezTo>
                <a:cubicBezTo>
                  <a:pt x="34" y="168"/>
                  <a:pt x="34" y="168"/>
                  <a:pt x="34" y="168"/>
                </a:cubicBezTo>
                <a:cubicBezTo>
                  <a:pt x="33" y="169"/>
                  <a:pt x="32" y="170"/>
                  <a:pt x="30" y="170"/>
                </a:cubicBezTo>
                <a:cubicBezTo>
                  <a:pt x="28" y="170"/>
                  <a:pt x="27" y="169"/>
                  <a:pt x="26" y="168"/>
                </a:cubicBezTo>
                <a:cubicBezTo>
                  <a:pt x="2" y="144"/>
                  <a:pt x="2" y="144"/>
                  <a:pt x="2" y="144"/>
                </a:cubicBezTo>
                <a:cubicBezTo>
                  <a:pt x="0" y="142"/>
                  <a:pt x="0" y="141"/>
                  <a:pt x="0" y="139"/>
                </a:cubicBezTo>
                <a:cubicBezTo>
                  <a:pt x="0" y="138"/>
                  <a:pt x="0" y="136"/>
                  <a:pt x="2" y="135"/>
                </a:cubicBezTo>
                <a:cubicBezTo>
                  <a:pt x="3" y="134"/>
                  <a:pt x="4" y="133"/>
                  <a:pt x="6" y="133"/>
                </a:cubicBezTo>
                <a:cubicBezTo>
                  <a:pt x="18" y="133"/>
                  <a:pt x="18" y="133"/>
                  <a:pt x="18" y="133"/>
                </a:cubicBezTo>
                <a:cubicBezTo>
                  <a:pt x="18" y="37"/>
                  <a:pt x="18" y="37"/>
                  <a:pt x="18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4" y="37"/>
                  <a:pt x="3" y="36"/>
                  <a:pt x="2" y="35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9"/>
                  <a:pt x="0" y="27"/>
                  <a:pt x="2" y="26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1"/>
                  <a:pt x="28" y="0"/>
                  <a:pt x="30" y="0"/>
                </a:cubicBezTo>
                <a:cubicBezTo>
                  <a:pt x="32" y="0"/>
                  <a:pt x="33" y="1"/>
                  <a:pt x="34" y="2"/>
                </a:cubicBezTo>
                <a:cubicBezTo>
                  <a:pt x="59" y="26"/>
                  <a:pt x="59" y="26"/>
                  <a:pt x="59" y="26"/>
                </a:cubicBezTo>
                <a:cubicBezTo>
                  <a:pt x="60" y="27"/>
                  <a:pt x="60" y="29"/>
                  <a:pt x="60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384653" y="2057138"/>
            <a:ext cx="183153" cy="64833"/>
          </a:xfrm>
          <a:custGeom>
            <a:pathLst>
              <a:path extrusionOk="0" h="60" w="169">
                <a:moveTo>
                  <a:pt x="169" y="30"/>
                </a:moveTo>
                <a:cubicBezTo>
                  <a:pt x="169" y="32"/>
                  <a:pt x="169" y="33"/>
                  <a:pt x="168" y="34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42" y="60"/>
                  <a:pt x="141" y="60"/>
                  <a:pt x="139" y="60"/>
                </a:cubicBezTo>
                <a:cubicBezTo>
                  <a:pt x="137" y="60"/>
                  <a:pt x="136" y="60"/>
                  <a:pt x="135" y="58"/>
                </a:cubicBezTo>
                <a:cubicBezTo>
                  <a:pt x="134" y="57"/>
                  <a:pt x="133" y="56"/>
                  <a:pt x="133" y="54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6"/>
                  <a:pt x="36" y="57"/>
                  <a:pt x="34" y="58"/>
                </a:cubicBezTo>
                <a:cubicBezTo>
                  <a:pt x="33" y="60"/>
                  <a:pt x="32" y="60"/>
                  <a:pt x="30" y="60"/>
                </a:cubicBezTo>
                <a:cubicBezTo>
                  <a:pt x="29" y="60"/>
                  <a:pt x="27" y="60"/>
                  <a:pt x="26" y="58"/>
                </a:cubicBezTo>
                <a:cubicBezTo>
                  <a:pt x="2" y="34"/>
                  <a:pt x="2" y="34"/>
                  <a:pt x="2" y="34"/>
                </a:cubicBezTo>
                <a:cubicBezTo>
                  <a:pt x="1" y="33"/>
                  <a:pt x="0" y="32"/>
                  <a:pt x="0" y="30"/>
                </a:cubicBezTo>
                <a:cubicBezTo>
                  <a:pt x="0" y="28"/>
                  <a:pt x="1" y="27"/>
                  <a:pt x="2" y="26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9" y="0"/>
                  <a:pt x="30" y="0"/>
                </a:cubicBezTo>
                <a:cubicBezTo>
                  <a:pt x="32" y="0"/>
                  <a:pt x="33" y="0"/>
                  <a:pt x="34" y="1"/>
                </a:cubicBezTo>
                <a:cubicBezTo>
                  <a:pt x="36" y="3"/>
                  <a:pt x="36" y="4"/>
                  <a:pt x="36" y="6"/>
                </a:cubicBezTo>
                <a:cubicBezTo>
                  <a:pt x="36" y="18"/>
                  <a:pt x="36" y="18"/>
                  <a:pt x="36" y="18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33" y="6"/>
                  <a:pt x="133" y="6"/>
                  <a:pt x="133" y="6"/>
                </a:cubicBezTo>
                <a:cubicBezTo>
                  <a:pt x="133" y="4"/>
                  <a:pt x="134" y="3"/>
                  <a:pt x="135" y="1"/>
                </a:cubicBezTo>
                <a:cubicBezTo>
                  <a:pt x="136" y="0"/>
                  <a:pt x="137" y="0"/>
                  <a:pt x="139" y="0"/>
                </a:cubicBezTo>
                <a:cubicBezTo>
                  <a:pt x="141" y="0"/>
                  <a:pt x="142" y="0"/>
                  <a:pt x="143" y="1"/>
                </a:cubicBezTo>
                <a:cubicBezTo>
                  <a:pt x="168" y="26"/>
                  <a:pt x="168" y="26"/>
                  <a:pt x="168" y="26"/>
                </a:cubicBezTo>
                <a:cubicBezTo>
                  <a:pt x="169" y="27"/>
                  <a:pt x="169" y="28"/>
                  <a:pt x="169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611568" y="2010135"/>
            <a:ext cx="209087" cy="157220"/>
          </a:xfrm>
          <a:custGeom>
            <a:pathLst>
              <a:path extrusionOk="0" h="97" w="129">
                <a:moveTo>
                  <a:pt x="129" y="89"/>
                </a:moveTo>
                <a:lnTo>
                  <a:pt x="129" y="97"/>
                </a:lnTo>
                <a:lnTo>
                  <a:pt x="0" y="97"/>
                </a:lnTo>
                <a:lnTo>
                  <a:pt x="0" y="0"/>
                </a:lnTo>
                <a:lnTo>
                  <a:pt x="8" y="0"/>
                </a:lnTo>
                <a:lnTo>
                  <a:pt x="8" y="89"/>
                </a:lnTo>
                <a:lnTo>
                  <a:pt x="129" y="89"/>
                </a:lnTo>
                <a:close/>
                <a:moveTo>
                  <a:pt x="40" y="49"/>
                </a:moveTo>
                <a:lnTo>
                  <a:pt x="40" y="81"/>
                </a:lnTo>
                <a:lnTo>
                  <a:pt x="24" y="81"/>
                </a:lnTo>
                <a:lnTo>
                  <a:pt x="24" y="49"/>
                </a:lnTo>
                <a:lnTo>
                  <a:pt x="40" y="49"/>
                </a:lnTo>
                <a:close/>
                <a:moveTo>
                  <a:pt x="65" y="17"/>
                </a:moveTo>
                <a:lnTo>
                  <a:pt x="65" y="81"/>
                </a:lnTo>
                <a:lnTo>
                  <a:pt x="49" y="81"/>
                </a:lnTo>
                <a:lnTo>
                  <a:pt x="49" y="17"/>
                </a:lnTo>
                <a:lnTo>
                  <a:pt x="65" y="17"/>
                </a:lnTo>
                <a:close/>
                <a:moveTo>
                  <a:pt x="89" y="33"/>
                </a:moveTo>
                <a:lnTo>
                  <a:pt x="89" y="81"/>
                </a:lnTo>
                <a:lnTo>
                  <a:pt x="73" y="81"/>
                </a:lnTo>
                <a:lnTo>
                  <a:pt x="73" y="33"/>
                </a:lnTo>
                <a:lnTo>
                  <a:pt x="89" y="33"/>
                </a:lnTo>
                <a:close/>
                <a:moveTo>
                  <a:pt x="112" y="8"/>
                </a:moveTo>
                <a:lnTo>
                  <a:pt x="112" y="81"/>
                </a:lnTo>
                <a:lnTo>
                  <a:pt x="97" y="81"/>
                </a:lnTo>
                <a:lnTo>
                  <a:pt x="97" y="8"/>
                </a:lnTo>
                <a:lnTo>
                  <a:pt x="112" y="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864417" y="2010135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121" y="46"/>
                </a:moveTo>
                <a:cubicBezTo>
                  <a:pt x="118" y="47"/>
                  <a:pt x="114" y="49"/>
                  <a:pt x="110" y="49"/>
                </a:cubicBezTo>
                <a:cubicBezTo>
                  <a:pt x="114" y="47"/>
                  <a:pt x="117" y="43"/>
                  <a:pt x="118" y="38"/>
                </a:cubicBezTo>
                <a:cubicBezTo>
                  <a:pt x="114" y="40"/>
                  <a:pt x="110" y="42"/>
                  <a:pt x="106" y="43"/>
                </a:cubicBezTo>
                <a:cubicBezTo>
                  <a:pt x="102" y="39"/>
                  <a:pt x="97" y="37"/>
                  <a:pt x="91" y="37"/>
                </a:cubicBezTo>
                <a:cubicBezTo>
                  <a:pt x="86" y="37"/>
                  <a:pt x="81" y="39"/>
                  <a:pt x="77" y="42"/>
                </a:cubicBezTo>
                <a:cubicBezTo>
                  <a:pt x="73" y="46"/>
                  <a:pt x="71" y="51"/>
                  <a:pt x="71" y="56"/>
                </a:cubicBezTo>
                <a:cubicBezTo>
                  <a:pt x="71" y="58"/>
                  <a:pt x="72" y="60"/>
                  <a:pt x="72" y="61"/>
                </a:cubicBezTo>
                <a:cubicBezTo>
                  <a:pt x="64" y="61"/>
                  <a:pt x="56" y="59"/>
                  <a:pt x="49" y="55"/>
                </a:cubicBezTo>
                <a:cubicBezTo>
                  <a:pt x="42" y="51"/>
                  <a:pt x="36" y="46"/>
                  <a:pt x="31" y="40"/>
                </a:cubicBezTo>
                <a:cubicBezTo>
                  <a:pt x="29" y="43"/>
                  <a:pt x="28" y="47"/>
                  <a:pt x="28" y="50"/>
                </a:cubicBezTo>
                <a:cubicBezTo>
                  <a:pt x="28" y="57"/>
                  <a:pt x="31" y="63"/>
                  <a:pt x="37" y="67"/>
                </a:cubicBezTo>
                <a:cubicBezTo>
                  <a:pt x="34" y="67"/>
                  <a:pt x="31" y="66"/>
                  <a:pt x="27" y="64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9"/>
                  <a:pt x="29" y="73"/>
                  <a:pt x="32" y="77"/>
                </a:cubicBezTo>
                <a:cubicBezTo>
                  <a:pt x="35" y="81"/>
                  <a:pt x="39" y="83"/>
                  <a:pt x="44" y="84"/>
                </a:cubicBezTo>
                <a:cubicBezTo>
                  <a:pt x="42" y="85"/>
                  <a:pt x="40" y="85"/>
                  <a:pt x="39" y="85"/>
                </a:cubicBezTo>
                <a:cubicBezTo>
                  <a:pt x="38" y="85"/>
                  <a:pt x="37" y="85"/>
                  <a:pt x="35" y="84"/>
                </a:cubicBezTo>
                <a:cubicBezTo>
                  <a:pt x="36" y="88"/>
                  <a:pt x="39" y="92"/>
                  <a:pt x="42" y="94"/>
                </a:cubicBezTo>
                <a:cubicBezTo>
                  <a:pt x="46" y="97"/>
                  <a:pt x="49" y="98"/>
                  <a:pt x="54" y="98"/>
                </a:cubicBezTo>
                <a:cubicBezTo>
                  <a:pt x="46" y="104"/>
                  <a:pt x="38" y="107"/>
                  <a:pt x="29" y="107"/>
                </a:cubicBezTo>
                <a:cubicBezTo>
                  <a:pt x="27" y="107"/>
                  <a:pt x="26" y="107"/>
                  <a:pt x="24" y="106"/>
                </a:cubicBezTo>
                <a:cubicBezTo>
                  <a:pt x="34" y="112"/>
                  <a:pt x="44" y="115"/>
                  <a:pt x="55" y="115"/>
                </a:cubicBezTo>
                <a:cubicBezTo>
                  <a:pt x="62" y="115"/>
                  <a:pt x="68" y="114"/>
                  <a:pt x="75" y="112"/>
                </a:cubicBezTo>
                <a:cubicBezTo>
                  <a:pt x="81" y="110"/>
                  <a:pt x="86" y="107"/>
                  <a:pt x="90" y="103"/>
                </a:cubicBezTo>
                <a:cubicBezTo>
                  <a:pt x="95" y="99"/>
                  <a:pt x="99" y="95"/>
                  <a:pt x="102" y="90"/>
                </a:cubicBezTo>
                <a:cubicBezTo>
                  <a:pt x="105" y="85"/>
                  <a:pt x="107" y="80"/>
                  <a:pt x="109" y="75"/>
                </a:cubicBezTo>
                <a:cubicBezTo>
                  <a:pt x="111" y="69"/>
                  <a:pt x="111" y="64"/>
                  <a:pt x="111" y="59"/>
                </a:cubicBezTo>
                <a:cubicBezTo>
                  <a:pt x="111" y="58"/>
                  <a:pt x="111" y="57"/>
                  <a:pt x="111" y="56"/>
                </a:cubicBezTo>
                <a:cubicBezTo>
                  <a:pt x="115" y="53"/>
                  <a:pt x="118" y="50"/>
                  <a:pt x="121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065399" y="2010135"/>
            <a:ext cx="155598" cy="157220"/>
          </a:xfrm>
          <a:custGeom>
            <a:pathLst>
              <a:path extrusionOk="0" h="146" w="145">
                <a:moveTo>
                  <a:pt x="145" y="118"/>
                </a:move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100" y="146"/>
                  <a:pt x="100" y="146"/>
                  <a:pt x="100" y="146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19" y="88"/>
                  <a:pt x="119" y="88"/>
                  <a:pt x="119" y="88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00" y="67"/>
                  <a:pt x="100" y="67"/>
                  <a:pt x="100" y="67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100" y="50"/>
                  <a:pt x="101" y="47"/>
                  <a:pt x="102" y="46"/>
                </a:cubicBezTo>
                <a:cubicBezTo>
                  <a:pt x="104" y="44"/>
                  <a:pt x="107" y="43"/>
                  <a:pt x="111" y="43"/>
                </a:cubicBezTo>
                <a:cubicBezTo>
                  <a:pt x="124" y="43"/>
                  <a:pt x="124" y="43"/>
                  <a:pt x="124" y="4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8" y="23"/>
                  <a:pt x="112" y="22"/>
                  <a:pt x="107" y="22"/>
                </a:cubicBezTo>
                <a:cubicBezTo>
                  <a:pt x="98" y="22"/>
                  <a:pt x="91" y="25"/>
                  <a:pt x="86" y="30"/>
                </a:cubicBezTo>
                <a:cubicBezTo>
                  <a:pt x="81" y="35"/>
                  <a:pt x="79" y="42"/>
                  <a:pt x="79" y="51"/>
                </a:cubicBezTo>
                <a:cubicBezTo>
                  <a:pt x="79" y="67"/>
                  <a:pt x="79" y="67"/>
                  <a:pt x="79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79" y="146"/>
                  <a:pt x="79" y="146"/>
                  <a:pt x="79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lnTo>
                  <a:pt x="145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266381" y="2010135"/>
            <a:ext cx="181532" cy="157220"/>
          </a:xfrm>
          <a:custGeom>
            <a:pathLst>
              <a:path extrusionOk="0" h="146" w="169">
                <a:moveTo>
                  <a:pt x="169" y="12"/>
                </a:moveTo>
                <a:cubicBezTo>
                  <a:pt x="169" y="133"/>
                  <a:pt x="169" y="133"/>
                  <a:pt x="169" y="133"/>
                </a:cubicBezTo>
                <a:cubicBezTo>
                  <a:pt x="169" y="137"/>
                  <a:pt x="168" y="140"/>
                  <a:pt x="166" y="142"/>
                </a:cubicBezTo>
                <a:cubicBezTo>
                  <a:pt x="163" y="144"/>
                  <a:pt x="160" y="146"/>
                  <a:pt x="157" y="146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8" y="146"/>
                  <a:pt x="6" y="144"/>
                  <a:pt x="3" y="142"/>
                </a:cubicBezTo>
                <a:cubicBezTo>
                  <a:pt x="1" y="140"/>
                  <a:pt x="0" y="137"/>
                  <a:pt x="0" y="13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6" y="2"/>
                  <a:pt x="8" y="0"/>
                  <a:pt x="12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60" y="0"/>
                  <a:pt x="163" y="2"/>
                  <a:pt x="166" y="4"/>
                </a:cubicBezTo>
                <a:cubicBezTo>
                  <a:pt x="168" y="6"/>
                  <a:pt x="169" y="9"/>
                  <a:pt x="169" y="12"/>
                </a:cubicBezTo>
                <a:close/>
                <a:moveTo>
                  <a:pt x="12" y="37"/>
                </a:moveTo>
                <a:cubicBezTo>
                  <a:pt x="157" y="37"/>
                  <a:pt x="157" y="37"/>
                  <a:pt x="157" y="37"/>
                </a:cubicBezTo>
                <a:cubicBezTo>
                  <a:pt x="157" y="25"/>
                  <a:pt x="157" y="25"/>
                  <a:pt x="157" y="25"/>
                </a:cubicBezTo>
                <a:cubicBezTo>
                  <a:pt x="157" y="12"/>
                  <a:pt x="157" y="12"/>
                  <a:pt x="157" y="12"/>
                </a:cubicBezTo>
                <a:cubicBezTo>
                  <a:pt x="79" y="12"/>
                  <a:pt x="79" y="12"/>
                  <a:pt x="79" y="12"/>
                </a:cubicBezTo>
                <a:cubicBezTo>
                  <a:pt x="73" y="25"/>
                  <a:pt x="73" y="25"/>
                  <a:pt x="73" y="25"/>
                </a:cubicBezTo>
                <a:cubicBezTo>
                  <a:pt x="12" y="25"/>
                  <a:pt x="12" y="25"/>
                  <a:pt x="12" y="25"/>
                </a:cubicBezTo>
                <a:lnTo>
                  <a:pt x="12" y="37"/>
                </a:lnTo>
                <a:close/>
                <a:moveTo>
                  <a:pt x="12" y="133"/>
                </a:moveTo>
                <a:cubicBezTo>
                  <a:pt x="157" y="133"/>
                  <a:pt x="157" y="133"/>
                  <a:pt x="157" y="133"/>
                </a:cubicBezTo>
                <a:cubicBezTo>
                  <a:pt x="157" y="121"/>
                  <a:pt x="157" y="121"/>
                  <a:pt x="157" y="121"/>
                </a:cubicBezTo>
                <a:cubicBezTo>
                  <a:pt x="12" y="121"/>
                  <a:pt x="12" y="121"/>
                  <a:pt x="12" y="121"/>
                </a:cubicBezTo>
                <a:lnTo>
                  <a:pt x="12" y="133"/>
                </a:lnTo>
                <a:close/>
                <a:moveTo>
                  <a:pt x="24" y="18"/>
                </a:moveTo>
                <a:cubicBezTo>
                  <a:pt x="60" y="18"/>
                  <a:pt x="60" y="18"/>
                  <a:pt x="60" y="18"/>
                </a:cubicBezTo>
                <a:cubicBezTo>
                  <a:pt x="60" y="6"/>
                  <a:pt x="60" y="6"/>
                  <a:pt x="60" y="6"/>
                </a:cubicBezTo>
                <a:cubicBezTo>
                  <a:pt x="24" y="6"/>
                  <a:pt x="24" y="6"/>
                  <a:pt x="24" y="6"/>
                </a:cubicBezTo>
                <a:lnTo>
                  <a:pt x="24" y="18"/>
                </a:lnTo>
                <a:close/>
                <a:moveTo>
                  <a:pt x="110" y="105"/>
                </a:moveTo>
                <a:cubicBezTo>
                  <a:pt x="117" y="98"/>
                  <a:pt x="121" y="89"/>
                  <a:pt x="121" y="79"/>
                </a:cubicBezTo>
                <a:cubicBezTo>
                  <a:pt x="121" y="69"/>
                  <a:pt x="117" y="61"/>
                  <a:pt x="110" y="54"/>
                </a:cubicBezTo>
                <a:cubicBezTo>
                  <a:pt x="103" y="46"/>
                  <a:pt x="94" y="43"/>
                  <a:pt x="84" y="43"/>
                </a:cubicBezTo>
                <a:cubicBezTo>
                  <a:pt x="74" y="43"/>
                  <a:pt x="66" y="46"/>
                  <a:pt x="59" y="54"/>
                </a:cubicBezTo>
                <a:cubicBezTo>
                  <a:pt x="52" y="61"/>
                  <a:pt x="48" y="69"/>
                  <a:pt x="48" y="79"/>
                </a:cubicBezTo>
                <a:cubicBezTo>
                  <a:pt x="48" y="89"/>
                  <a:pt x="52" y="98"/>
                  <a:pt x="59" y="105"/>
                </a:cubicBezTo>
                <a:cubicBezTo>
                  <a:pt x="66" y="112"/>
                  <a:pt x="74" y="115"/>
                  <a:pt x="84" y="115"/>
                </a:cubicBezTo>
                <a:cubicBezTo>
                  <a:pt x="94" y="115"/>
                  <a:pt x="103" y="112"/>
                  <a:pt x="110" y="105"/>
                </a:cubicBezTo>
                <a:close/>
                <a:moveTo>
                  <a:pt x="101" y="62"/>
                </a:moveTo>
                <a:cubicBezTo>
                  <a:pt x="106" y="67"/>
                  <a:pt x="109" y="73"/>
                  <a:pt x="109" y="79"/>
                </a:cubicBezTo>
                <a:cubicBezTo>
                  <a:pt x="109" y="86"/>
                  <a:pt x="106" y="92"/>
                  <a:pt x="101" y="96"/>
                </a:cubicBezTo>
                <a:cubicBezTo>
                  <a:pt x="97" y="101"/>
                  <a:pt x="91" y="103"/>
                  <a:pt x="84" y="103"/>
                </a:cubicBezTo>
                <a:cubicBezTo>
                  <a:pt x="78" y="103"/>
                  <a:pt x="72" y="101"/>
                  <a:pt x="67" y="96"/>
                </a:cubicBezTo>
                <a:cubicBezTo>
                  <a:pt x="63" y="92"/>
                  <a:pt x="60" y="86"/>
                  <a:pt x="60" y="79"/>
                </a:cubicBezTo>
                <a:cubicBezTo>
                  <a:pt x="60" y="73"/>
                  <a:pt x="63" y="67"/>
                  <a:pt x="67" y="62"/>
                </a:cubicBezTo>
                <a:cubicBezTo>
                  <a:pt x="72" y="57"/>
                  <a:pt x="78" y="55"/>
                  <a:pt x="84" y="55"/>
                </a:cubicBezTo>
                <a:cubicBezTo>
                  <a:pt x="91" y="55"/>
                  <a:pt x="97" y="57"/>
                  <a:pt x="101" y="62"/>
                </a:cubicBezTo>
                <a:close/>
                <a:moveTo>
                  <a:pt x="87" y="69"/>
                </a:moveTo>
                <a:cubicBezTo>
                  <a:pt x="87" y="69"/>
                  <a:pt x="87" y="68"/>
                  <a:pt x="87" y="67"/>
                </a:cubicBezTo>
                <a:cubicBezTo>
                  <a:pt x="87" y="66"/>
                  <a:pt x="87" y="65"/>
                  <a:pt x="87" y="65"/>
                </a:cubicBezTo>
                <a:cubicBezTo>
                  <a:pt x="86" y="64"/>
                  <a:pt x="85" y="64"/>
                  <a:pt x="84" y="64"/>
                </a:cubicBezTo>
                <a:cubicBezTo>
                  <a:pt x="80" y="64"/>
                  <a:pt x="77" y="65"/>
                  <a:pt x="74" y="68"/>
                </a:cubicBezTo>
                <a:cubicBezTo>
                  <a:pt x="71" y="71"/>
                  <a:pt x="69" y="75"/>
                  <a:pt x="69" y="79"/>
                </a:cubicBezTo>
                <a:cubicBezTo>
                  <a:pt x="69" y="80"/>
                  <a:pt x="70" y="81"/>
                  <a:pt x="70" y="81"/>
                </a:cubicBezTo>
                <a:cubicBezTo>
                  <a:pt x="71" y="82"/>
                  <a:pt x="71" y="82"/>
                  <a:pt x="72" y="82"/>
                </a:cubicBezTo>
                <a:cubicBezTo>
                  <a:pt x="73" y="82"/>
                  <a:pt x="74" y="82"/>
                  <a:pt x="74" y="81"/>
                </a:cubicBezTo>
                <a:cubicBezTo>
                  <a:pt x="75" y="81"/>
                  <a:pt x="75" y="80"/>
                  <a:pt x="75" y="79"/>
                </a:cubicBezTo>
                <a:cubicBezTo>
                  <a:pt x="75" y="76"/>
                  <a:pt x="76" y="74"/>
                  <a:pt x="78" y="73"/>
                </a:cubicBezTo>
                <a:cubicBezTo>
                  <a:pt x="80" y="71"/>
                  <a:pt x="82" y="70"/>
                  <a:pt x="84" y="70"/>
                </a:cubicBezTo>
                <a:cubicBezTo>
                  <a:pt x="85" y="70"/>
                  <a:pt x="86" y="70"/>
                  <a:pt x="87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493296" y="2010135"/>
            <a:ext cx="171808" cy="163703"/>
          </a:xfrm>
          <a:custGeom>
            <a:pathLst>
              <a:path extrusionOk="0" h="151" w="159">
                <a:moveTo>
                  <a:pt x="159" y="103"/>
                </a:moveTo>
                <a:cubicBezTo>
                  <a:pt x="159" y="104"/>
                  <a:pt x="157" y="106"/>
                  <a:pt x="154" y="109"/>
                </a:cubicBezTo>
                <a:cubicBezTo>
                  <a:pt x="151" y="113"/>
                  <a:pt x="149" y="114"/>
                  <a:pt x="148" y="114"/>
                </a:cubicBezTo>
                <a:cubicBezTo>
                  <a:pt x="147" y="114"/>
                  <a:pt x="146" y="114"/>
                  <a:pt x="145" y="113"/>
                </a:cubicBezTo>
                <a:cubicBezTo>
                  <a:pt x="144" y="112"/>
                  <a:pt x="143" y="111"/>
                  <a:pt x="142" y="109"/>
                </a:cubicBezTo>
                <a:cubicBezTo>
                  <a:pt x="141" y="108"/>
                  <a:pt x="139" y="107"/>
                  <a:pt x="138" y="106"/>
                </a:cubicBezTo>
                <a:cubicBezTo>
                  <a:pt x="137" y="104"/>
                  <a:pt x="136" y="103"/>
                  <a:pt x="136" y="103"/>
                </a:cubicBezTo>
                <a:cubicBezTo>
                  <a:pt x="127" y="112"/>
                  <a:pt x="127" y="112"/>
                  <a:pt x="127" y="112"/>
                </a:cubicBezTo>
                <a:cubicBezTo>
                  <a:pt x="147" y="133"/>
                  <a:pt x="147" y="133"/>
                  <a:pt x="147" y="133"/>
                </a:cubicBezTo>
                <a:cubicBezTo>
                  <a:pt x="149" y="135"/>
                  <a:pt x="150" y="137"/>
                  <a:pt x="150" y="140"/>
                </a:cubicBezTo>
                <a:cubicBezTo>
                  <a:pt x="150" y="142"/>
                  <a:pt x="149" y="145"/>
                  <a:pt x="146" y="147"/>
                </a:cubicBezTo>
                <a:cubicBezTo>
                  <a:pt x="144" y="150"/>
                  <a:pt x="141" y="151"/>
                  <a:pt x="139" y="151"/>
                </a:cubicBezTo>
                <a:cubicBezTo>
                  <a:pt x="136" y="151"/>
                  <a:pt x="134" y="150"/>
                  <a:pt x="132" y="148"/>
                </a:cubicBezTo>
                <a:cubicBezTo>
                  <a:pt x="69" y="85"/>
                  <a:pt x="69" y="85"/>
                  <a:pt x="69" y="85"/>
                </a:cubicBezTo>
                <a:cubicBezTo>
                  <a:pt x="58" y="93"/>
                  <a:pt x="46" y="97"/>
                  <a:pt x="34" y="97"/>
                </a:cubicBezTo>
                <a:cubicBezTo>
                  <a:pt x="24" y="97"/>
                  <a:pt x="16" y="94"/>
                  <a:pt x="9" y="87"/>
                </a:cubicBezTo>
                <a:cubicBezTo>
                  <a:pt x="3" y="81"/>
                  <a:pt x="0" y="73"/>
                  <a:pt x="0" y="62"/>
                </a:cubicBezTo>
                <a:cubicBezTo>
                  <a:pt x="0" y="52"/>
                  <a:pt x="3" y="42"/>
                  <a:pt x="9" y="33"/>
                </a:cubicBezTo>
                <a:cubicBezTo>
                  <a:pt x="15" y="23"/>
                  <a:pt x="22" y="15"/>
                  <a:pt x="32" y="9"/>
                </a:cubicBezTo>
                <a:cubicBezTo>
                  <a:pt x="42" y="3"/>
                  <a:pt x="52" y="0"/>
                  <a:pt x="62" y="0"/>
                </a:cubicBezTo>
                <a:cubicBezTo>
                  <a:pt x="72" y="0"/>
                  <a:pt x="80" y="4"/>
                  <a:pt x="87" y="10"/>
                </a:cubicBezTo>
                <a:cubicBezTo>
                  <a:pt x="93" y="16"/>
                  <a:pt x="96" y="25"/>
                  <a:pt x="96" y="35"/>
                </a:cubicBezTo>
                <a:cubicBezTo>
                  <a:pt x="96" y="47"/>
                  <a:pt x="92" y="59"/>
                  <a:pt x="84" y="70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26" y="94"/>
                  <a:pt x="126" y="93"/>
                  <a:pt x="124" y="92"/>
                </a:cubicBezTo>
                <a:cubicBezTo>
                  <a:pt x="123" y="90"/>
                  <a:pt x="122" y="89"/>
                  <a:pt x="120" y="88"/>
                </a:cubicBezTo>
                <a:cubicBezTo>
                  <a:pt x="119" y="87"/>
                  <a:pt x="118" y="86"/>
                  <a:pt x="117" y="85"/>
                </a:cubicBezTo>
                <a:cubicBezTo>
                  <a:pt x="116" y="83"/>
                  <a:pt x="116" y="83"/>
                  <a:pt x="116" y="82"/>
                </a:cubicBezTo>
                <a:cubicBezTo>
                  <a:pt x="116" y="81"/>
                  <a:pt x="117" y="79"/>
                  <a:pt x="120" y="76"/>
                </a:cubicBezTo>
                <a:cubicBezTo>
                  <a:pt x="124" y="73"/>
                  <a:pt x="126" y="71"/>
                  <a:pt x="127" y="71"/>
                </a:cubicBezTo>
                <a:cubicBezTo>
                  <a:pt x="127" y="71"/>
                  <a:pt x="128" y="71"/>
                  <a:pt x="129" y="72"/>
                </a:cubicBezTo>
                <a:cubicBezTo>
                  <a:pt x="129" y="72"/>
                  <a:pt x="131" y="74"/>
                  <a:pt x="133" y="76"/>
                </a:cubicBezTo>
                <a:cubicBezTo>
                  <a:pt x="136" y="79"/>
                  <a:pt x="138" y="81"/>
                  <a:pt x="141" y="84"/>
                </a:cubicBezTo>
                <a:cubicBezTo>
                  <a:pt x="144" y="86"/>
                  <a:pt x="146" y="89"/>
                  <a:pt x="149" y="92"/>
                </a:cubicBezTo>
                <a:cubicBezTo>
                  <a:pt x="152" y="95"/>
                  <a:pt x="154" y="97"/>
                  <a:pt x="156" y="99"/>
                </a:cubicBezTo>
                <a:cubicBezTo>
                  <a:pt x="158" y="101"/>
                  <a:pt x="159" y="103"/>
                  <a:pt x="159" y="103"/>
                </a:cubicBezTo>
                <a:close/>
                <a:moveTo>
                  <a:pt x="73" y="49"/>
                </a:moveTo>
                <a:cubicBezTo>
                  <a:pt x="77" y="46"/>
                  <a:pt x="78" y="42"/>
                  <a:pt x="78" y="37"/>
                </a:cubicBezTo>
                <a:cubicBezTo>
                  <a:pt x="78" y="32"/>
                  <a:pt x="77" y="27"/>
                  <a:pt x="73" y="24"/>
                </a:cubicBezTo>
                <a:cubicBezTo>
                  <a:pt x="69" y="20"/>
                  <a:pt x="65" y="18"/>
                  <a:pt x="60" y="18"/>
                </a:cubicBezTo>
                <a:cubicBezTo>
                  <a:pt x="55" y="18"/>
                  <a:pt x="51" y="20"/>
                  <a:pt x="47" y="24"/>
                </a:cubicBezTo>
                <a:cubicBezTo>
                  <a:pt x="44" y="27"/>
                  <a:pt x="42" y="32"/>
                  <a:pt x="42" y="37"/>
                </a:cubicBezTo>
                <a:cubicBezTo>
                  <a:pt x="42" y="39"/>
                  <a:pt x="43" y="42"/>
                  <a:pt x="44" y="44"/>
                </a:cubicBezTo>
                <a:cubicBezTo>
                  <a:pt x="41" y="43"/>
                  <a:pt x="39" y="43"/>
                  <a:pt x="36" y="43"/>
                </a:cubicBezTo>
                <a:cubicBezTo>
                  <a:pt x="31" y="43"/>
                  <a:pt x="27" y="44"/>
                  <a:pt x="23" y="48"/>
                </a:cubicBezTo>
                <a:cubicBezTo>
                  <a:pt x="20" y="52"/>
                  <a:pt x="18" y="56"/>
                  <a:pt x="18" y="61"/>
                </a:cubicBezTo>
                <a:cubicBezTo>
                  <a:pt x="18" y="66"/>
                  <a:pt x="20" y="70"/>
                  <a:pt x="23" y="74"/>
                </a:cubicBezTo>
                <a:cubicBezTo>
                  <a:pt x="27" y="77"/>
                  <a:pt x="31" y="79"/>
                  <a:pt x="36" y="79"/>
                </a:cubicBezTo>
                <a:cubicBezTo>
                  <a:pt x="41" y="79"/>
                  <a:pt x="45" y="77"/>
                  <a:pt x="49" y="74"/>
                </a:cubicBezTo>
                <a:cubicBezTo>
                  <a:pt x="52" y="70"/>
                  <a:pt x="54" y="66"/>
                  <a:pt x="54" y="61"/>
                </a:cubicBezTo>
                <a:cubicBezTo>
                  <a:pt x="54" y="58"/>
                  <a:pt x="53" y="56"/>
                  <a:pt x="52" y="53"/>
                </a:cubicBezTo>
                <a:cubicBezTo>
                  <a:pt x="55" y="54"/>
                  <a:pt x="57" y="55"/>
                  <a:pt x="60" y="55"/>
                </a:cubicBezTo>
                <a:cubicBezTo>
                  <a:pt x="65" y="55"/>
                  <a:pt x="69" y="53"/>
                  <a:pt x="73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2720211" y="2000410"/>
            <a:ext cx="194499" cy="178291"/>
          </a:xfrm>
          <a:custGeom>
            <a:pathLst>
              <a:path extrusionOk="0" h="166" w="181">
                <a:moveTo>
                  <a:pt x="121" y="74"/>
                </a:moveTo>
                <a:cubicBezTo>
                  <a:pt x="121" y="92"/>
                  <a:pt x="121" y="92"/>
                  <a:pt x="121" y="92"/>
                </a:cubicBezTo>
                <a:cubicBezTo>
                  <a:pt x="121" y="92"/>
                  <a:pt x="120" y="93"/>
                  <a:pt x="120" y="94"/>
                </a:cubicBezTo>
                <a:cubicBezTo>
                  <a:pt x="120" y="94"/>
                  <a:pt x="119" y="95"/>
                  <a:pt x="118" y="95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3" y="99"/>
                  <a:pt x="102" y="102"/>
                  <a:pt x="101" y="104"/>
                </a:cubicBezTo>
                <a:cubicBezTo>
                  <a:pt x="103" y="107"/>
                  <a:pt x="106" y="111"/>
                  <a:pt x="109" y="115"/>
                </a:cubicBezTo>
                <a:cubicBezTo>
                  <a:pt x="110" y="116"/>
                  <a:pt x="110" y="116"/>
                  <a:pt x="110" y="117"/>
                </a:cubicBezTo>
                <a:cubicBezTo>
                  <a:pt x="110" y="118"/>
                  <a:pt x="110" y="118"/>
                  <a:pt x="109" y="119"/>
                </a:cubicBezTo>
                <a:cubicBezTo>
                  <a:pt x="108" y="121"/>
                  <a:pt x="105" y="123"/>
                  <a:pt x="101" y="127"/>
                </a:cubicBezTo>
                <a:cubicBezTo>
                  <a:pt x="98" y="131"/>
                  <a:pt x="95" y="133"/>
                  <a:pt x="94" y="133"/>
                </a:cubicBezTo>
                <a:cubicBezTo>
                  <a:pt x="93" y="133"/>
                  <a:pt x="93" y="133"/>
                  <a:pt x="92" y="132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79" y="125"/>
                  <a:pt x="76" y="126"/>
                  <a:pt x="74" y="127"/>
                </a:cubicBezTo>
                <a:cubicBezTo>
                  <a:pt x="73" y="133"/>
                  <a:pt x="72" y="138"/>
                  <a:pt x="72" y="141"/>
                </a:cubicBezTo>
                <a:cubicBezTo>
                  <a:pt x="71" y="143"/>
                  <a:pt x="70" y="143"/>
                  <a:pt x="69" y="143"/>
                </a:cubicBezTo>
                <a:cubicBezTo>
                  <a:pt x="51" y="143"/>
                  <a:pt x="51" y="143"/>
                  <a:pt x="51" y="143"/>
                </a:cubicBezTo>
                <a:cubicBezTo>
                  <a:pt x="51" y="143"/>
                  <a:pt x="50" y="143"/>
                  <a:pt x="49" y="143"/>
                </a:cubicBezTo>
                <a:cubicBezTo>
                  <a:pt x="49" y="142"/>
                  <a:pt x="49" y="142"/>
                  <a:pt x="48" y="141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4" y="126"/>
                  <a:pt x="42" y="125"/>
                  <a:pt x="39" y="124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8" y="133"/>
                  <a:pt x="27" y="133"/>
                  <a:pt x="26" y="133"/>
                </a:cubicBezTo>
                <a:cubicBezTo>
                  <a:pt x="25" y="133"/>
                  <a:pt x="25" y="133"/>
                  <a:pt x="24" y="132"/>
                </a:cubicBezTo>
                <a:cubicBezTo>
                  <a:pt x="15" y="124"/>
                  <a:pt x="11" y="119"/>
                  <a:pt x="11" y="117"/>
                </a:cubicBezTo>
                <a:cubicBezTo>
                  <a:pt x="11" y="116"/>
                  <a:pt x="11" y="116"/>
                  <a:pt x="11" y="115"/>
                </a:cubicBezTo>
                <a:cubicBezTo>
                  <a:pt x="12" y="114"/>
                  <a:pt x="13" y="113"/>
                  <a:pt x="15" y="110"/>
                </a:cubicBezTo>
                <a:cubicBezTo>
                  <a:pt x="17" y="108"/>
                  <a:pt x="19" y="106"/>
                  <a:pt x="20" y="104"/>
                </a:cubicBezTo>
                <a:cubicBezTo>
                  <a:pt x="18" y="102"/>
                  <a:pt x="17" y="99"/>
                  <a:pt x="16" y="97"/>
                </a:cubicBezTo>
                <a:cubicBezTo>
                  <a:pt x="2" y="94"/>
                  <a:pt x="2" y="94"/>
                  <a:pt x="2" y="94"/>
                </a:cubicBezTo>
                <a:cubicBezTo>
                  <a:pt x="1" y="94"/>
                  <a:pt x="1" y="94"/>
                  <a:pt x="0" y="93"/>
                </a:cubicBezTo>
                <a:cubicBezTo>
                  <a:pt x="0" y="93"/>
                  <a:pt x="0" y="92"/>
                  <a:pt x="0" y="9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3"/>
                  <a:pt x="0" y="72"/>
                </a:cubicBezTo>
                <a:cubicBezTo>
                  <a:pt x="1" y="72"/>
                  <a:pt x="1" y="71"/>
                  <a:pt x="2" y="71"/>
                </a:cubicBezTo>
                <a:cubicBezTo>
                  <a:pt x="16" y="69"/>
                  <a:pt x="16" y="69"/>
                  <a:pt x="16" y="69"/>
                </a:cubicBezTo>
                <a:cubicBezTo>
                  <a:pt x="17" y="67"/>
                  <a:pt x="18" y="64"/>
                  <a:pt x="19" y="62"/>
                </a:cubicBezTo>
                <a:cubicBezTo>
                  <a:pt x="17" y="59"/>
                  <a:pt x="14" y="55"/>
                  <a:pt x="11" y="51"/>
                </a:cubicBezTo>
                <a:cubicBezTo>
                  <a:pt x="10" y="50"/>
                  <a:pt x="10" y="50"/>
                  <a:pt x="10" y="49"/>
                </a:cubicBezTo>
                <a:cubicBezTo>
                  <a:pt x="10" y="48"/>
                  <a:pt x="10" y="48"/>
                  <a:pt x="11" y="47"/>
                </a:cubicBezTo>
                <a:cubicBezTo>
                  <a:pt x="12" y="45"/>
                  <a:pt x="15" y="42"/>
                  <a:pt x="19" y="39"/>
                </a:cubicBezTo>
                <a:cubicBezTo>
                  <a:pt x="22" y="35"/>
                  <a:pt x="25" y="33"/>
                  <a:pt x="26" y="33"/>
                </a:cubicBezTo>
                <a:cubicBezTo>
                  <a:pt x="27" y="33"/>
                  <a:pt x="28" y="33"/>
                  <a:pt x="28" y="34"/>
                </a:cubicBezTo>
                <a:cubicBezTo>
                  <a:pt x="39" y="42"/>
                  <a:pt x="39" y="42"/>
                  <a:pt x="39" y="42"/>
                </a:cubicBezTo>
                <a:cubicBezTo>
                  <a:pt x="41" y="41"/>
                  <a:pt x="44" y="40"/>
                  <a:pt x="46" y="39"/>
                </a:cubicBezTo>
                <a:cubicBezTo>
                  <a:pt x="47" y="32"/>
                  <a:pt x="48" y="28"/>
                  <a:pt x="48" y="25"/>
                </a:cubicBezTo>
                <a:cubicBezTo>
                  <a:pt x="49" y="23"/>
                  <a:pt x="50" y="22"/>
                  <a:pt x="51" y="22"/>
                </a:cubicBezTo>
                <a:cubicBezTo>
                  <a:pt x="69" y="22"/>
                  <a:pt x="69" y="22"/>
                  <a:pt x="69" y="22"/>
                </a:cubicBezTo>
                <a:cubicBezTo>
                  <a:pt x="70" y="22"/>
                  <a:pt x="70" y="23"/>
                  <a:pt x="71" y="23"/>
                </a:cubicBezTo>
                <a:cubicBezTo>
                  <a:pt x="71" y="24"/>
                  <a:pt x="72" y="24"/>
                  <a:pt x="72" y="25"/>
                </a:cubicBezTo>
                <a:cubicBezTo>
                  <a:pt x="74" y="39"/>
                  <a:pt x="74" y="39"/>
                  <a:pt x="74" y="39"/>
                </a:cubicBezTo>
                <a:cubicBezTo>
                  <a:pt x="76" y="40"/>
                  <a:pt x="78" y="41"/>
                  <a:pt x="81" y="42"/>
                </a:cubicBezTo>
                <a:cubicBezTo>
                  <a:pt x="92" y="34"/>
                  <a:pt x="92" y="34"/>
                  <a:pt x="92" y="34"/>
                </a:cubicBezTo>
                <a:cubicBezTo>
                  <a:pt x="93" y="33"/>
                  <a:pt x="93" y="33"/>
                  <a:pt x="94" y="33"/>
                </a:cubicBezTo>
                <a:cubicBezTo>
                  <a:pt x="95" y="33"/>
                  <a:pt x="95" y="33"/>
                  <a:pt x="96" y="34"/>
                </a:cubicBezTo>
                <a:cubicBezTo>
                  <a:pt x="105" y="42"/>
                  <a:pt x="110" y="47"/>
                  <a:pt x="110" y="49"/>
                </a:cubicBezTo>
                <a:cubicBezTo>
                  <a:pt x="110" y="50"/>
                  <a:pt x="109" y="50"/>
                  <a:pt x="109" y="51"/>
                </a:cubicBezTo>
                <a:cubicBezTo>
                  <a:pt x="108" y="52"/>
                  <a:pt x="107" y="54"/>
                  <a:pt x="105" y="56"/>
                </a:cubicBezTo>
                <a:cubicBezTo>
                  <a:pt x="103" y="58"/>
                  <a:pt x="102" y="60"/>
                  <a:pt x="101" y="62"/>
                </a:cubicBezTo>
                <a:cubicBezTo>
                  <a:pt x="102" y="65"/>
                  <a:pt x="103" y="67"/>
                  <a:pt x="104" y="69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9" y="72"/>
                  <a:pt x="120" y="72"/>
                  <a:pt x="120" y="73"/>
                </a:cubicBezTo>
                <a:cubicBezTo>
                  <a:pt x="120" y="73"/>
                  <a:pt x="121" y="74"/>
                  <a:pt x="121" y="74"/>
                </a:cubicBezTo>
                <a:close/>
                <a:moveTo>
                  <a:pt x="77" y="100"/>
                </a:moveTo>
                <a:cubicBezTo>
                  <a:pt x="82" y="95"/>
                  <a:pt x="84" y="90"/>
                  <a:pt x="84" y="83"/>
                </a:cubicBezTo>
                <a:cubicBezTo>
                  <a:pt x="84" y="76"/>
                  <a:pt x="82" y="71"/>
                  <a:pt x="77" y="66"/>
                </a:cubicBezTo>
                <a:cubicBezTo>
                  <a:pt x="72" y="61"/>
                  <a:pt x="67" y="59"/>
                  <a:pt x="60" y="59"/>
                </a:cubicBezTo>
                <a:cubicBezTo>
                  <a:pt x="53" y="59"/>
                  <a:pt x="48" y="61"/>
                  <a:pt x="43" y="66"/>
                </a:cubicBezTo>
                <a:cubicBezTo>
                  <a:pt x="38" y="71"/>
                  <a:pt x="36" y="76"/>
                  <a:pt x="36" y="83"/>
                </a:cubicBezTo>
                <a:cubicBezTo>
                  <a:pt x="36" y="90"/>
                  <a:pt x="38" y="95"/>
                  <a:pt x="43" y="100"/>
                </a:cubicBezTo>
                <a:cubicBezTo>
                  <a:pt x="48" y="105"/>
                  <a:pt x="53" y="107"/>
                  <a:pt x="60" y="107"/>
                </a:cubicBezTo>
                <a:cubicBezTo>
                  <a:pt x="67" y="107"/>
                  <a:pt x="72" y="105"/>
                  <a:pt x="77" y="100"/>
                </a:cubicBezTo>
                <a:close/>
                <a:moveTo>
                  <a:pt x="181" y="28"/>
                </a:moveTo>
                <a:cubicBezTo>
                  <a:pt x="181" y="41"/>
                  <a:pt x="181" y="41"/>
                  <a:pt x="181" y="41"/>
                </a:cubicBezTo>
                <a:cubicBezTo>
                  <a:pt x="181" y="42"/>
                  <a:pt x="176" y="43"/>
                  <a:pt x="167" y="44"/>
                </a:cubicBezTo>
                <a:cubicBezTo>
                  <a:pt x="166" y="46"/>
                  <a:pt x="165" y="47"/>
                  <a:pt x="164" y="49"/>
                </a:cubicBezTo>
                <a:cubicBezTo>
                  <a:pt x="167" y="56"/>
                  <a:pt x="169" y="60"/>
                  <a:pt x="169" y="62"/>
                </a:cubicBezTo>
                <a:cubicBezTo>
                  <a:pt x="169" y="62"/>
                  <a:pt x="169" y="63"/>
                  <a:pt x="169" y="63"/>
                </a:cubicBezTo>
                <a:cubicBezTo>
                  <a:pt x="161" y="67"/>
                  <a:pt x="157" y="69"/>
                  <a:pt x="157" y="69"/>
                </a:cubicBezTo>
                <a:cubicBezTo>
                  <a:pt x="156" y="69"/>
                  <a:pt x="155" y="68"/>
                  <a:pt x="153" y="65"/>
                </a:cubicBezTo>
                <a:cubicBezTo>
                  <a:pt x="150" y="62"/>
                  <a:pt x="149" y="60"/>
                  <a:pt x="148" y="59"/>
                </a:cubicBezTo>
                <a:cubicBezTo>
                  <a:pt x="146" y="59"/>
                  <a:pt x="145" y="59"/>
                  <a:pt x="145" y="59"/>
                </a:cubicBezTo>
                <a:cubicBezTo>
                  <a:pt x="144" y="59"/>
                  <a:pt x="143" y="59"/>
                  <a:pt x="142" y="59"/>
                </a:cubicBezTo>
                <a:cubicBezTo>
                  <a:pt x="141" y="60"/>
                  <a:pt x="139" y="62"/>
                  <a:pt x="137" y="65"/>
                </a:cubicBezTo>
                <a:cubicBezTo>
                  <a:pt x="135" y="68"/>
                  <a:pt x="133" y="69"/>
                  <a:pt x="133" y="69"/>
                </a:cubicBezTo>
                <a:cubicBezTo>
                  <a:pt x="133" y="69"/>
                  <a:pt x="129" y="67"/>
                  <a:pt x="121" y="63"/>
                </a:cubicBezTo>
                <a:cubicBezTo>
                  <a:pt x="121" y="63"/>
                  <a:pt x="121" y="62"/>
                  <a:pt x="121" y="62"/>
                </a:cubicBezTo>
                <a:cubicBezTo>
                  <a:pt x="121" y="60"/>
                  <a:pt x="122" y="56"/>
                  <a:pt x="125" y="49"/>
                </a:cubicBezTo>
                <a:cubicBezTo>
                  <a:pt x="124" y="47"/>
                  <a:pt x="123" y="46"/>
                  <a:pt x="123" y="44"/>
                </a:cubicBezTo>
                <a:cubicBezTo>
                  <a:pt x="113" y="43"/>
                  <a:pt x="109" y="42"/>
                  <a:pt x="109" y="41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9" y="27"/>
                  <a:pt x="113" y="26"/>
                  <a:pt x="123" y="25"/>
                </a:cubicBezTo>
                <a:cubicBezTo>
                  <a:pt x="123" y="23"/>
                  <a:pt x="124" y="22"/>
                  <a:pt x="125" y="20"/>
                </a:cubicBezTo>
                <a:cubicBezTo>
                  <a:pt x="122" y="13"/>
                  <a:pt x="121" y="9"/>
                  <a:pt x="121" y="7"/>
                </a:cubicBezTo>
                <a:cubicBezTo>
                  <a:pt x="121" y="7"/>
                  <a:pt x="121" y="7"/>
                  <a:pt x="121" y="6"/>
                </a:cubicBezTo>
                <a:cubicBezTo>
                  <a:pt x="121" y="6"/>
                  <a:pt x="122" y="6"/>
                  <a:pt x="124" y="4"/>
                </a:cubicBezTo>
                <a:cubicBezTo>
                  <a:pt x="126" y="3"/>
                  <a:pt x="128" y="2"/>
                  <a:pt x="130" y="1"/>
                </a:cubicBezTo>
                <a:cubicBezTo>
                  <a:pt x="132" y="0"/>
                  <a:pt x="133" y="0"/>
                  <a:pt x="133" y="0"/>
                </a:cubicBezTo>
                <a:cubicBezTo>
                  <a:pt x="133" y="0"/>
                  <a:pt x="135" y="1"/>
                  <a:pt x="137" y="4"/>
                </a:cubicBezTo>
                <a:cubicBezTo>
                  <a:pt x="139" y="7"/>
                  <a:pt x="141" y="9"/>
                  <a:pt x="142" y="11"/>
                </a:cubicBezTo>
                <a:cubicBezTo>
                  <a:pt x="143" y="10"/>
                  <a:pt x="144" y="10"/>
                  <a:pt x="145" y="10"/>
                </a:cubicBezTo>
                <a:cubicBezTo>
                  <a:pt x="145" y="10"/>
                  <a:pt x="146" y="10"/>
                  <a:pt x="148" y="11"/>
                </a:cubicBezTo>
                <a:cubicBezTo>
                  <a:pt x="151" y="6"/>
                  <a:pt x="154" y="3"/>
                  <a:pt x="156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61" y="2"/>
                  <a:pt x="169" y="6"/>
                </a:cubicBezTo>
                <a:cubicBezTo>
                  <a:pt x="169" y="7"/>
                  <a:pt x="169" y="7"/>
                  <a:pt x="169" y="7"/>
                </a:cubicBezTo>
                <a:cubicBezTo>
                  <a:pt x="169" y="9"/>
                  <a:pt x="167" y="13"/>
                  <a:pt x="164" y="20"/>
                </a:cubicBezTo>
                <a:cubicBezTo>
                  <a:pt x="165" y="22"/>
                  <a:pt x="166" y="23"/>
                  <a:pt x="167" y="25"/>
                </a:cubicBezTo>
                <a:cubicBezTo>
                  <a:pt x="176" y="26"/>
                  <a:pt x="181" y="27"/>
                  <a:pt x="181" y="28"/>
                </a:cubicBezTo>
                <a:close/>
                <a:moveTo>
                  <a:pt x="181" y="125"/>
                </a:moveTo>
                <a:cubicBezTo>
                  <a:pt x="181" y="138"/>
                  <a:pt x="181" y="138"/>
                  <a:pt x="181" y="138"/>
                </a:cubicBezTo>
                <a:cubicBezTo>
                  <a:pt x="181" y="139"/>
                  <a:pt x="176" y="140"/>
                  <a:pt x="167" y="141"/>
                </a:cubicBezTo>
                <a:cubicBezTo>
                  <a:pt x="166" y="143"/>
                  <a:pt x="165" y="144"/>
                  <a:pt x="164" y="146"/>
                </a:cubicBezTo>
                <a:cubicBezTo>
                  <a:pt x="167" y="153"/>
                  <a:pt x="169" y="157"/>
                  <a:pt x="169" y="159"/>
                </a:cubicBezTo>
                <a:cubicBezTo>
                  <a:pt x="169" y="159"/>
                  <a:pt x="169" y="159"/>
                  <a:pt x="169" y="160"/>
                </a:cubicBezTo>
                <a:cubicBezTo>
                  <a:pt x="161" y="164"/>
                  <a:pt x="157" y="166"/>
                  <a:pt x="157" y="166"/>
                </a:cubicBezTo>
                <a:cubicBezTo>
                  <a:pt x="156" y="166"/>
                  <a:pt x="155" y="165"/>
                  <a:pt x="153" y="162"/>
                </a:cubicBezTo>
                <a:cubicBezTo>
                  <a:pt x="150" y="159"/>
                  <a:pt x="149" y="157"/>
                  <a:pt x="148" y="155"/>
                </a:cubicBezTo>
                <a:cubicBezTo>
                  <a:pt x="146" y="155"/>
                  <a:pt x="145" y="156"/>
                  <a:pt x="145" y="156"/>
                </a:cubicBezTo>
                <a:cubicBezTo>
                  <a:pt x="144" y="156"/>
                  <a:pt x="143" y="155"/>
                  <a:pt x="142" y="155"/>
                </a:cubicBezTo>
                <a:cubicBezTo>
                  <a:pt x="141" y="157"/>
                  <a:pt x="139" y="159"/>
                  <a:pt x="137" y="162"/>
                </a:cubicBezTo>
                <a:cubicBezTo>
                  <a:pt x="135" y="165"/>
                  <a:pt x="133" y="166"/>
                  <a:pt x="133" y="166"/>
                </a:cubicBezTo>
                <a:cubicBezTo>
                  <a:pt x="133" y="166"/>
                  <a:pt x="129" y="164"/>
                  <a:pt x="121" y="160"/>
                </a:cubicBezTo>
                <a:cubicBezTo>
                  <a:pt x="121" y="159"/>
                  <a:pt x="121" y="159"/>
                  <a:pt x="121" y="159"/>
                </a:cubicBezTo>
                <a:cubicBezTo>
                  <a:pt x="121" y="157"/>
                  <a:pt x="122" y="153"/>
                  <a:pt x="125" y="146"/>
                </a:cubicBezTo>
                <a:cubicBezTo>
                  <a:pt x="124" y="144"/>
                  <a:pt x="123" y="143"/>
                  <a:pt x="123" y="141"/>
                </a:cubicBezTo>
                <a:cubicBezTo>
                  <a:pt x="113" y="140"/>
                  <a:pt x="109" y="139"/>
                  <a:pt x="109" y="138"/>
                </a:cubicBezTo>
                <a:cubicBezTo>
                  <a:pt x="109" y="125"/>
                  <a:pt x="109" y="125"/>
                  <a:pt x="109" y="125"/>
                </a:cubicBezTo>
                <a:cubicBezTo>
                  <a:pt x="109" y="124"/>
                  <a:pt x="113" y="123"/>
                  <a:pt x="123" y="122"/>
                </a:cubicBezTo>
                <a:cubicBezTo>
                  <a:pt x="123" y="120"/>
                  <a:pt x="124" y="118"/>
                  <a:pt x="125" y="117"/>
                </a:cubicBezTo>
                <a:cubicBezTo>
                  <a:pt x="122" y="110"/>
                  <a:pt x="121" y="105"/>
                  <a:pt x="121" y="104"/>
                </a:cubicBezTo>
                <a:cubicBezTo>
                  <a:pt x="121" y="104"/>
                  <a:pt x="121" y="103"/>
                  <a:pt x="121" y="103"/>
                </a:cubicBezTo>
                <a:cubicBezTo>
                  <a:pt x="121" y="103"/>
                  <a:pt x="122" y="102"/>
                  <a:pt x="124" y="101"/>
                </a:cubicBezTo>
                <a:cubicBezTo>
                  <a:pt x="126" y="100"/>
                  <a:pt x="128" y="99"/>
                  <a:pt x="130" y="98"/>
                </a:cubicBezTo>
                <a:cubicBezTo>
                  <a:pt x="132" y="97"/>
                  <a:pt x="133" y="97"/>
                  <a:pt x="133" y="97"/>
                </a:cubicBezTo>
                <a:cubicBezTo>
                  <a:pt x="133" y="97"/>
                  <a:pt x="135" y="98"/>
                  <a:pt x="137" y="101"/>
                </a:cubicBezTo>
                <a:cubicBezTo>
                  <a:pt x="139" y="104"/>
                  <a:pt x="141" y="106"/>
                  <a:pt x="142" y="107"/>
                </a:cubicBezTo>
                <a:cubicBezTo>
                  <a:pt x="143" y="107"/>
                  <a:pt x="144" y="107"/>
                  <a:pt x="145" y="107"/>
                </a:cubicBezTo>
                <a:cubicBezTo>
                  <a:pt x="145" y="107"/>
                  <a:pt x="146" y="107"/>
                  <a:pt x="148" y="107"/>
                </a:cubicBezTo>
                <a:cubicBezTo>
                  <a:pt x="151" y="103"/>
                  <a:pt x="154" y="99"/>
                  <a:pt x="156" y="97"/>
                </a:cubicBezTo>
                <a:cubicBezTo>
                  <a:pt x="157" y="97"/>
                  <a:pt x="157" y="97"/>
                  <a:pt x="157" y="97"/>
                </a:cubicBezTo>
                <a:cubicBezTo>
                  <a:pt x="157" y="97"/>
                  <a:pt x="161" y="99"/>
                  <a:pt x="169" y="103"/>
                </a:cubicBezTo>
                <a:cubicBezTo>
                  <a:pt x="169" y="103"/>
                  <a:pt x="169" y="104"/>
                  <a:pt x="169" y="104"/>
                </a:cubicBezTo>
                <a:cubicBezTo>
                  <a:pt x="169" y="105"/>
                  <a:pt x="167" y="110"/>
                  <a:pt x="164" y="117"/>
                </a:cubicBezTo>
                <a:cubicBezTo>
                  <a:pt x="165" y="118"/>
                  <a:pt x="166" y="120"/>
                  <a:pt x="167" y="122"/>
                </a:cubicBezTo>
                <a:cubicBezTo>
                  <a:pt x="176" y="123"/>
                  <a:pt x="181" y="124"/>
                  <a:pt x="181" y="125"/>
                </a:cubicBezTo>
                <a:close/>
                <a:moveTo>
                  <a:pt x="157" y="35"/>
                </a:moveTo>
                <a:cubicBezTo>
                  <a:pt x="157" y="31"/>
                  <a:pt x="156" y="28"/>
                  <a:pt x="153" y="26"/>
                </a:cubicBezTo>
                <a:cubicBezTo>
                  <a:pt x="151" y="24"/>
                  <a:pt x="148" y="22"/>
                  <a:pt x="145" y="22"/>
                </a:cubicBezTo>
                <a:cubicBezTo>
                  <a:pt x="142" y="22"/>
                  <a:pt x="139" y="24"/>
                  <a:pt x="136" y="26"/>
                </a:cubicBezTo>
                <a:cubicBezTo>
                  <a:pt x="134" y="28"/>
                  <a:pt x="133" y="31"/>
                  <a:pt x="133" y="35"/>
                </a:cubicBezTo>
                <a:cubicBezTo>
                  <a:pt x="133" y="38"/>
                  <a:pt x="134" y="41"/>
                  <a:pt x="136" y="43"/>
                </a:cubicBezTo>
                <a:cubicBezTo>
                  <a:pt x="139" y="45"/>
                  <a:pt x="141" y="47"/>
                  <a:pt x="145" y="47"/>
                </a:cubicBezTo>
                <a:cubicBezTo>
                  <a:pt x="148" y="47"/>
                  <a:pt x="151" y="45"/>
                  <a:pt x="153" y="43"/>
                </a:cubicBezTo>
                <a:cubicBezTo>
                  <a:pt x="156" y="41"/>
                  <a:pt x="157" y="38"/>
                  <a:pt x="157" y="35"/>
                </a:cubicBezTo>
                <a:close/>
                <a:moveTo>
                  <a:pt x="157" y="131"/>
                </a:moveTo>
                <a:cubicBezTo>
                  <a:pt x="157" y="128"/>
                  <a:pt x="156" y="125"/>
                  <a:pt x="153" y="123"/>
                </a:cubicBezTo>
                <a:cubicBezTo>
                  <a:pt x="151" y="120"/>
                  <a:pt x="148" y="119"/>
                  <a:pt x="145" y="119"/>
                </a:cubicBezTo>
                <a:cubicBezTo>
                  <a:pt x="142" y="119"/>
                  <a:pt x="139" y="120"/>
                  <a:pt x="136" y="123"/>
                </a:cubicBezTo>
                <a:cubicBezTo>
                  <a:pt x="134" y="125"/>
                  <a:pt x="133" y="128"/>
                  <a:pt x="133" y="131"/>
                </a:cubicBezTo>
                <a:cubicBezTo>
                  <a:pt x="133" y="135"/>
                  <a:pt x="134" y="138"/>
                  <a:pt x="136" y="140"/>
                </a:cubicBezTo>
                <a:cubicBezTo>
                  <a:pt x="139" y="142"/>
                  <a:pt x="141" y="143"/>
                  <a:pt x="145" y="143"/>
                </a:cubicBezTo>
                <a:cubicBezTo>
                  <a:pt x="148" y="143"/>
                  <a:pt x="151" y="142"/>
                  <a:pt x="153" y="140"/>
                </a:cubicBezTo>
                <a:cubicBezTo>
                  <a:pt x="156" y="138"/>
                  <a:pt x="157" y="135"/>
                  <a:pt x="157" y="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960092" y="2023101"/>
            <a:ext cx="181532" cy="144253"/>
          </a:xfrm>
          <a:custGeom>
            <a:pathLst>
              <a:path extrusionOk="0" h="134" w="169">
                <a:moveTo>
                  <a:pt x="124" y="25"/>
                </a:moveTo>
                <a:cubicBezTo>
                  <a:pt x="130" y="32"/>
                  <a:pt x="133" y="40"/>
                  <a:pt x="133" y="49"/>
                </a:cubicBezTo>
                <a:cubicBezTo>
                  <a:pt x="133" y="58"/>
                  <a:pt x="130" y="66"/>
                  <a:pt x="124" y="73"/>
                </a:cubicBezTo>
                <a:cubicBezTo>
                  <a:pt x="118" y="81"/>
                  <a:pt x="110" y="86"/>
                  <a:pt x="100" y="91"/>
                </a:cubicBezTo>
                <a:cubicBezTo>
                  <a:pt x="89" y="95"/>
                  <a:pt x="78" y="97"/>
                  <a:pt x="66" y="97"/>
                </a:cubicBezTo>
                <a:cubicBezTo>
                  <a:pt x="61" y="97"/>
                  <a:pt x="55" y="97"/>
                  <a:pt x="50" y="96"/>
                </a:cubicBezTo>
                <a:cubicBezTo>
                  <a:pt x="42" y="101"/>
                  <a:pt x="33" y="105"/>
                  <a:pt x="23" y="108"/>
                </a:cubicBezTo>
                <a:cubicBezTo>
                  <a:pt x="21" y="108"/>
                  <a:pt x="18" y="109"/>
                  <a:pt x="15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4" y="109"/>
                  <a:pt x="13" y="109"/>
                </a:cubicBezTo>
                <a:cubicBezTo>
                  <a:pt x="12" y="108"/>
                  <a:pt x="12" y="107"/>
                  <a:pt x="12" y="107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06"/>
                  <a:pt x="12" y="106"/>
                  <a:pt x="12" y="105"/>
                </a:cubicBezTo>
                <a:cubicBezTo>
                  <a:pt x="12" y="105"/>
                  <a:pt x="12" y="105"/>
                  <a:pt x="12" y="105"/>
                </a:cubicBezTo>
                <a:cubicBezTo>
                  <a:pt x="12" y="105"/>
                  <a:pt x="12" y="104"/>
                  <a:pt x="12" y="104"/>
                </a:cubicBezTo>
                <a:cubicBezTo>
                  <a:pt x="12" y="104"/>
                  <a:pt x="12" y="104"/>
                  <a:pt x="13" y="104"/>
                </a:cubicBezTo>
                <a:cubicBezTo>
                  <a:pt x="13" y="104"/>
                  <a:pt x="13" y="103"/>
                  <a:pt x="13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4" y="103"/>
                  <a:pt x="14" y="103"/>
                  <a:pt x="14" y="102"/>
                </a:cubicBezTo>
                <a:cubicBezTo>
                  <a:pt x="14" y="102"/>
                  <a:pt x="15" y="101"/>
                  <a:pt x="16" y="100"/>
                </a:cubicBezTo>
                <a:cubicBezTo>
                  <a:pt x="17" y="99"/>
                  <a:pt x="18" y="98"/>
                  <a:pt x="18" y="97"/>
                </a:cubicBezTo>
                <a:cubicBezTo>
                  <a:pt x="19" y="97"/>
                  <a:pt x="20" y="96"/>
                  <a:pt x="21" y="95"/>
                </a:cubicBezTo>
                <a:cubicBezTo>
                  <a:pt x="21" y="93"/>
                  <a:pt x="22" y="92"/>
                  <a:pt x="23" y="91"/>
                </a:cubicBezTo>
                <a:cubicBezTo>
                  <a:pt x="24" y="90"/>
                  <a:pt x="24" y="88"/>
                  <a:pt x="25" y="87"/>
                </a:cubicBezTo>
                <a:cubicBezTo>
                  <a:pt x="17" y="82"/>
                  <a:pt x="11" y="77"/>
                  <a:pt x="6" y="70"/>
                </a:cubicBezTo>
                <a:cubicBezTo>
                  <a:pt x="2" y="63"/>
                  <a:pt x="0" y="56"/>
                  <a:pt x="0" y="49"/>
                </a:cubicBezTo>
                <a:cubicBezTo>
                  <a:pt x="0" y="40"/>
                  <a:pt x="3" y="32"/>
                  <a:pt x="9" y="25"/>
                </a:cubicBezTo>
                <a:cubicBezTo>
                  <a:pt x="14" y="17"/>
                  <a:pt x="23" y="11"/>
                  <a:pt x="33" y="7"/>
                </a:cubicBezTo>
                <a:cubicBezTo>
                  <a:pt x="43" y="3"/>
                  <a:pt x="54" y="0"/>
                  <a:pt x="66" y="0"/>
                </a:cubicBezTo>
                <a:cubicBezTo>
                  <a:pt x="78" y="0"/>
                  <a:pt x="89" y="3"/>
                  <a:pt x="100" y="7"/>
                </a:cubicBezTo>
                <a:cubicBezTo>
                  <a:pt x="110" y="11"/>
                  <a:pt x="118" y="17"/>
                  <a:pt x="124" y="25"/>
                </a:cubicBezTo>
                <a:close/>
                <a:moveTo>
                  <a:pt x="169" y="73"/>
                </a:moveTo>
                <a:cubicBezTo>
                  <a:pt x="169" y="81"/>
                  <a:pt x="167" y="88"/>
                  <a:pt x="162" y="94"/>
                </a:cubicBezTo>
                <a:cubicBezTo>
                  <a:pt x="158" y="101"/>
                  <a:pt x="152" y="106"/>
                  <a:pt x="144" y="111"/>
                </a:cubicBezTo>
                <a:cubicBezTo>
                  <a:pt x="145" y="112"/>
                  <a:pt x="145" y="114"/>
                  <a:pt x="146" y="115"/>
                </a:cubicBezTo>
                <a:cubicBezTo>
                  <a:pt x="147" y="116"/>
                  <a:pt x="147" y="118"/>
                  <a:pt x="148" y="119"/>
                </a:cubicBezTo>
                <a:cubicBezTo>
                  <a:pt x="149" y="120"/>
                  <a:pt x="150" y="121"/>
                  <a:pt x="150" y="122"/>
                </a:cubicBezTo>
                <a:cubicBezTo>
                  <a:pt x="151" y="122"/>
                  <a:pt x="152" y="123"/>
                  <a:pt x="153" y="124"/>
                </a:cubicBezTo>
                <a:cubicBezTo>
                  <a:pt x="154" y="125"/>
                  <a:pt x="155" y="126"/>
                  <a:pt x="155" y="127"/>
                </a:cubicBezTo>
                <a:cubicBezTo>
                  <a:pt x="155" y="127"/>
                  <a:pt x="155" y="127"/>
                  <a:pt x="155" y="127"/>
                </a:cubicBezTo>
                <a:cubicBezTo>
                  <a:pt x="156" y="127"/>
                  <a:pt x="156" y="127"/>
                  <a:pt x="156" y="128"/>
                </a:cubicBezTo>
                <a:cubicBezTo>
                  <a:pt x="156" y="128"/>
                  <a:pt x="156" y="128"/>
                  <a:pt x="156" y="128"/>
                </a:cubicBezTo>
                <a:cubicBezTo>
                  <a:pt x="156" y="128"/>
                  <a:pt x="156" y="128"/>
                  <a:pt x="157" y="129"/>
                </a:cubicBezTo>
                <a:cubicBezTo>
                  <a:pt x="157" y="129"/>
                  <a:pt x="157" y="129"/>
                  <a:pt x="157" y="129"/>
                </a:cubicBezTo>
                <a:cubicBezTo>
                  <a:pt x="157" y="129"/>
                  <a:pt x="157" y="129"/>
                  <a:pt x="157" y="130"/>
                </a:cubicBezTo>
                <a:cubicBezTo>
                  <a:pt x="157" y="130"/>
                  <a:pt x="157" y="130"/>
                  <a:pt x="157" y="130"/>
                </a:cubicBezTo>
                <a:cubicBezTo>
                  <a:pt x="157" y="130"/>
                  <a:pt x="157" y="131"/>
                  <a:pt x="157" y="131"/>
                </a:cubicBezTo>
                <a:cubicBezTo>
                  <a:pt x="157" y="132"/>
                  <a:pt x="156" y="132"/>
                  <a:pt x="156" y="133"/>
                </a:cubicBezTo>
                <a:cubicBezTo>
                  <a:pt x="155" y="133"/>
                  <a:pt x="154" y="134"/>
                  <a:pt x="154" y="134"/>
                </a:cubicBezTo>
                <a:cubicBezTo>
                  <a:pt x="150" y="133"/>
                  <a:pt x="148" y="133"/>
                  <a:pt x="145" y="132"/>
                </a:cubicBezTo>
                <a:cubicBezTo>
                  <a:pt x="136" y="130"/>
                  <a:pt x="127" y="125"/>
                  <a:pt x="119" y="120"/>
                </a:cubicBezTo>
                <a:cubicBezTo>
                  <a:pt x="114" y="121"/>
                  <a:pt x="108" y="121"/>
                  <a:pt x="103" y="121"/>
                </a:cubicBezTo>
                <a:cubicBezTo>
                  <a:pt x="85" y="121"/>
                  <a:pt x="71" y="117"/>
                  <a:pt x="58" y="109"/>
                </a:cubicBezTo>
                <a:cubicBezTo>
                  <a:pt x="62" y="109"/>
                  <a:pt x="64" y="109"/>
                  <a:pt x="66" y="109"/>
                </a:cubicBezTo>
                <a:cubicBezTo>
                  <a:pt x="76" y="109"/>
                  <a:pt x="86" y="108"/>
                  <a:pt x="95" y="105"/>
                </a:cubicBezTo>
                <a:cubicBezTo>
                  <a:pt x="105" y="102"/>
                  <a:pt x="113" y="98"/>
                  <a:pt x="120" y="93"/>
                </a:cubicBezTo>
                <a:cubicBezTo>
                  <a:pt x="128" y="87"/>
                  <a:pt x="134" y="80"/>
                  <a:pt x="139" y="73"/>
                </a:cubicBezTo>
                <a:cubicBezTo>
                  <a:pt x="143" y="65"/>
                  <a:pt x="145" y="57"/>
                  <a:pt x="145" y="49"/>
                </a:cubicBezTo>
                <a:cubicBezTo>
                  <a:pt x="145" y="44"/>
                  <a:pt x="144" y="39"/>
                  <a:pt x="143" y="34"/>
                </a:cubicBezTo>
                <a:cubicBezTo>
                  <a:pt x="151" y="39"/>
                  <a:pt x="157" y="45"/>
                  <a:pt x="162" y="51"/>
                </a:cubicBezTo>
                <a:cubicBezTo>
                  <a:pt x="167" y="58"/>
                  <a:pt x="169" y="65"/>
                  <a:pt x="169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187007" y="1998788"/>
            <a:ext cx="155598" cy="168566"/>
          </a:xfrm>
          <a:custGeom>
            <a:pathLst>
              <a:path extrusionOk="0" h="158" w="145">
                <a:moveTo>
                  <a:pt x="145" y="73"/>
                </a:moveTo>
                <a:cubicBezTo>
                  <a:pt x="145" y="78"/>
                  <a:pt x="143" y="83"/>
                  <a:pt x="140" y="88"/>
                </a:cubicBezTo>
                <a:cubicBezTo>
                  <a:pt x="141" y="90"/>
                  <a:pt x="141" y="92"/>
                  <a:pt x="141" y="95"/>
                </a:cubicBezTo>
                <a:cubicBezTo>
                  <a:pt x="141" y="100"/>
                  <a:pt x="140" y="104"/>
                  <a:pt x="137" y="108"/>
                </a:cubicBezTo>
                <a:cubicBezTo>
                  <a:pt x="138" y="110"/>
                  <a:pt x="138" y="111"/>
                  <a:pt x="138" y="112"/>
                </a:cubicBezTo>
                <a:cubicBezTo>
                  <a:pt x="138" y="119"/>
                  <a:pt x="136" y="124"/>
                  <a:pt x="132" y="129"/>
                </a:cubicBezTo>
                <a:cubicBezTo>
                  <a:pt x="132" y="138"/>
                  <a:pt x="129" y="145"/>
                  <a:pt x="124" y="150"/>
                </a:cubicBezTo>
                <a:cubicBezTo>
                  <a:pt x="119" y="155"/>
                  <a:pt x="111" y="158"/>
                  <a:pt x="103" y="158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0" y="158"/>
                  <a:pt x="90" y="158"/>
                  <a:pt x="90" y="158"/>
                </a:cubicBezTo>
                <a:cubicBezTo>
                  <a:pt x="84" y="158"/>
                  <a:pt x="78" y="157"/>
                  <a:pt x="72" y="155"/>
                </a:cubicBezTo>
                <a:cubicBezTo>
                  <a:pt x="67" y="154"/>
                  <a:pt x="60" y="152"/>
                  <a:pt x="52" y="149"/>
                </a:cubicBezTo>
                <a:cubicBezTo>
                  <a:pt x="45" y="147"/>
                  <a:pt x="40" y="145"/>
                  <a:pt x="39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8" y="145"/>
                  <a:pt x="6" y="144"/>
                  <a:pt x="3" y="142"/>
                </a:cubicBezTo>
                <a:cubicBezTo>
                  <a:pt x="1" y="140"/>
                  <a:pt x="0" y="137"/>
                  <a:pt x="0" y="13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0"/>
                  <a:pt x="1" y="67"/>
                  <a:pt x="3" y="64"/>
                </a:cubicBezTo>
                <a:cubicBezTo>
                  <a:pt x="6" y="62"/>
                  <a:pt x="8" y="61"/>
                  <a:pt x="12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0" y="59"/>
                  <a:pt x="44" y="54"/>
                  <a:pt x="51" y="46"/>
                </a:cubicBezTo>
                <a:cubicBezTo>
                  <a:pt x="54" y="41"/>
                  <a:pt x="58" y="37"/>
                  <a:pt x="61" y="34"/>
                </a:cubicBezTo>
                <a:cubicBezTo>
                  <a:pt x="62" y="32"/>
                  <a:pt x="63" y="30"/>
                  <a:pt x="64" y="26"/>
                </a:cubicBezTo>
                <a:cubicBezTo>
                  <a:pt x="65" y="22"/>
                  <a:pt x="66" y="18"/>
                  <a:pt x="67" y="14"/>
                </a:cubicBezTo>
                <a:cubicBezTo>
                  <a:pt x="68" y="10"/>
                  <a:pt x="70" y="6"/>
                  <a:pt x="73" y="4"/>
                </a:cubicBezTo>
                <a:cubicBezTo>
                  <a:pt x="75" y="1"/>
                  <a:pt x="78" y="0"/>
                  <a:pt x="81" y="0"/>
                </a:cubicBezTo>
                <a:cubicBezTo>
                  <a:pt x="87" y="0"/>
                  <a:pt x="91" y="1"/>
                  <a:pt x="96" y="3"/>
                </a:cubicBezTo>
                <a:cubicBezTo>
                  <a:pt x="100" y="5"/>
                  <a:pt x="103" y="9"/>
                  <a:pt x="105" y="13"/>
                </a:cubicBezTo>
                <a:cubicBezTo>
                  <a:pt x="107" y="17"/>
                  <a:pt x="109" y="23"/>
                  <a:pt x="109" y="30"/>
                </a:cubicBezTo>
                <a:cubicBezTo>
                  <a:pt x="109" y="36"/>
                  <a:pt x="107" y="42"/>
                  <a:pt x="104" y="49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27" y="49"/>
                  <a:pt x="133" y="51"/>
                  <a:pt x="138" y="56"/>
                </a:cubicBezTo>
                <a:cubicBezTo>
                  <a:pt x="142" y="61"/>
                  <a:pt x="145" y="66"/>
                  <a:pt x="145" y="73"/>
                </a:cubicBezTo>
                <a:close/>
                <a:moveTo>
                  <a:pt x="22" y="132"/>
                </a:moveTo>
                <a:cubicBezTo>
                  <a:pt x="23" y="130"/>
                  <a:pt x="24" y="129"/>
                  <a:pt x="24" y="127"/>
                </a:cubicBezTo>
                <a:cubicBezTo>
                  <a:pt x="24" y="126"/>
                  <a:pt x="23" y="124"/>
                  <a:pt x="22" y="123"/>
                </a:cubicBezTo>
                <a:cubicBezTo>
                  <a:pt x="21" y="122"/>
                  <a:pt x="19" y="121"/>
                  <a:pt x="18" y="121"/>
                </a:cubicBezTo>
                <a:cubicBezTo>
                  <a:pt x="16" y="121"/>
                  <a:pt x="15" y="122"/>
                  <a:pt x="14" y="123"/>
                </a:cubicBezTo>
                <a:cubicBezTo>
                  <a:pt x="12" y="124"/>
                  <a:pt x="12" y="126"/>
                  <a:pt x="12" y="127"/>
                </a:cubicBezTo>
                <a:cubicBezTo>
                  <a:pt x="12" y="129"/>
                  <a:pt x="12" y="130"/>
                  <a:pt x="14" y="132"/>
                </a:cubicBezTo>
                <a:cubicBezTo>
                  <a:pt x="15" y="133"/>
                  <a:pt x="16" y="133"/>
                  <a:pt x="18" y="133"/>
                </a:cubicBezTo>
                <a:cubicBezTo>
                  <a:pt x="19" y="133"/>
                  <a:pt x="21" y="133"/>
                  <a:pt x="22" y="132"/>
                </a:cubicBezTo>
                <a:close/>
                <a:moveTo>
                  <a:pt x="133" y="73"/>
                </a:moveTo>
                <a:cubicBezTo>
                  <a:pt x="133" y="70"/>
                  <a:pt x="132" y="67"/>
                  <a:pt x="129" y="64"/>
                </a:cubicBezTo>
                <a:cubicBezTo>
                  <a:pt x="127" y="62"/>
                  <a:pt x="124" y="61"/>
                  <a:pt x="121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57"/>
                  <a:pt x="89" y="52"/>
                  <a:pt x="92" y="46"/>
                </a:cubicBezTo>
                <a:cubicBezTo>
                  <a:pt x="95" y="39"/>
                  <a:pt x="96" y="34"/>
                  <a:pt x="96" y="30"/>
                </a:cubicBezTo>
                <a:cubicBezTo>
                  <a:pt x="96" y="24"/>
                  <a:pt x="95" y="20"/>
                  <a:pt x="93" y="17"/>
                </a:cubicBezTo>
                <a:cubicBezTo>
                  <a:pt x="91" y="14"/>
                  <a:pt x="87" y="12"/>
                  <a:pt x="81" y="12"/>
                </a:cubicBezTo>
                <a:cubicBezTo>
                  <a:pt x="80" y="14"/>
                  <a:pt x="78" y="17"/>
                  <a:pt x="78" y="20"/>
                </a:cubicBezTo>
                <a:cubicBezTo>
                  <a:pt x="77" y="24"/>
                  <a:pt x="76" y="28"/>
                  <a:pt x="75" y="32"/>
                </a:cubicBezTo>
                <a:cubicBezTo>
                  <a:pt x="74" y="36"/>
                  <a:pt x="72" y="40"/>
                  <a:pt x="69" y="43"/>
                </a:cubicBezTo>
                <a:cubicBezTo>
                  <a:pt x="68" y="44"/>
                  <a:pt x="65" y="47"/>
                  <a:pt x="62" y="51"/>
                </a:cubicBezTo>
                <a:cubicBezTo>
                  <a:pt x="62" y="52"/>
                  <a:pt x="61" y="52"/>
                  <a:pt x="60" y="54"/>
                </a:cubicBezTo>
                <a:cubicBezTo>
                  <a:pt x="59" y="56"/>
                  <a:pt x="58" y="57"/>
                  <a:pt x="57" y="58"/>
                </a:cubicBezTo>
                <a:cubicBezTo>
                  <a:pt x="56" y="59"/>
                  <a:pt x="55" y="60"/>
                  <a:pt x="54" y="62"/>
                </a:cubicBezTo>
                <a:cubicBezTo>
                  <a:pt x="52" y="64"/>
                  <a:pt x="51" y="65"/>
                  <a:pt x="50" y="66"/>
                </a:cubicBezTo>
                <a:cubicBezTo>
                  <a:pt x="49" y="67"/>
                  <a:pt x="47" y="68"/>
                  <a:pt x="46" y="69"/>
                </a:cubicBezTo>
                <a:cubicBezTo>
                  <a:pt x="45" y="71"/>
                  <a:pt x="44" y="71"/>
                  <a:pt x="42" y="72"/>
                </a:cubicBezTo>
                <a:cubicBezTo>
                  <a:pt x="41" y="73"/>
                  <a:pt x="40" y="73"/>
                  <a:pt x="39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133"/>
                  <a:pt x="36" y="133"/>
                  <a:pt x="36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40" y="133"/>
                  <a:pt x="41" y="133"/>
                  <a:pt x="42" y="134"/>
                </a:cubicBezTo>
                <a:cubicBezTo>
                  <a:pt x="43" y="134"/>
                  <a:pt x="44" y="134"/>
                  <a:pt x="45" y="134"/>
                </a:cubicBezTo>
                <a:cubicBezTo>
                  <a:pt x="46" y="134"/>
                  <a:pt x="47" y="135"/>
                  <a:pt x="49" y="135"/>
                </a:cubicBezTo>
                <a:cubicBezTo>
                  <a:pt x="50" y="136"/>
                  <a:pt x="51" y="136"/>
                  <a:pt x="52" y="136"/>
                </a:cubicBezTo>
                <a:cubicBezTo>
                  <a:pt x="53" y="137"/>
                  <a:pt x="54" y="137"/>
                  <a:pt x="55" y="138"/>
                </a:cubicBezTo>
                <a:cubicBezTo>
                  <a:pt x="57" y="138"/>
                  <a:pt x="58" y="138"/>
                  <a:pt x="58" y="139"/>
                </a:cubicBezTo>
                <a:cubicBezTo>
                  <a:pt x="71" y="143"/>
                  <a:pt x="82" y="145"/>
                  <a:pt x="90" y="145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14" y="145"/>
                  <a:pt x="120" y="140"/>
                  <a:pt x="120" y="130"/>
                </a:cubicBezTo>
                <a:cubicBezTo>
                  <a:pt x="120" y="128"/>
                  <a:pt x="120" y="126"/>
                  <a:pt x="120" y="124"/>
                </a:cubicBezTo>
                <a:cubicBezTo>
                  <a:pt x="121" y="123"/>
                  <a:pt x="123" y="122"/>
                  <a:pt x="124" y="119"/>
                </a:cubicBezTo>
                <a:cubicBezTo>
                  <a:pt x="125" y="117"/>
                  <a:pt x="126" y="115"/>
                  <a:pt x="126" y="112"/>
                </a:cubicBezTo>
                <a:cubicBezTo>
                  <a:pt x="126" y="110"/>
                  <a:pt x="125" y="108"/>
                  <a:pt x="124" y="106"/>
                </a:cubicBezTo>
                <a:cubicBezTo>
                  <a:pt x="127" y="103"/>
                  <a:pt x="129" y="99"/>
                  <a:pt x="129" y="95"/>
                </a:cubicBezTo>
                <a:cubicBezTo>
                  <a:pt x="129" y="93"/>
                  <a:pt x="129" y="91"/>
                  <a:pt x="128" y="89"/>
                </a:cubicBezTo>
                <a:cubicBezTo>
                  <a:pt x="127" y="88"/>
                  <a:pt x="127" y="86"/>
                  <a:pt x="126" y="85"/>
                </a:cubicBezTo>
                <a:cubicBezTo>
                  <a:pt x="128" y="85"/>
                  <a:pt x="129" y="83"/>
                  <a:pt x="131" y="81"/>
                </a:cubicBezTo>
                <a:cubicBezTo>
                  <a:pt x="132" y="78"/>
                  <a:pt x="133" y="75"/>
                  <a:pt x="133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386369" y="2010135"/>
            <a:ext cx="157220" cy="170186"/>
          </a:xfrm>
          <a:custGeom>
            <a:pathLst>
              <a:path extrusionOk="0" h="158" w="146">
                <a:moveTo>
                  <a:pt x="146" y="85"/>
                </a:moveTo>
                <a:cubicBezTo>
                  <a:pt x="146" y="92"/>
                  <a:pt x="143" y="97"/>
                  <a:pt x="138" y="102"/>
                </a:cubicBezTo>
                <a:cubicBezTo>
                  <a:pt x="134" y="107"/>
                  <a:pt x="128" y="109"/>
                  <a:pt x="121" y="109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8" y="115"/>
                  <a:pt x="109" y="122"/>
                  <a:pt x="109" y="127"/>
                </a:cubicBezTo>
                <a:cubicBezTo>
                  <a:pt x="109" y="135"/>
                  <a:pt x="108" y="141"/>
                  <a:pt x="106" y="145"/>
                </a:cubicBezTo>
                <a:cubicBezTo>
                  <a:pt x="104" y="149"/>
                  <a:pt x="101" y="153"/>
                  <a:pt x="96" y="155"/>
                </a:cubicBezTo>
                <a:cubicBezTo>
                  <a:pt x="92" y="157"/>
                  <a:pt x="87" y="158"/>
                  <a:pt x="82" y="158"/>
                </a:cubicBezTo>
                <a:cubicBezTo>
                  <a:pt x="79" y="158"/>
                  <a:pt x="76" y="156"/>
                  <a:pt x="74" y="154"/>
                </a:cubicBezTo>
                <a:cubicBezTo>
                  <a:pt x="71" y="152"/>
                  <a:pt x="70" y="149"/>
                  <a:pt x="68" y="146"/>
                </a:cubicBezTo>
                <a:cubicBezTo>
                  <a:pt x="67" y="143"/>
                  <a:pt x="66" y="140"/>
                  <a:pt x="66" y="138"/>
                </a:cubicBezTo>
                <a:cubicBezTo>
                  <a:pt x="66" y="135"/>
                  <a:pt x="65" y="133"/>
                  <a:pt x="64" y="130"/>
                </a:cubicBezTo>
                <a:cubicBezTo>
                  <a:pt x="64" y="127"/>
                  <a:pt x="63" y="125"/>
                  <a:pt x="61" y="124"/>
                </a:cubicBezTo>
                <a:cubicBezTo>
                  <a:pt x="58" y="121"/>
                  <a:pt x="55" y="117"/>
                  <a:pt x="51" y="112"/>
                </a:cubicBezTo>
                <a:cubicBezTo>
                  <a:pt x="45" y="104"/>
                  <a:pt x="41" y="99"/>
                  <a:pt x="38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9" y="97"/>
                  <a:pt x="6" y="96"/>
                  <a:pt x="4" y="94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2" y="18"/>
                  <a:pt x="4" y="16"/>
                </a:cubicBezTo>
                <a:cubicBezTo>
                  <a:pt x="6" y="14"/>
                  <a:pt x="9" y="12"/>
                  <a:pt x="13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1" y="12"/>
                  <a:pt x="45" y="11"/>
                  <a:pt x="53" y="9"/>
                </a:cubicBezTo>
                <a:cubicBezTo>
                  <a:pt x="61" y="6"/>
                  <a:pt x="68" y="4"/>
                  <a:pt x="74" y="2"/>
                </a:cubicBezTo>
                <a:cubicBezTo>
                  <a:pt x="80" y="1"/>
                  <a:pt x="86" y="0"/>
                  <a:pt x="9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2" y="0"/>
                  <a:pt x="119" y="3"/>
                  <a:pt x="125" y="8"/>
                </a:cubicBezTo>
                <a:cubicBezTo>
                  <a:pt x="130" y="13"/>
                  <a:pt x="133" y="20"/>
                  <a:pt x="133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7" y="34"/>
                  <a:pt x="139" y="39"/>
                  <a:pt x="139" y="46"/>
                </a:cubicBezTo>
                <a:cubicBezTo>
                  <a:pt x="139" y="47"/>
                  <a:pt x="138" y="48"/>
                  <a:pt x="138" y="50"/>
                </a:cubicBezTo>
                <a:cubicBezTo>
                  <a:pt x="141" y="54"/>
                  <a:pt x="142" y="58"/>
                  <a:pt x="142" y="63"/>
                </a:cubicBezTo>
                <a:cubicBezTo>
                  <a:pt x="142" y="65"/>
                  <a:pt x="142" y="68"/>
                  <a:pt x="141" y="70"/>
                </a:cubicBezTo>
                <a:cubicBezTo>
                  <a:pt x="144" y="74"/>
                  <a:pt x="146" y="80"/>
                  <a:pt x="146" y="85"/>
                </a:cubicBezTo>
                <a:close/>
                <a:moveTo>
                  <a:pt x="23" y="35"/>
                </a:moveTo>
                <a:cubicBezTo>
                  <a:pt x="24" y="34"/>
                  <a:pt x="25" y="32"/>
                  <a:pt x="25" y="31"/>
                </a:cubicBezTo>
                <a:cubicBezTo>
                  <a:pt x="25" y="29"/>
                  <a:pt x="24" y="28"/>
                  <a:pt x="23" y="26"/>
                </a:cubicBezTo>
                <a:cubicBezTo>
                  <a:pt x="22" y="25"/>
                  <a:pt x="20" y="25"/>
                  <a:pt x="19" y="25"/>
                </a:cubicBezTo>
                <a:cubicBezTo>
                  <a:pt x="17" y="25"/>
                  <a:pt x="16" y="25"/>
                  <a:pt x="14" y="26"/>
                </a:cubicBezTo>
                <a:cubicBezTo>
                  <a:pt x="13" y="28"/>
                  <a:pt x="13" y="29"/>
                  <a:pt x="13" y="31"/>
                </a:cubicBezTo>
                <a:cubicBezTo>
                  <a:pt x="13" y="32"/>
                  <a:pt x="13" y="34"/>
                  <a:pt x="14" y="35"/>
                </a:cubicBezTo>
                <a:cubicBezTo>
                  <a:pt x="16" y="36"/>
                  <a:pt x="17" y="37"/>
                  <a:pt x="19" y="37"/>
                </a:cubicBezTo>
                <a:cubicBezTo>
                  <a:pt x="20" y="37"/>
                  <a:pt x="22" y="36"/>
                  <a:pt x="23" y="35"/>
                </a:cubicBezTo>
                <a:close/>
                <a:moveTo>
                  <a:pt x="134" y="85"/>
                </a:moveTo>
                <a:cubicBezTo>
                  <a:pt x="134" y="83"/>
                  <a:pt x="133" y="80"/>
                  <a:pt x="132" y="77"/>
                </a:cubicBezTo>
                <a:cubicBezTo>
                  <a:pt x="130" y="74"/>
                  <a:pt x="128" y="73"/>
                  <a:pt x="126" y="73"/>
                </a:cubicBezTo>
                <a:cubicBezTo>
                  <a:pt x="127" y="72"/>
                  <a:pt x="128" y="70"/>
                  <a:pt x="129" y="68"/>
                </a:cubicBezTo>
                <a:cubicBezTo>
                  <a:pt x="129" y="67"/>
                  <a:pt x="130" y="65"/>
                  <a:pt x="130" y="63"/>
                </a:cubicBezTo>
                <a:cubicBezTo>
                  <a:pt x="130" y="59"/>
                  <a:pt x="128" y="55"/>
                  <a:pt x="125" y="52"/>
                </a:cubicBezTo>
                <a:cubicBezTo>
                  <a:pt x="126" y="50"/>
                  <a:pt x="126" y="48"/>
                  <a:pt x="126" y="45"/>
                </a:cubicBezTo>
                <a:cubicBezTo>
                  <a:pt x="126" y="43"/>
                  <a:pt x="126" y="41"/>
                  <a:pt x="125" y="38"/>
                </a:cubicBezTo>
                <a:cubicBezTo>
                  <a:pt x="124" y="36"/>
                  <a:pt x="122" y="35"/>
                  <a:pt x="120" y="34"/>
                </a:cubicBezTo>
                <a:cubicBezTo>
                  <a:pt x="121" y="32"/>
                  <a:pt x="121" y="30"/>
                  <a:pt x="121" y="28"/>
                </a:cubicBezTo>
                <a:cubicBezTo>
                  <a:pt x="121" y="23"/>
                  <a:pt x="119" y="19"/>
                  <a:pt x="116" y="16"/>
                </a:cubicBezTo>
                <a:cubicBezTo>
                  <a:pt x="113" y="14"/>
                  <a:pt x="109" y="12"/>
                  <a:pt x="103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83" y="12"/>
                  <a:pt x="72" y="15"/>
                  <a:pt x="59" y="19"/>
                </a:cubicBezTo>
                <a:cubicBezTo>
                  <a:pt x="59" y="19"/>
                  <a:pt x="58" y="20"/>
                  <a:pt x="56" y="20"/>
                </a:cubicBezTo>
                <a:cubicBezTo>
                  <a:pt x="55" y="21"/>
                  <a:pt x="53" y="21"/>
                  <a:pt x="53" y="22"/>
                </a:cubicBezTo>
                <a:cubicBezTo>
                  <a:pt x="52" y="22"/>
                  <a:pt x="51" y="22"/>
                  <a:pt x="49" y="23"/>
                </a:cubicBezTo>
                <a:cubicBezTo>
                  <a:pt x="48" y="23"/>
                  <a:pt x="47" y="23"/>
                  <a:pt x="46" y="24"/>
                </a:cubicBezTo>
                <a:cubicBezTo>
                  <a:pt x="45" y="24"/>
                  <a:pt x="44" y="24"/>
                  <a:pt x="43" y="24"/>
                </a:cubicBezTo>
                <a:cubicBezTo>
                  <a:pt x="42" y="24"/>
                  <a:pt x="41" y="25"/>
                  <a:pt x="40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85"/>
                  <a:pt x="37" y="85"/>
                  <a:pt x="37" y="85"/>
                </a:cubicBezTo>
                <a:cubicBezTo>
                  <a:pt x="40" y="85"/>
                  <a:pt x="40" y="85"/>
                  <a:pt x="40" y="85"/>
                </a:cubicBezTo>
                <a:cubicBezTo>
                  <a:pt x="41" y="85"/>
                  <a:pt x="42" y="85"/>
                  <a:pt x="43" y="86"/>
                </a:cubicBezTo>
                <a:cubicBezTo>
                  <a:pt x="44" y="86"/>
                  <a:pt x="46" y="87"/>
                  <a:pt x="47" y="88"/>
                </a:cubicBezTo>
                <a:cubicBezTo>
                  <a:pt x="48" y="90"/>
                  <a:pt x="49" y="91"/>
                  <a:pt x="51" y="92"/>
                </a:cubicBezTo>
                <a:cubicBezTo>
                  <a:pt x="52" y="93"/>
                  <a:pt x="53" y="94"/>
                  <a:pt x="54" y="96"/>
                </a:cubicBezTo>
                <a:cubicBezTo>
                  <a:pt x="56" y="98"/>
                  <a:pt x="57" y="99"/>
                  <a:pt x="58" y="100"/>
                </a:cubicBezTo>
                <a:cubicBezTo>
                  <a:pt x="58" y="101"/>
                  <a:pt x="59" y="102"/>
                  <a:pt x="61" y="104"/>
                </a:cubicBezTo>
                <a:cubicBezTo>
                  <a:pt x="62" y="105"/>
                  <a:pt x="62" y="106"/>
                  <a:pt x="63" y="107"/>
                </a:cubicBezTo>
                <a:cubicBezTo>
                  <a:pt x="66" y="111"/>
                  <a:pt x="69" y="114"/>
                  <a:pt x="70" y="115"/>
                </a:cubicBezTo>
                <a:cubicBezTo>
                  <a:pt x="73" y="118"/>
                  <a:pt x="74" y="121"/>
                  <a:pt x="76" y="126"/>
                </a:cubicBezTo>
                <a:cubicBezTo>
                  <a:pt x="77" y="130"/>
                  <a:pt x="78" y="134"/>
                  <a:pt x="79" y="138"/>
                </a:cubicBezTo>
                <a:cubicBezTo>
                  <a:pt x="79" y="141"/>
                  <a:pt x="80" y="144"/>
                  <a:pt x="82" y="146"/>
                </a:cubicBezTo>
                <a:cubicBezTo>
                  <a:pt x="88" y="146"/>
                  <a:pt x="92" y="144"/>
                  <a:pt x="94" y="141"/>
                </a:cubicBezTo>
                <a:cubicBezTo>
                  <a:pt x="96" y="138"/>
                  <a:pt x="97" y="134"/>
                  <a:pt x="97" y="127"/>
                </a:cubicBezTo>
                <a:cubicBezTo>
                  <a:pt x="97" y="124"/>
                  <a:pt x="96" y="119"/>
                  <a:pt x="93" y="112"/>
                </a:cubicBezTo>
                <a:cubicBezTo>
                  <a:pt x="90" y="106"/>
                  <a:pt x="88" y="101"/>
                  <a:pt x="88" y="97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25" y="97"/>
                  <a:pt x="127" y="96"/>
                  <a:pt x="130" y="94"/>
                </a:cubicBezTo>
                <a:cubicBezTo>
                  <a:pt x="132" y="91"/>
                  <a:pt x="134" y="88"/>
                  <a:pt x="134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3587351" y="2002030"/>
            <a:ext cx="85903" cy="160461"/>
          </a:xfrm>
          <a:custGeom>
            <a:pathLst>
              <a:path extrusionOk="0" h="150" w="79">
                <a:moveTo>
                  <a:pt x="79" y="0"/>
                </a:moveTo>
                <a:cubicBezTo>
                  <a:pt x="79" y="127"/>
                  <a:pt x="79" y="127"/>
                  <a:pt x="79" y="127"/>
                </a:cubicBezTo>
                <a:cubicBezTo>
                  <a:pt x="36" y="149"/>
                  <a:pt x="36" y="149"/>
                  <a:pt x="36" y="149"/>
                </a:cubicBezTo>
                <a:cubicBezTo>
                  <a:pt x="35" y="150"/>
                  <a:pt x="34" y="150"/>
                  <a:pt x="33" y="150"/>
                </a:cubicBezTo>
                <a:cubicBezTo>
                  <a:pt x="31" y="150"/>
                  <a:pt x="30" y="150"/>
                  <a:pt x="30" y="149"/>
                </a:cubicBezTo>
                <a:cubicBezTo>
                  <a:pt x="29" y="148"/>
                  <a:pt x="29" y="147"/>
                  <a:pt x="29" y="146"/>
                </a:cubicBezTo>
                <a:cubicBezTo>
                  <a:pt x="29" y="145"/>
                  <a:pt x="29" y="145"/>
                  <a:pt x="29" y="144"/>
                </a:cubicBezTo>
                <a:cubicBezTo>
                  <a:pt x="37" y="96"/>
                  <a:pt x="37" y="96"/>
                  <a:pt x="37" y="96"/>
                </a:cubicBezTo>
                <a:cubicBezTo>
                  <a:pt x="3" y="63"/>
                  <a:pt x="3" y="63"/>
                  <a:pt x="3" y="63"/>
                </a:cubicBezTo>
                <a:cubicBezTo>
                  <a:pt x="1" y="61"/>
                  <a:pt x="0" y="60"/>
                  <a:pt x="0" y="58"/>
                </a:cubicBezTo>
                <a:cubicBezTo>
                  <a:pt x="0" y="56"/>
                  <a:pt x="2" y="55"/>
                  <a:pt x="5" y="54"/>
                </a:cubicBezTo>
                <a:cubicBezTo>
                  <a:pt x="53" y="47"/>
                  <a:pt x="53" y="47"/>
                  <a:pt x="53" y="47"/>
                </a:cubicBezTo>
                <a:cubicBezTo>
                  <a:pt x="74" y="4"/>
                  <a:pt x="74" y="4"/>
                  <a:pt x="74" y="4"/>
                </a:cubicBezTo>
                <a:cubicBezTo>
                  <a:pt x="75" y="2"/>
                  <a:pt x="77" y="0"/>
                  <a:pt x="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723500" y="2010135"/>
            <a:ext cx="183153" cy="157220"/>
          </a:xfrm>
          <a:custGeom>
            <a:pathLst>
              <a:path extrusionOk="0" h="146" w="170">
                <a:moveTo>
                  <a:pt x="170" y="45"/>
                </a:moveTo>
                <a:cubicBezTo>
                  <a:pt x="170" y="59"/>
                  <a:pt x="163" y="73"/>
                  <a:pt x="148" y="87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8" y="145"/>
                  <a:pt x="87" y="146"/>
                  <a:pt x="85" y="146"/>
                </a:cubicBezTo>
                <a:cubicBezTo>
                  <a:pt x="84" y="146"/>
                  <a:pt x="82" y="145"/>
                  <a:pt x="81" y="144"/>
                </a:cubicBezTo>
                <a:cubicBezTo>
                  <a:pt x="22" y="87"/>
                  <a:pt x="22" y="87"/>
                  <a:pt x="22" y="87"/>
                </a:cubicBezTo>
                <a:cubicBezTo>
                  <a:pt x="21" y="86"/>
                  <a:pt x="21" y="86"/>
                  <a:pt x="19" y="84"/>
                </a:cubicBezTo>
                <a:cubicBezTo>
                  <a:pt x="18" y="83"/>
                  <a:pt x="17" y="81"/>
                  <a:pt x="14" y="78"/>
                </a:cubicBezTo>
                <a:cubicBezTo>
                  <a:pt x="12" y="75"/>
                  <a:pt x="10" y="72"/>
                  <a:pt x="8" y="69"/>
                </a:cubicBezTo>
                <a:cubicBezTo>
                  <a:pt x="6" y="66"/>
                  <a:pt x="4" y="62"/>
                  <a:pt x="3" y="58"/>
                </a:cubicBezTo>
                <a:cubicBezTo>
                  <a:pt x="1" y="53"/>
                  <a:pt x="0" y="49"/>
                  <a:pt x="0" y="45"/>
                </a:cubicBezTo>
                <a:cubicBezTo>
                  <a:pt x="0" y="31"/>
                  <a:pt x="4" y="20"/>
                  <a:pt x="12" y="12"/>
                </a:cubicBezTo>
                <a:cubicBezTo>
                  <a:pt x="20" y="4"/>
                  <a:pt x="32" y="0"/>
                  <a:pt x="46" y="0"/>
                </a:cubicBezTo>
                <a:cubicBezTo>
                  <a:pt x="50" y="0"/>
                  <a:pt x="54" y="1"/>
                  <a:pt x="58" y="2"/>
                </a:cubicBezTo>
                <a:cubicBezTo>
                  <a:pt x="62" y="4"/>
                  <a:pt x="65" y="6"/>
                  <a:pt x="69" y="8"/>
                </a:cubicBezTo>
                <a:cubicBezTo>
                  <a:pt x="72" y="10"/>
                  <a:pt x="75" y="12"/>
                  <a:pt x="78" y="14"/>
                </a:cubicBezTo>
                <a:cubicBezTo>
                  <a:pt x="80" y="16"/>
                  <a:pt x="83" y="18"/>
                  <a:pt x="85" y="21"/>
                </a:cubicBezTo>
                <a:cubicBezTo>
                  <a:pt x="87" y="18"/>
                  <a:pt x="90" y="16"/>
                  <a:pt x="92" y="14"/>
                </a:cubicBezTo>
                <a:cubicBezTo>
                  <a:pt x="95" y="12"/>
                  <a:pt x="98" y="10"/>
                  <a:pt x="101" y="8"/>
                </a:cubicBezTo>
                <a:cubicBezTo>
                  <a:pt x="105" y="6"/>
                  <a:pt x="109" y="4"/>
                  <a:pt x="113" y="2"/>
                </a:cubicBezTo>
                <a:cubicBezTo>
                  <a:pt x="117" y="1"/>
                  <a:pt x="121" y="0"/>
                  <a:pt x="125" y="0"/>
                </a:cubicBezTo>
                <a:cubicBezTo>
                  <a:pt x="139" y="0"/>
                  <a:pt x="150" y="4"/>
                  <a:pt x="158" y="12"/>
                </a:cubicBezTo>
                <a:cubicBezTo>
                  <a:pt x="166" y="20"/>
                  <a:pt x="170" y="31"/>
                  <a:pt x="170" y="45"/>
                </a:cubicBezTo>
                <a:close/>
                <a:moveTo>
                  <a:pt x="158" y="45"/>
                </a:moveTo>
                <a:cubicBezTo>
                  <a:pt x="158" y="39"/>
                  <a:pt x="157" y="35"/>
                  <a:pt x="156" y="31"/>
                </a:cubicBezTo>
                <a:cubicBezTo>
                  <a:pt x="154" y="27"/>
                  <a:pt x="153" y="24"/>
                  <a:pt x="151" y="22"/>
                </a:cubicBezTo>
                <a:cubicBezTo>
                  <a:pt x="148" y="19"/>
                  <a:pt x="146" y="18"/>
                  <a:pt x="143" y="16"/>
                </a:cubicBezTo>
                <a:cubicBezTo>
                  <a:pt x="140" y="15"/>
                  <a:pt x="137" y="14"/>
                  <a:pt x="134" y="13"/>
                </a:cubicBezTo>
                <a:cubicBezTo>
                  <a:pt x="131" y="13"/>
                  <a:pt x="128" y="12"/>
                  <a:pt x="125" y="12"/>
                </a:cubicBezTo>
                <a:cubicBezTo>
                  <a:pt x="121" y="12"/>
                  <a:pt x="118" y="13"/>
                  <a:pt x="114" y="15"/>
                </a:cubicBezTo>
                <a:cubicBezTo>
                  <a:pt x="110" y="16"/>
                  <a:pt x="107" y="18"/>
                  <a:pt x="104" y="21"/>
                </a:cubicBezTo>
                <a:cubicBezTo>
                  <a:pt x="100" y="23"/>
                  <a:pt x="98" y="26"/>
                  <a:pt x="95" y="28"/>
                </a:cubicBezTo>
                <a:cubicBezTo>
                  <a:pt x="93" y="30"/>
                  <a:pt x="91" y="32"/>
                  <a:pt x="90" y="34"/>
                </a:cubicBezTo>
                <a:cubicBezTo>
                  <a:pt x="89" y="35"/>
                  <a:pt x="87" y="36"/>
                  <a:pt x="85" y="36"/>
                </a:cubicBezTo>
                <a:cubicBezTo>
                  <a:pt x="83" y="36"/>
                  <a:pt x="82" y="35"/>
                  <a:pt x="81" y="34"/>
                </a:cubicBezTo>
                <a:cubicBezTo>
                  <a:pt x="79" y="32"/>
                  <a:pt x="77" y="30"/>
                  <a:pt x="75" y="28"/>
                </a:cubicBezTo>
                <a:cubicBezTo>
                  <a:pt x="73" y="26"/>
                  <a:pt x="70" y="23"/>
                  <a:pt x="67" y="21"/>
                </a:cubicBezTo>
                <a:cubicBezTo>
                  <a:pt x="63" y="18"/>
                  <a:pt x="60" y="16"/>
                  <a:pt x="56" y="15"/>
                </a:cubicBezTo>
                <a:cubicBezTo>
                  <a:pt x="52" y="13"/>
                  <a:pt x="49" y="12"/>
                  <a:pt x="46" y="12"/>
                </a:cubicBezTo>
                <a:cubicBezTo>
                  <a:pt x="42" y="12"/>
                  <a:pt x="39" y="13"/>
                  <a:pt x="36" y="13"/>
                </a:cubicBezTo>
                <a:cubicBezTo>
                  <a:pt x="33" y="14"/>
                  <a:pt x="31" y="15"/>
                  <a:pt x="27" y="16"/>
                </a:cubicBezTo>
                <a:cubicBezTo>
                  <a:pt x="24" y="18"/>
                  <a:pt x="22" y="19"/>
                  <a:pt x="20" y="22"/>
                </a:cubicBezTo>
                <a:cubicBezTo>
                  <a:pt x="18" y="24"/>
                  <a:pt x="16" y="27"/>
                  <a:pt x="15" y="31"/>
                </a:cubicBezTo>
                <a:cubicBezTo>
                  <a:pt x="13" y="35"/>
                  <a:pt x="13" y="39"/>
                  <a:pt x="13" y="45"/>
                </a:cubicBezTo>
                <a:cubicBezTo>
                  <a:pt x="13" y="55"/>
                  <a:pt x="18" y="66"/>
                  <a:pt x="30" y="78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140" y="78"/>
                  <a:pt x="140" y="78"/>
                  <a:pt x="140" y="78"/>
                </a:cubicBezTo>
                <a:cubicBezTo>
                  <a:pt x="152" y="66"/>
                  <a:pt x="158" y="55"/>
                  <a:pt x="158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3950415" y="2023101"/>
            <a:ext cx="160461" cy="131287"/>
          </a:xfrm>
          <a:custGeom>
            <a:pathLst>
              <a:path extrusionOk="0" h="121" w="149">
                <a:moveTo>
                  <a:pt x="61" y="112"/>
                </a:moveTo>
                <a:cubicBezTo>
                  <a:pt x="61" y="113"/>
                  <a:pt x="61" y="113"/>
                  <a:pt x="61" y="114"/>
                </a:cubicBezTo>
                <a:cubicBezTo>
                  <a:pt x="61" y="115"/>
                  <a:pt x="61" y="116"/>
                  <a:pt x="61" y="117"/>
                </a:cubicBezTo>
                <a:cubicBezTo>
                  <a:pt x="61" y="117"/>
                  <a:pt x="61" y="118"/>
                  <a:pt x="61" y="119"/>
                </a:cubicBezTo>
                <a:cubicBezTo>
                  <a:pt x="61" y="120"/>
                  <a:pt x="60" y="120"/>
                  <a:pt x="60" y="121"/>
                </a:cubicBezTo>
                <a:cubicBezTo>
                  <a:pt x="59" y="121"/>
                  <a:pt x="59" y="121"/>
                  <a:pt x="58" y="121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0" y="121"/>
                  <a:pt x="14" y="119"/>
                  <a:pt x="8" y="113"/>
                </a:cubicBezTo>
                <a:cubicBezTo>
                  <a:pt x="3" y="108"/>
                  <a:pt x="0" y="102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59" y="1"/>
                  <a:pt x="60" y="1"/>
                </a:cubicBezTo>
                <a:cubicBezTo>
                  <a:pt x="61" y="2"/>
                  <a:pt x="61" y="3"/>
                  <a:pt x="61" y="3"/>
                </a:cubicBezTo>
                <a:cubicBezTo>
                  <a:pt x="61" y="4"/>
                  <a:pt x="61" y="4"/>
                  <a:pt x="61" y="5"/>
                </a:cubicBezTo>
                <a:cubicBezTo>
                  <a:pt x="61" y="6"/>
                  <a:pt x="61" y="7"/>
                  <a:pt x="61" y="8"/>
                </a:cubicBezTo>
                <a:cubicBezTo>
                  <a:pt x="61" y="9"/>
                  <a:pt x="61" y="9"/>
                  <a:pt x="61" y="10"/>
                </a:cubicBezTo>
                <a:cubicBezTo>
                  <a:pt x="61" y="11"/>
                  <a:pt x="60" y="12"/>
                  <a:pt x="60" y="12"/>
                </a:cubicBezTo>
                <a:cubicBezTo>
                  <a:pt x="59" y="12"/>
                  <a:pt x="59" y="13"/>
                  <a:pt x="5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3" y="13"/>
                  <a:pt x="20" y="14"/>
                  <a:pt x="17" y="17"/>
                </a:cubicBezTo>
                <a:cubicBezTo>
                  <a:pt x="14" y="20"/>
                  <a:pt x="13" y="24"/>
                  <a:pt x="13" y="28"/>
                </a:cubicBezTo>
                <a:cubicBezTo>
                  <a:pt x="13" y="94"/>
                  <a:pt x="13" y="94"/>
                  <a:pt x="13" y="94"/>
                </a:cubicBezTo>
                <a:cubicBezTo>
                  <a:pt x="13" y="98"/>
                  <a:pt x="14" y="102"/>
                  <a:pt x="17" y="105"/>
                </a:cubicBezTo>
                <a:cubicBezTo>
                  <a:pt x="20" y="108"/>
                  <a:pt x="23" y="109"/>
                  <a:pt x="28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5" y="109"/>
                  <a:pt x="55" y="109"/>
                  <a:pt x="56" y="109"/>
                </a:cubicBezTo>
                <a:cubicBezTo>
                  <a:pt x="57" y="109"/>
                  <a:pt x="57" y="109"/>
                  <a:pt x="57" y="109"/>
                </a:cubicBezTo>
                <a:cubicBezTo>
                  <a:pt x="57" y="109"/>
                  <a:pt x="58" y="109"/>
                  <a:pt x="58" y="109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60" y="110"/>
                  <a:pt x="60" y="110"/>
                  <a:pt x="60" y="110"/>
                </a:cubicBezTo>
                <a:cubicBezTo>
                  <a:pt x="60" y="110"/>
                  <a:pt x="61" y="111"/>
                  <a:pt x="61" y="111"/>
                </a:cubicBezTo>
                <a:cubicBezTo>
                  <a:pt x="61" y="111"/>
                  <a:pt x="61" y="112"/>
                  <a:pt x="61" y="112"/>
                </a:cubicBezTo>
                <a:close/>
                <a:moveTo>
                  <a:pt x="149" y="61"/>
                </a:moveTo>
                <a:cubicBezTo>
                  <a:pt x="149" y="63"/>
                  <a:pt x="148" y="64"/>
                  <a:pt x="147" y="65"/>
                </a:cubicBezTo>
                <a:cubicBezTo>
                  <a:pt x="95" y="117"/>
                  <a:pt x="95" y="117"/>
                  <a:pt x="95" y="117"/>
                </a:cubicBezTo>
                <a:cubicBezTo>
                  <a:pt x="94" y="118"/>
                  <a:pt x="93" y="118"/>
                  <a:pt x="91" y="118"/>
                </a:cubicBezTo>
                <a:cubicBezTo>
                  <a:pt x="90" y="118"/>
                  <a:pt x="88" y="118"/>
                  <a:pt x="87" y="117"/>
                </a:cubicBezTo>
                <a:cubicBezTo>
                  <a:pt x="86" y="115"/>
                  <a:pt x="85" y="114"/>
                  <a:pt x="85" y="112"/>
                </a:cubicBezTo>
                <a:cubicBezTo>
                  <a:pt x="85" y="85"/>
                  <a:pt x="85" y="85"/>
                  <a:pt x="85" y="85"/>
                </a:cubicBezTo>
                <a:cubicBezTo>
                  <a:pt x="43" y="85"/>
                  <a:pt x="43" y="85"/>
                  <a:pt x="43" y="85"/>
                </a:cubicBezTo>
                <a:cubicBezTo>
                  <a:pt x="41" y="85"/>
                  <a:pt x="40" y="85"/>
                  <a:pt x="39" y="83"/>
                </a:cubicBezTo>
                <a:cubicBezTo>
                  <a:pt x="37" y="82"/>
                  <a:pt x="37" y="81"/>
                  <a:pt x="37" y="79"/>
                </a:cubicBezTo>
                <a:cubicBezTo>
                  <a:pt x="37" y="43"/>
                  <a:pt x="37" y="43"/>
                  <a:pt x="37" y="43"/>
                </a:cubicBezTo>
                <a:cubicBezTo>
                  <a:pt x="37" y="41"/>
                  <a:pt x="37" y="40"/>
                  <a:pt x="39" y="39"/>
                </a:cubicBezTo>
                <a:cubicBezTo>
                  <a:pt x="40" y="37"/>
                  <a:pt x="41" y="37"/>
                  <a:pt x="43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8"/>
                  <a:pt x="86" y="6"/>
                  <a:pt x="87" y="5"/>
                </a:cubicBezTo>
                <a:cubicBezTo>
                  <a:pt x="88" y="4"/>
                  <a:pt x="90" y="3"/>
                  <a:pt x="91" y="3"/>
                </a:cubicBezTo>
                <a:cubicBezTo>
                  <a:pt x="93" y="3"/>
                  <a:pt x="94" y="4"/>
                  <a:pt x="95" y="5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8" y="58"/>
                  <a:pt x="149" y="59"/>
                  <a:pt x="149" y="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164363" y="2010135"/>
            <a:ext cx="157220" cy="157220"/>
          </a:xfrm>
          <a:custGeom>
            <a:pathLst>
              <a:path extrusionOk="0" h="146" w="146">
                <a:moveTo>
                  <a:pt x="146" y="28"/>
                </a:moveTo>
                <a:cubicBezTo>
                  <a:pt x="146" y="118"/>
                  <a:pt x="146" y="118"/>
                  <a:pt x="146" y="118"/>
                </a:cubicBezTo>
                <a:cubicBezTo>
                  <a:pt x="146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6" y="20"/>
                  <a:pt x="146" y="28"/>
                </a:cubicBezTo>
                <a:close/>
                <a:moveTo>
                  <a:pt x="46" y="36"/>
                </a:moveTo>
                <a:cubicBezTo>
                  <a:pt x="46" y="33"/>
                  <a:pt x="45" y="30"/>
                  <a:pt x="43" y="28"/>
                </a:cubicBezTo>
                <a:cubicBezTo>
                  <a:pt x="40" y="26"/>
                  <a:pt x="37" y="25"/>
                  <a:pt x="34" y="25"/>
                </a:cubicBezTo>
                <a:cubicBezTo>
                  <a:pt x="30" y="25"/>
                  <a:pt x="27" y="26"/>
                  <a:pt x="25" y="28"/>
                </a:cubicBezTo>
                <a:cubicBezTo>
                  <a:pt x="23" y="30"/>
                  <a:pt x="21" y="33"/>
                  <a:pt x="21" y="36"/>
                </a:cubicBezTo>
                <a:cubicBezTo>
                  <a:pt x="21" y="39"/>
                  <a:pt x="22" y="42"/>
                  <a:pt x="25" y="44"/>
                </a:cubicBezTo>
                <a:cubicBezTo>
                  <a:pt x="27" y="46"/>
                  <a:pt x="30" y="47"/>
                  <a:pt x="33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7" y="47"/>
                  <a:pt x="40" y="46"/>
                  <a:pt x="43" y="44"/>
                </a:cubicBezTo>
                <a:cubicBezTo>
                  <a:pt x="45" y="42"/>
                  <a:pt x="46" y="39"/>
                  <a:pt x="46" y="36"/>
                </a:cubicBezTo>
                <a:close/>
                <a:moveTo>
                  <a:pt x="23" y="122"/>
                </a:moveTo>
                <a:cubicBezTo>
                  <a:pt x="45" y="122"/>
                  <a:pt x="45" y="122"/>
                  <a:pt x="45" y="122"/>
                </a:cubicBezTo>
                <a:cubicBezTo>
                  <a:pt x="45" y="56"/>
                  <a:pt x="45" y="56"/>
                  <a:pt x="45" y="56"/>
                </a:cubicBezTo>
                <a:cubicBezTo>
                  <a:pt x="23" y="56"/>
                  <a:pt x="23" y="56"/>
                  <a:pt x="23" y="56"/>
                </a:cubicBezTo>
                <a:lnTo>
                  <a:pt x="23" y="122"/>
                </a:lnTo>
                <a:close/>
                <a:moveTo>
                  <a:pt x="101" y="122"/>
                </a:moveTo>
                <a:cubicBezTo>
                  <a:pt x="123" y="122"/>
                  <a:pt x="123" y="122"/>
                  <a:pt x="123" y="122"/>
                </a:cubicBezTo>
                <a:cubicBezTo>
                  <a:pt x="123" y="84"/>
                  <a:pt x="123" y="84"/>
                  <a:pt x="123" y="84"/>
                </a:cubicBezTo>
                <a:cubicBezTo>
                  <a:pt x="123" y="75"/>
                  <a:pt x="121" y="67"/>
                  <a:pt x="116" y="62"/>
                </a:cubicBezTo>
                <a:cubicBezTo>
                  <a:pt x="112" y="57"/>
                  <a:pt x="106" y="55"/>
                  <a:pt x="98" y="55"/>
                </a:cubicBezTo>
                <a:cubicBezTo>
                  <a:pt x="89" y="55"/>
                  <a:pt x="83" y="58"/>
                  <a:pt x="78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56"/>
                  <a:pt x="78" y="56"/>
                  <a:pt x="78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60"/>
                  <a:pt x="57" y="82"/>
                  <a:pt x="57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83"/>
                  <a:pt x="79" y="81"/>
                  <a:pt x="79" y="80"/>
                </a:cubicBezTo>
                <a:cubicBezTo>
                  <a:pt x="80" y="78"/>
                  <a:pt x="81" y="76"/>
                  <a:pt x="83" y="74"/>
                </a:cubicBezTo>
                <a:cubicBezTo>
                  <a:pt x="85" y="73"/>
                  <a:pt x="88" y="72"/>
                  <a:pt x="90" y="72"/>
                </a:cubicBezTo>
                <a:cubicBezTo>
                  <a:pt x="98" y="72"/>
                  <a:pt x="101" y="77"/>
                  <a:pt x="101" y="87"/>
                </a:cubicBezTo>
                <a:lnTo>
                  <a:pt x="101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365345" y="2010135"/>
            <a:ext cx="116699" cy="170186"/>
          </a:xfrm>
          <a:custGeom>
            <a:pathLst>
              <a:path extrusionOk="0" h="158" w="109">
                <a:moveTo>
                  <a:pt x="109" y="103"/>
                </a:moveTo>
                <a:cubicBezTo>
                  <a:pt x="109" y="105"/>
                  <a:pt x="108" y="106"/>
                  <a:pt x="107" y="107"/>
                </a:cubicBezTo>
                <a:cubicBezTo>
                  <a:pt x="106" y="109"/>
                  <a:pt x="105" y="109"/>
                  <a:pt x="103" y="109"/>
                </a:cubicBezTo>
                <a:cubicBezTo>
                  <a:pt x="62" y="109"/>
                  <a:pt x="62" y="109"/>
                  <a:pt x="62" y="109"/>
                </a:cubicBezTo>
                <a:cubicBezTo>
                  <a:pt x="58" y="155"/>
                  <a:pt x="58" y="155"/>
                  <a:pt x="58" y="155"/>
                </a:cubicBezTo>
                <a:cubicBezTo>
                  <a:pt x="57" y="156"/>
                  <a:pt x="57" y="156"/>
                  <a:pt x="57" y="157"/>
                </a:cubicBezTo>
                <a:cubicBezTo>
                  <a:pt x="56" y="157"/>
                  <a:pt x="55" y="158"/>
                  <a:pt x="55" y="158"/>
                </a:cubicBezTo>
                <a:cubicBezTo>
                  <a:pt x="55" y="158"/>
                  <a:pt x="55" y="158"/>
                  <a:pt x="55" y="158"/>
                </a:cubicBezTo>
                <a:cubicBezTo>
                  <a:pt x="53" y="158"/>
                  <a:pt x="52" y="157"/>
                  <a:pt x="52" y="155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4" y="109"/>
                  <a:pt x="3" y="109"/>
                  <a:pt x="2" y="107"/>
                </a:cubicBezTo>
                <a:cubicBezTo>
                  <a:pt x="1" y="106"/>
                  <a:pt x="0" y="105"/>
                  <a:pt x="0" y="103"/>
                </a:cubicBezTo>
                <a:cubicBezTo>
                  <a:pt x="0" y="95"/>
                  <a:pt x="3" y="88"/>
                  <a:pt x="7" y="82"/>
                </a:cubicBezTo>
                <a:cubicBezTo>
                  <a:pt x="12" y="76"/>
                  <a:pt x="18" y="73"/>
                  <a:pt x="24" y="73"/>
                </a:cubicBezTo>
                <a:cubicBezTo>
                  <a:pt x="24" y="25"/>
                  <a:pt x="24" y="25"/>
                  <a:pt x="24" y="25"/>
                </a:cubicBezTo>
                <a:cubicBezTo>
                  <a:pt x="21" y="25"/>
                  <a:pt x="18" y="23"/>
                  <a:pt x="16" y="21"/>
                </a:cubicBezTo>
                <a:cubicBezTo>
                  <a:pt x="13" y="19"/>
                  <a:pt x="12" y="16"/>
                  <a:pt x="12" y="12"/>
                </a:cubicBezTo>
                <a:cubicBezTo>
                  <a:pt x="12" y="9"/>
                  <a:pt x="13" y="6"/>
                  <a:pt x="16" y="4"/>
                </a:cubicBezTo>
                <a:cubicBezTo>
                  <a:pt x="18" y="2"/>
                  <a:pt x="21" y="0"/>
                  <a:pt x="2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8" y="0"/>
                  <a:pt x="91" y="2"/>
                  <a:pt x="93" y="4"/>
                </a:cubicBezTo>
                <a:cubicBezTo>
                  <a:pt x="96" y="6"/>
                  <a:pt x="97" y="9"/>
                  <a:pt x="97" y="12"/>
                </a:cubicBezTo>
                <a:cubicBezTo>
                  <a:pt x="97" y="16"/>
                  <a:pt x="96" y="19"/>
                  <a:pt x="93" y="21"/>
                </a:cubicBezTo>
                <a:cubicBezTo>
                  <a:pt x="91" y="23"/>
                  <a:pt x="88" y="25"/>
                  <a:pt x="85" y="25"/>
                </a:cubicBezTo>
                <a:cubicBezTo>
                  <a:pt x="85" y="73"/>
                  <a:pt x="85" y="73"/>
                  <a:pt x="85" y="73"/>
                </a:cubicBezTo>
                <a:cubicBezTo>
                  <a:pt x="91" y="73"/>
                  <a:pt x="97" y="76"/>
                  <a:pt x="102" y="82"/>
                </a:cubicBezTo>
                <a:cubicBezTo>
                  <a:pt x="107" y="88"/>
                  <a:pt x="109" y="95"/>
                  <a:pt x="109" y="103"/>
                </a:cubicBezTo>
                <a:close/>
                <a:moveTo>
                  <a:pt x="45" y="70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7"/>
                  <a:pt x="45" y="26"/>
                  <a:pt x="45" y="25"/>
                </a:cubicBezTo>
                <a:cubicBezTo>
                  <a:pt x="44" y="25"/>
                  <a:pt x="43" y="25"/>
                  <a:pt x="42" y="25"/>
                </a:cubicBezTo>
                <a:cubicBezTo>
                  <a:pt x="42" y="25"/>
                  <a:pt x="41" y="25"/>
                  <a:pt x="40" y="25"/>
                </a:cubicBezTo>
                <a:cubicBezTo>
                  <a:pt x="40" y="26"/>
                  <a:pt x="39" y="27"/>
                  <a:pt x="39" y="28"/>
                </a:cubicBezTo>
                <a:cubicBezTo>
                  <a:pt x="39" y="70"/>
                  <a:pt x="39" y="70"/>
                  <a:pt x="39" y="70"/>
                </a:cubicBezTo>
                <a:cubicBezTo>
                  <a:pt x="39" y="71"/>
                  <a:pt x="40" y="72"/>
                  <a:pt x="40" y="72"/>
                </a:cubicBezTo>
                <a:cubicBezTo>
                  <a:pt x="41" y="73"/>
                  <a:pt x="42" y="73"/>
                  <a:pt x="42" y="73"/>
                </a:cubicBezTo>
                <a:cubicBezTo>
                  <a:pt x="43" y="73"/>
                  <a:pt x="44" y="73"/>
                  <a:pt x="45" y="72"/>
                </a:cubicBezTo>
                <a:cubicBezTo>
                  <a:pt x="45" y="72"/>
                  <a:pt x="45" y="71"/>
                  <a:pt x="45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527428" y="1998788"/>
            <a:ext cx="181532" cy="155598"/>
          </a:xfrm>
          <a:custGeom>
            <a:pathLst>
              <a:path extrusionOk="0" h="145" w="169">
                <a:moveTo>
                  <a:pt x="133" y="88"/>
                </a:moveTo>
                <a:cubicBezTo>
                  <a:pt x="133" y="118"/>
                  <a:pt x="133" y="118"/>
                  <a:pt x="133" y="118"/>
                </a:cubicBezTo>
                <a:cubicBezTo>
                  <a:pt x="133" y="126"/>
                  <a:pt x="130" y="132"/>
                  <a:pt x="125" y="137"/>
                </a:cubicBezTo>
                <a:cubicBezTo>
                  <a:pt x="119" y="143"/>
                  <a:pt x="113" y="145"/>
                  <a:pt x="105" y="145"/>
                </a:cubicBezTo>
                <a:cubicBezTo>
                  <a:pt x="27" y="145"/>
                  <a:pt x="27" y="145"/>
                  <a:pt x="27" y="145"/>
                </a:cubicBezTo>
                <a:cubicBezTo>
                  <a:pt x="19" y="145"/>
                  <a:pt x="13" y="143"/>
                  <a:pt x="8" y="137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2"/>
                  <a:pt x="2" y="26"/>
                  <a:pt x="8" y="20"/>
                </a:cubicBezTo>
                <a:cubicBezTo>
                  <a:pt x="13" y="15"/>
                  <a:pt x="19" y="12"/>
                  <a:pt x="27" y="12"/>
                </a:cubicBezTo>
                <a:cubicBezTo>
                  <a:pt x="93" y="12"/>
                  <a:pt x="93" y="12"/>
                  <a:pt x="93" y="12"/>
                </a:cubicBezTo>
                <a:cubicBezTo>
                  <a:pt x="94" y="12"/>
                  <a:pt x="95" y="13"/>
                  <a:pt x="96" y="13"/>
                </a:cubicBezTo>
                <a:cubicBezTo>
                  <a:pt x="96" y="14"/>
                  <a:pt x="96" y="14"/>
                  <a:pt x="96" y="15"/>
                </a:cubicBezTo>
                <a:cubicBezTo>
                  <a:pt x="96" y="21"/>
                  <a:pt x="96" y="21"/>
                  <a:pt x="96" y="21"/>
                </a:cubicBezTo>
                <a:cubicBezTo>
                  <a:pt x="96" y="22"/>
                  <a:pt x="96" y="23"/>
                  <a:pt x="96" y="24"/>
                </a:cubicBezTo>
                <a:cubicBezTo>
                  <a:pt x="95" y="24"/>
                  <a:pt x="94" y="24"/>
                  <a:pt x="93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3" y="24"/>
                  <a:pt x="19" y="26"/>
                  <a:pt x="16" y="29"/>
                </a:cubicBezTo>
                <a:cubicBezTo>
                  <a:pt x="13" y="32"/>
                  <a:pt x="12" y="35"/>
                  <a:pt x="12" y="40"/>
                </a:cubicBezTo>
                <a:cubicBezTo>
                  <a:pt x="12" y="118"/>
                  <a:pt x="12" y="118"/>
                  <a:pt x="12" y="118"/>
                </a:cubicBezTo>
                <a:cubicBezTo>
                  <a:pt x="12" y="122"/>
                  <a:pt x="13" y="126"/>
                  <a:pt x="16" y="129"/>
                </a:cubicBezTo>
                <a:cubicBezTo>
                  <a:pt x="19" y="132"/>
                  <a:pt x="23" y="133"/>
                  <a:pt x="27" y="133"/>
                </a:cubicBezTo>
                <a:cubicBezTo>
                  <a:pt x="105" y="133"/>
                  <a:pt x="105" y="133"/>
                  <a:pt x="105" y="133"/>
                </a:cubicBezTo>
                <a:cubicBezTo>
                  <a:pt x="110" y="133"/>
                  <a:pt x="113" y="132"/>
                  <a:pt x="116" y="129"/>
                </a:cubicBezTo>
                <a:cubicBezTo>
                  <a:pt x="119" y="126"/>
                  <a:pt x="121" y="122"/>
                  <a:pt x="121" y="118"/>
                </a:cubicBezTo>
                <a:cubicBezTo>
                  <a:pt x="121" y="88"/>
                  <a:pt x="121" y="88"/>
                  <a:pt x="121" y="88"/>
                </a:cubicBezTo>
                <a:cubicBezTo>
                  <a:pt x="121" y="87"/>
                  <a:pt x="121" y="86"/>
                  <a:pt x="121" y="86"/>
                </a:cubicBezTo>
                <a:cubicBezTo>
                  <a:pt x="122" y="85"/>
                  <a:pt x="123" y="85"/>
                  <a:pt x="124" y="85"/>
                </a:cubicBezTo>
                <a:cubicBezTo>
                  <a:pt x="130" y="85"/>
                  <a:pt x="130" y="85"/>
                  <a:pt x="130" y="85"/>
                </a:cubicBezTo>
                <a:cubicBezTo>
                  <a:pt x="131" y="85"/>
                  <a:pt x="131" y="85"/>
                  <a:pt x="132" y="86"/>
                </a:cubicBezTo>
                <a:cubicBezTo>
                  <a:pt x="132" y="86"/>
                  <a:pt x="133" y="87"/>
                  <a:pt x="133" y="88"/>
                </a:cubicBezTo>
                <a:close/>
                <a:moveTo>
                  <a:pt x="169" y="6"/>
                </a:moveTo>
                <a:cubicBezTo>
                  <a:pt x="169" y="55"/>
                  <a:pt x="169" y="55"/>
                  <a:pt x="169" y="55"/>
                </a:cubicBezTo>
                <a:cubicBezTo>
                  <a:pt x="169" y="56"/>
                  <a:pt x="168" y="58"/>
                  <a:pt x="167" y="59"/>
                </a:cubicBezTo>
                <a:cubicBezTo>
                  <a:pt x="166" y="60"/>
                  <a:pt x="165" y="61"/>
                  <a:pt x="163" y="61"/>
                </a:cubicBezTo>
                <a:cubicBezTo>
                  <a:pt x="161" y="61"/>
                  <a:pt x="160" y="60"/>
                  <a:pt x="159" y="59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80" y="105"/>
                  <a:pt x="79" y="105"/>
                  <a:pt x="78" y="105"/>
                </a:cubicBezTo>
                <a:cubicBezTo>
                  <a:pt x="77" y="105"/>
                  <a:pt x="77" y="105"/>
                  <a:pt x="76" y="104"/>
                </a:cubicBezTo>
                <a:cubicBezTo>
                  <a:pt x="65" y="93"/>
                  <a:pt x="65" y="93"/>
                  <a:pt x="65" y="93"/>
                </a:cubicBezTo>
                <a:cubicBezTo>
                  <a:pt x="65" y="93"/>
                  <a:pt x="64" y="92"/>
                  <a:pt x="64" y="91"/>
                </a:cubicBezTo>
                <a:cubicBezTo>
                  <a:pt x="64" y="90"/>
                  <a:pt x="65" y="89"/>
                  <a:pt x="65" y="89"/>
                </a:cubicBezTo>
                <a:cubicBezTo>
                  <a:pt x="127" y="27"/>
                  <a:pt x="127" y="27"/>
                  <a:pt x="127" y="27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09" y="9"/>
                  <a:pt x="108" y="8"/>
                  <a:pt x="108" y="6"/>
                </a:cubicBezTo>
                <a:cubicBezTo>
                  <a:pt x="108" y="5"/>
                  <a:pt x="109" y="3"/>
                  <a:pt x="110" y="2"/>
                </a:cubicBezTo>
                <a:cubicBezTo>
                  <a:pt x="111" y="1"/>
                  <a:pt x="113" y="0"/>
                  <a:pt x="115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5" y="0"/>
                  <a:pt x="166" y="1"/>
                  <a:pt x="167" y="2"/>
                </a:cubicBezTo>
                <a:cubicBezTo>
                  <a:pt x="168" y="3"/>
                  <a:pt x="169" y="5"/>
                  <a:pt x="169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754343" y="2023101"/>
            <a:ext cx="155598" cy="131287"/>
          </a:xfrm>
          <a:custGeom>
            <a:pathLst>
              <a:path extrusionOk="0" h="121" w="145">
                <a:moveTo>
                  <a:pt x="111" y="61"/>
                </a:moveTo>
                <a:cubicBezTo>
                  <a:pt x="111" y="63"/>
                  <a:pt x="111" y="64"/>
                  <a:pt x="110" y="6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57" y="118"/>
                  <a:pt x="56" y="118"/>
                  <a:pt x="54" y="118"/>
                </a:cubicBezTo>
                <a:cubicBezTo>
                  <a:pt x="52" y="118"/>
                  <a:pt x="51" y="118"/>
                  <a:pt x="50" y="117"/>
                </a:cubicBezTo>
                <a:cubicBezTo>
                  <a:pt x="49" y="115"/>
                  <a:pt x="48" y="114"/>
                  <a:pt x="48" y="112"/>
                </a:cubicBezTo>
                <a:cubicBezTo>
                  <a:pt x="48" y="85"/>
                  <a:pt x="48" y="85"/>
                  <a:pt x="48" y="85"/>
                </a:cubicBezTo>
                <a:cubicBezTo>
                  <a:pt x="6" y="85"/>
                  <a:pt x="6" y="85"/>
                  <a:pt x="6" y="85"/>
                </a:cubicBezTo>
                <a:cubicBezTo>
                  <a:pt x="4" y="85"/>
                  <a:pt x="3" y="85"/>
                  <a:pt x="1" y="83"/>
                </a:cubicBezTo>
                <a:cubicBezTo>
                  <a:pt x="0" y="82"/>
                  <a:pt x="0" y="81"/>
                  <a:pt x="0" y="7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1"/>
                  <a:pt x="0" y="40"/>
                  <a:pt x="1" y="39"/>
                </a:cubicBezTo>
                <a:cubicBezTo>
                  <a:pt x="3" y="37"/>
                  <a:pt x="4" y="37"/>
                  <a:pt x="6" y="37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8"/>
                  <a:pt x="49" y="6"/>
                  <a:pt x="50" y="5"/>
                </a:cubicBezTo>
                <a:cubicBezTo>
                  <a:pt x="51" y="4"/>
                  <a:pt x="52" y="3"/>
                  <a:pt x="54" y="3"/>
                </a:cubicBezTo>
                <a:cubicBezTo>
                  <a:pt x="56" y="3"/>
                  <a:pt x="57" y="4"/>
                  <a:pt x="58" y="5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11" y="58"/>
                  <a:pt x="111" y="59"/>
                  <a:pt x="111" y="61"/>
                </a:cubicBezTo>
                <a:close/>
                <a:moveTo>
                  <a:pt x="145" y="28"/>
                </a:moveTo>
                <a:cubicBezTo>
                  <a:pt x="145" y="94"/>
                  <a:pt x="145" y="94"/>
                  <a:pt x="145" y="94"/>
                </a:cubicBezTo>
                <a:cubicBezTo>
                  <a:pt x="145" y="102"/>
                  <a:pt x="142" y="108"/>
                  <a:pt x="137" y="113"/>
                </a:cubicBezTo>
                <a:cubicBezTo>
                  <a:pt x="131" y="119"/>
                  <a:pt x="125" y="121"/>
                  <a:pt x="118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6" y="121"/>
                  <a:pt x="86" y="121"/>
                  <a:pt x="85" y="121"/>
                </a:cubicBezTo>
                <a:cubicBezTo>
                  <a:pt x="85" y="120"/>
                  <a:pt x="84" y="119"/>
                  <a:pt x="84" y="118"/>
                </a:cubicBezTo>
                <a:cubicBezTo>
                  <a:pt x="84" y="118"/>
                  <a:pt x="84" y="118"/>
                  <a:pt x="84" y="117"/>
                </a:cubicBezTo>
                <a:cubicBezTo>
                  <a:pt x="84" y="116"/>
                  <a:pt x="84" y="115"/>
                  <a:pt x="84" y="114"/>
                </a:cubicBezTo>
                <a:cubicBezTo>
                  <a:pt x="84" y="113"/>
                  <a:pt x="84" y="113"/>
                  <a:pt x="84" y="112"/>
                </a:cubicBezTo>
                <a:cubicBezTo>
                  <a:pt x="85" y="111"/>
                  <a:pt x="85" y="110"/>
                  <a:pt x="85" y="110"/>
                </a:cubicBezTo>
                <a:cubicBezTo>
                  <a:pt x="86" y="110"/>
                  <a:pt x="86" y="109"/>
                  <a:pt x="87" y="109"/>
                </a:cubicBezTo>
                <a:cubicBezTo>
                  <a:pt x="118" y="109"/>
                  <a:pt x="118" y="109"/>
                  <a:pt x="118" y="109"/>
                </a:cubicBezTo>
                <a:cubicBezTo>
                  <a:pt x="122" y="109"/>
                  <a:pt x="125" y="108"/>
                  <a:pt x="128" y="105"/>
                </a:cubicBezTo>
                <a:cubicBezTo>
                  <a:pt x="131" y="102"/>
                  <a:pt x="133" y="98"/>
                  <a:pt x="133" y="94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4"/>
                  <a:pt x="131" y="20"/>
                  <a:pt x="128" y="17"/>
                </a:cubicBezTo>
                <a:cubicBezTo>
                  <a:pt x="125" y="14"/>
                  <a:pt x="122" y="13"/>
                  <a:pt x="118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13"/>
                  <a:pt x="90" y="13"/>
                  <a:pt x="89" y="13"/>
                </a:cubicBezTo>
                <a:cubicBezTo>
                  <a:pt x="89" y="13"/>
                  <a:pt x="88" y="13"/>
                  <a:pt x="88" y="13"/>
                </a:cubicBezTo>
                <a:cubicBezTo>
                  <a:pt x="88" y="13"/>
                  <a:pt x="87" y="13"/>
                  <a:pt x="87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86" y="12"/>
                  <a:pt x="85" y="12"/>
                  <a:pt x="85" y="12"/>
                </a:cubicBezTo>
                <a:cubicBezTo>
                  <a:pt x="85" y="11"/>
                  <a:pt x="85" y="11"/>
                  <a:pt x="84" y="11"/>
                </a:cubicBezTo>
                <a:cubicBezTo>
                  <a:pt x="84" y="10"/>
                  <a:pt x="84" y="10"/>
                  <a:pt x="84" y="10"/>
                </a:cubicBezTo>
                <a:cubicBezTo>
                  <a:pt x="84" y="9"/>
                  <a:pt x="84" y="9"/>
                  <a:pt x="84" y="8"/>
                </a:cubicBezTo>
                <a:cubicBezTo>
                  <a:pt x="84" y="7"/>
                  <a:pt x="84" y="6"/>
                  <a:pt x="84" y="5"/>
                </a:cubicBezTo>
                <a:cubicBezTo>
                  <a:pt x="84" y="4"/>
                  <a:pt x="84" y="4"/>
                  <a:pt x="84" y="3"/>
                </a:cubicBezTo>
                <a:cubicBezTo>
                  <a:pt x="85" y="2"/>
                  <a:pt x="85" y="1"/>
                  <a:pt x="85" y="1"/>
                </a:cubicBezTo>
                <a:cubicBezTo>
                  <a:pt x="86" y="1"/>
                  <a:pt x="86" y="0"/>
                  <a:pt x="8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1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953704" y="2010135"/>
            <a:ext cx="170186" cy="157220"/>
          </a:xfrm>
          <a:custGeom>
            <a:pathLst>
              <a:path extrusionOk="0" h="146" w="158">
                <a:moveTo>
                  <a:pt x="158" y="34"/>
                </a:moveTo>
                <a:cubicBezTo>
                  <a:pt x="158" y="46"/>
                  <a:pt x="158" y="46"/>
                  <a:pt x="158" y="46"/>
                </a:cubicBezTo>
                <a:cubicBezTo>
                  <a:pt x="158" y="50"/>
                  <a:pt x="156" y="55"/>
                  <a:pt x="154" y="59"/>
                </a:cubicBezTo>
                <a:cubicBezTo>
                  <a:pt x="151" y="64"/>
                  <a:pt x="148" y="68"/>
                  <a:pt x="143" y="72"/>
                </a:cubicBezTo>
                <a:cubicBezTo>
                  <a:pt x="139" y="75"/>
                  <a:pt x="133" y="78"/>
                  <a:pt x="127" y="81"/>
                </a:cubicBezTo>
                <a:cubicBezTo>
                  <a:pt x="120" y="83"/>
                  <a:pt x="113" y="85"/>
                  <a:pt x="106" y="85"/>
                </a:cubicBezTo>
                <a:cubicBezTo>
                  <a:pt x="104" y="88"/>
                  <a:pt x="101" y="91"/>
                  <a:pt x="97" y="94"/>
                </a:cubicBezTo>
                <a:cubicBezTo>
                  <a:pt x="95" y="96"/>
                  <a:pt x="93" y="98"/>
                  <a:pt x="92" y="101"/>
                </a:cubicBezTo>
                <a:cubicBezTo>
                  <a:pt x="92" y="103"/>
                  <a:pt x="91" y="106"/>
                  <a:pt x="91" y="109"/>
                </a:cubicBezTo>
                <a:cubicBezTo>
                  <a:pt x="91" y="113"/>
                  <a:pt x="92" y="116"/>
                  <a:pt x="94" y="118"/>
                </a:cubicBezTo>
                <a:cubicBezTo>
                  <a:pt x="96" y="120"/>
                  <a:pt x="99" y="121"/>
                  <a:pt x="103" y="121"/>
                </a:cubicBezTo>
                <a:cubicBezTo>
                  <a:pt x="108" y="121"/>
                  <a:pt x="112" y="123"/>
                  <a:pt x="116" y="126"/>
                </a:cubicBezTo>
                <a:cubicBezTo>
                  <a:pt x="119" y="129"/>
                  <a:pt x="121" y="132"/>
                  <a:pt x="121" y="136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21" y="143"/>
                  <a:pt x="121" y="144"/>
                  <a:pt x="120" y="145"/>
                </a:cubicBezTo>
                <a:cubicBezTo>
                  <a:pt x="120" y="145"/>
                  <a:pt x="119" y="146"/>
                  <a:pt x="118" y="146"/>
                </a:cubicBezTo>
                <a:cubicBezTo>
                  <a:pt x="40" y="146"/>
                  <a:pt x="40" y="146"/>
                  <a:pt x="40" y="146"/>
                </a:cubicBezTo>
                <a:cubicBezTo>
                  <a:pt x="39" y="146"/>
                  <a:pt x="38" y="145"/>
                  <a:pt x="37" y="145"/>
                </a:cubicBezTo>
                <a:cubicBezTo>
                  <a:pt x="37" y="144"/>
                  <a:pt x="37" y="143"/>
                  <a:pt x="37" y="143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37" y="132"/>
                  <a:pt x="38" y="129"/>
                  <a:pt x="42" y="126"/>
                </a:cubicBezTo>
                <a:cubicBezTo>
                  <a:pt x="46" y="123"/>
                  <a:pt x="50" y="121"/>
                  <a:pt x="55" y="121"/>
                </a:cubicBezTo>
                <a:cubicBezTo>
                  <a:pt x="59" y="121"/>
                  <a:pt x="62" y="120"/>
                  <a:pt x="64" y="118"/>
                </a:cubicBezTo>
                <a:cubicBezTo>
                  <a:pt x="66" y="116"/>
                  <a:pt x="67" y="113"/>
                  <a:pt x="67" y="109"/>
                </a:cubicBezTo>
                <a:cubicBezTo>
                  <a:pt x="67" y="106"/>
                  <a:pt x="66" y="103"/>
                  <a:pt x="65" y="101"/>
                </a:cubicBezTo>
                <a:cubicBezTo>
                  <a:pt x="65" y="98"/>
                  <a:pt x="63" y="96"/>
                  <a:pt x="61" y="94"/>
                </a:cubicBezTo>
                <a:cubicBezTo>
                  <a:pt x="57" y="91"/>
                  <a:pt x="54" y="88"/>
                  <a:pt x="52" y="85"/>
                </a:cubicBezTo>
                <a:cubicBezTo>
                  <a:pt x="44" y="85"/>
                  <a:pt x="38" y="83"/>
                  <a:pt x="31" y="81"/>
                </a:cubicBezTo>
                <a:cubicBezTo>
                  <a:pt x="25" y="78"/>
                  <a:pt x="19" y="75"/>
                  <a:pt x="15" y="72"/>
                </a:cubicBezTo>
                <a:cubicBezTo>
                  <a:pt x="10" y="68"/>
                  <a:pt x="7" y="64"/>
                  <a:pt x="4" y="59"/>
                </a:cubicBezTo>
                <a:cubicBezTo>
                  <a:pt x="2" y="55"/>
                  <a:pt x="0" y="50"/>
                  <a:pt x="0" y="4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1"/>
                  <a:pt x="1" y="29"/>
                  <a:pt x="3" y="27"/>
                </a:cubicBezTo>
                <a:cubicBezTo>
                  <a:pt x="5" y="25"/>
                  <a:pt x="7" y="25"/>
                  <a:pt x="9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1"/>
                  <a:pt x="38" y="8"/>
                  <a:pt x="41" y="5"/>
                </a:cubicBezTo>
                <a:cubicBezTo>
                  <a:pt x="44" y="2"/>
                  <a:pt x="48" y="0"/>
                  <a:pt x="52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0" y="0"/>
                  <a:pt x="114" y="2"/>
                  <a:pt x="117" y="5"/>
                </a:cubicBezTo>
                <a:cubicBezTo>
                  <a:pt x="120" y="8"/>
                  <a:pt x="121" y="11"/>
                  <a:pt x="121" y="15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49" y="25"/>
                  <a:pt x="149" y="25"/>
                  <a:pt x="149" y="25"/>
                </a:cubicBezTo>
                <a:cubicBezTo>
                  <a:pt x="151" y="25"/>
                  <a:pt x="153" y="25"/>
                  <a:pt x="155" y="27"/>
                </a:cubicBezTo>
                <a:cubicBezTo>
                  <a:pt x="157" y="29"/>
                  <a:pt x="158" y="31"/>
                  <a:pt x="158" y="34"/>
                </a:cubicBezTo>
                <a:close/>
                <a:moveTo>
                  <a:pt x="44" y="72"/>
                </a:moveTo>
                <a:cubicBezTo>
                  <a:pt x="39" y="62"/>
                  <a:pt x="37" y="50"/>
                  <a:pt x="37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51"/>
                  <a:pt x="15" y="56"/>
                  <a:pt x="21" y="61"/>
                </a:cubicBezTo>
                <a:cubicBezTo>
                  <a:pt x="27" y="66"/>
                  <a:pt x="35" y="70"/>
                  <a:pt x="44" y="72"/>
                </a:cubicBezTo>
                <a:close/>
                <a:moveTo>
                  <a:pt x="146" y="46"/>
                </a:moveTo>
                <a:cubicBezTo>
                  <a:pt x="146" y="37"/>
                  <a:pt x="146" y="37"/>
                  <a:pt x="146" y="37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21" y="50"/>
                  <a:pt x="119" y="62"/>
                  <a:pt x="114" y="72"/>
                </a:cubicBezTo>
                <a:cubicBezTo>
                  <a:pt x="123" y="70"/>
                  <a:pt x="131" y="66"/>
                  <a:pt x="137" y="61"/>
                </a:cubicBezTo>
                <a:cubicBezTo>
                  <a:pt x="143" y="56"/>
                  <a:pt x="146" y="51"/>
                  <a:pt x="146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167652" y="2010135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6" y="146"/>
                  <a:pt x="95" y="146"/>
                  <a:pt x="95" y="145"/>
                </a:cubicBezTo>
                <a:cubicBezTo>
                  <a:pt x="94" y="145"/>
                  <a:pt x="93" y="145"/>
                  <a:pt x="93" y="145"/>
                </a:cubicBezTo>
                <a:cubicBezTo>
                  <a:pt x="92" y="145"/>
                  <a:pt x="92" y="144"/>
                  <a:pt x="91" y="144"/>
                </a:cubicBezTo>
                <a:cubicBezTo>
                  <a:pt x="91" y="143"/>
                  <a:pt x="91" y="142"/>
                  <a:pt x="91" y="141"/>
                </a:cubicBezTo>
                <a:cubicBezTo>
                  <a:pt x="91" y="118"/>
                  <a:pt x="91" y="118"/>
                  <a:pt x="91" y="118"/>
                </a:cubicBezTo>
                <a:cubicBezTo>
                  <a:pt x="91" y="112"/>
                  <a:pt x="89" y="108"/>
                  <a:pt x="86" y="105"/>
                </a:cubicBezTo>
                <a:cubicBezTo>
                  <a:pt x="89" y="105"/>
                  <a:pt x="93" y="104"/>
                  <a:pt x="96" y="103"/>
                </a:cubicBezTo>
                <a:cubicBezTo>
                  <a:pt x="98" y="103"/>
                  <a:pt x="101" y="101"/>
                  <a:pt x="104" y="100"/>
                </a:cubicBezTo>
                <a:cubicBezTo>
                  <a:pt x="108" y="98"/>
                  <a:pt x="110" y="96"/>
                  <a:pt x="112" y="93"/>
                </a:cubicBezTo>
                <a:cubicBezTo>
                  <a:pt x="114" y="91"/>
                  <a:pt x="116" y="88"/>
                  <a:pt x="117" y="83"/>
                </a:cubicBezTo>
                <a:cubicBezTo>
                  <a:pt x="118" y="79"/>
                  <a:pt x="119" y="75"/>
                  <a:pt x="119" y="69"/>
                </a:cubicBezTo>
                <a:cubicBezTo>
                  <a:pt x="119" y="62"/>
                  <a:pt x="117" y="55"/>
                  <a:pt x="112" y="50"/>
                </a:cubicBezTo>
                <a:cubicBezTo>
                  <a:pt x="114" y="44"/>
                  <a:pt x="114" y="38"/>
                  <a:pt x="111" y="30"/>
                </a:cubicBezTo>
                <a:cubicBezTo>
                  <a:pt x="109" y="30"/>
                  <a:pt x="107" y="30"/>
                  <a:pt x="103" y="31"/>
                </a:cubicBezTo>
                <a:cubicBezTo>
                  <a:pt x="100" y="33"/>
                  <a:pt x="97" y="34"/>
                  <a:pt x="95" y="36"/>
                </a:cubicBezTo>
                <a:cubicBezTo>
                  <a:pt x="91" y="38"/>
                  <a:pt x="91" y="38"/>
                  <a:pt x="91" y="38"/>
                </a:cubicBezTo>
                <a:cubicBezTo>
                  <a:pt x="85" y="36"/>
                  <a:pt x="79" y="35"/>
                  <a:pt x="73" y="35"/>
                </a:cubicBezTo>
                <a:cubicBezTo>
                  <a:pt x="67" y="35"/>
                  <a:pt x="60" y="36"/>
                  <a:pt x="55" y="38"/>
                </a:cubicBezTo>
                <a:cubicBezTo>
                  <a:pt x="54" y="37"/>
                  <a:pt x="52" y="36"/>
                  <a:pt x="51" y="35"/>
                </a:cubicBezTo>
                <a:cubicBezTo>
                  <a:pt x="49" y="34"/>
                  <a:pt x="46" y="33"/>
                  <a:pt x="43" y="32"/>
                </a:cubicBezTo>
                <a:cubicBezTo>
                  <a:pt x="39" y="30"/>
                  <a:pt x="36" y="30"/>
                  <a:pt x="35" y="30"/>
                </a:cubicBezTo>
                <a:cubicBezTo>
                  <a:pt x="32" y="38"/>
                  <a:pt x="32" y="44"/>
                  <a:pt x="34" y="50"/>
                </a:cubicBezTo>
                <a:cubicBezTo>
                  <a:pt x="29" y="55"/>
                  <a:pt x="26" y="62"/>
                  <a:pt x="26" y="69"/>
                </a:cubicBezTo>
                <a:cubicBezTo>
                  <a:pt x="26" y="75"/>
                  <a:pt x="27" y="79"/>
                  <a:pt x="28" y="83"/>
                </a:cubicBezTo>
                <a:cubicBezTo>
                  <a:pt x="30" y="87"/>
                  <a:pt x="31" y="91"/>
                  <a:pt x="33" y="93"/>
                </a:cubicBezTo>
                <a:cubicBezTo>
                  <a:pt x="35" y="96"/>
                  <a:pt x="38" y="98"/>
                  <a:pt x="41" y="100"/>
                </a:cubicBezTo>
                <a:cubicBezTo>
                  <a:pt x="44" y="101"/>
                  <a:pt x="47" y="103"/>
                  <a:pt x="50" y="103"/>
                </a:cubicBezTo>
                <a:cubicBezTo>
                  <a:pt x="53" y="104"/>
                  <a:pt x="56" y="105"/>
                  <a:pt x="60" y="105"/>
                </a:cubicBezTo>
                <a:cubicBezTo>
                  <a:pt x="57" y="107"/>
                  <a:pt x="55" y="111"/>
                  <a:pt x="55" y="115"/>
                </a:cubicBezTo>
                <a:cubicBezTo>
                  <a:pt x="54" y="115"/>
                  <a:pt x="52" y="116"/>
                  <a:pt x="51" y="116"/>
                </a:cubicBezTo>
                <a:cubicBezTo>
                  <a:pt x="49" y="116"/>
                  <a:pt x="47" y="117"/>
                  <a:pt x="45" y="117"/>
                </a:cubicBezTo>
                <a:cubicBezTo>
                  <a:pt x="43" y="117"/>
                  <a:pt x="41" y="116"/>
                  <a:pt x="39" y="115"/>
                </a:cubicBezTo>
                <a:cubicBezTo>
                  <a:pt x="37" y="113"/>
                  <a:pt x="35" y="111"/>
                  <a:pt x="34" y="109"/>
                </a:cubicBezTo>
                <a:cubicBezTo>
                  <a:pt x="33" y="107"/>
                  <a:pt x="31" y="105"/>
                  <a:pt x="29" y="104"/>
                </a:cubicBezTo>
                <a:cubicBezTo>
                  <a:pt x="27" y="103"/>
                  <a:pt x="26" y="102"/>
                  <a:pt x="25" y="102"/>
                </a:cubicBezTo>
                <a:cubicBezTo>
                  <a:pt x="23" y="101"/>
                  <a:pt x="23" y="101"/>
                  <a:pt x="23" y="101"/>
                </a:cubicBezTo>
                <a:cubicBezTo>
                  <a:pt x="21" y="101"/>
                  <a:pt x="20" y="101"/>
                  <a:pt x="20" y="102"/>
                </a:cubicBezTo>
                <a:cubicBezTo>
                  <a:pt x="19" y="102"/>
                  <a:pt x="19" y="102"/>
                  <a:pt x="19" y="103"/>
                </a:cubicBezTo>
                <a:cubicBezTo>
                  <a:pt x="20" y="103"/>
                  <a:pt x="20" y="104"/>
                  <a:pt x="20" y="104"/>
                </a:cubicBezTo>
                <a:cubicBezTo>
                  <a:pt x="21" y="104"/>
                  <a:pt x="21" y="105"/>
                  <a:pt x="22" y="105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4" y="106"/>
                  <a:pt x="25" y="107"/>
                  <a:pt x="26" y="109"/>
                </a:cubicBezTo>
                <a:cubicBezTo>
                  <a:pt x="28" y="111"/>
                  <a:pt x="29" y="113"/>
                  <a:pt x="29" y="114"/>
                </a:cubicBezTo>
                <a:cubicBezTo>
                  <a:pt x="30" y="116"/>
                  <a:pt x="30" y="116"/>
                  <a:pt x="30" y="116"/>
                </a:cubicBezTo>
                <a:cubicBezTo>
                  <a:pt x="31" y="119"/>
                  <a:pt x="32" y="121"/>
                  <a:pt x="34" y="122"/>
                </a:cubicBezTo>
                <a:cubicBezTo>
                  <a:pt x="36" y="124"/>
                  <a:pt x="38" y="124"/>
                  <a:pt x="41" y="125"/>
                </a:cubicBezTo>
                <a:cubicBezTo>
                  <a:pt x="43" y="125"/>
                  <a:pt x="45" y="126"/>
                  <a:pt x="47" y="126"/>
                </a:cubicBezTo>
                <a:cubicBezTo>
                  <a:pt x="49" y="126"/>
                  <a:pt x="51" y="125"/>
                  <a:pt x="53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127"/>
                  <a:pt x="55" y="130"/>
                  <a:pt x="55" y="135"/>
                </a:cubicBezTo>
                <a:cubicBezTo>
                  <a:pt x="55" y="139"/>
                  <a:pt x="55" y="141"/>
                  <a:pt x="55" y="141"/>
                </a:cubicBezTo>
                <a:cubicBezTo>
                  <a:pt x="55" y="142"/>
                  <a:pt x="54" y="143"/>
                  <a:pt x="54" y="144"/>
                </a:cubicBezTo>
                <a:cubicBezTo>
                  <a:pt x="53" y="145"/>
                  <a:pt x="52" y="145"/>
                  <a:pt x="52" y="145"/>
                </a:cubicBezTo>
                <a:cubicBezTo>
                  <a:pt x="51" y="146"/>
                  <a:pt x="50" y="146"/>
                  <a:pt x="49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28" y="105"/>
                </a:moveTo>
                <a:cubicBezTo>
                  <a:pt x="27" y="105"/>
                  <a:pt x="27" y="105"/>
                  <a:pt x="26" y="105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6" y="103"/>
                  <a:pt x="26" y="103"/>
                  <a:pt x="27" y="103"/>
                </a:cubicBezTo>
                <a:cubicBezTo>
                  <a:pt x="28" y="104"/>
                  <a:pt x="28" y="104"/>
                  <a:pt x="28" y="105"/>
                </a:cubicBezTo>
                <a:close/>
                <a:moveTo>
                  <a:pt x="31" y="108"/>
                </a:moveTo>
                <a:cubicBezTo>
                  <a:pt x="30" y="108"/>
                  <a:pt x="30" y="108"/>
                  <a:pt x="29" y="108"/>
                </a:cubicBezTo>
                <a:cubicBezTo>
                  <a:pt x="29" y="107"/>
                  <a:pt x="28" y="106"/>
                  <a:pt x="29" y="106"/>
                </a:cubicBezTo>
                <a:cubicBezTo>
                  <a:pt x="29" y="106"/>
                  <a:pt x="30" y="106"/>
                  <a:pt x="30" y="106"/>
                </a:cubicBezTo>
                <a:cubicBezTo>
                  <a:pt x="31" y="107"/>
                  <a:pt x="31" y="108"/>
                  <a:pt x="31" y="108"/>
                </a:cubicBezTo>
                <a:close/>
                <a:moveTo>
                  <a:pt x="33" y="110"/>
                </a:moveTo>
                <a:cubicBezTo>
                  <a:pt x="34" y="111"/>
                  <a:pt x="34" y="112"/>
                  <a:pt x="33" y="112"/>
                </a:cubicBezTo>
                <a:cubicBezTo>
                  <a:pt x="33" y="112"/>
                  <a:pt x="32" y="112"/>
                  <a:pt x="32" y="111"/>
                </a:cubicBezTo>
                <a:cubicBezTo>
                  <a:pt x="31" y="111"/>
                  <a:pt x="31" y="110"/>
                  <a:pt x="32" y="110"/>
                </a:cubicBezTo>
                <a:cubicBezTo>
                  <a:pt x="32" y="109"/>
                  <a:pt x="33" y="109"/>
                  <a:pt x="33" y="110"/>
                </a:cubicBezTo>
                <a:close/>
                <a:moveTo>
                  <a:pt x="37" y="116"/>
                </a:moveTo>
                <a:cubicBezTo>
                  <a:pt x="37" y="117"/>
                  <a:pt x="36" y="117"/>
                  <a:pt x="36" y="116"/>
                </a:cubicBezTo>
                <a:cubicBezTo>
                  <a:pt x="35" y="115"/>
                  <a:pt x="35" y="114"/>
                  <a:pt x="35" y="114"/>
                </a:cubicBezTo>
                <a:cubicBezTo>
                  <a:pt x="36" y="113"/>
                  <a:pt x="36" y="114"/>
                  <a:pt x="37" y="114"/>
                </a:cubicBezTo>
                <a:cubicBezTo>
                  <a:pt x="38" y="115"/>
                  <a:pt x="38" y="116"/>
                  <a:pt x="37" y="116"/>
                </a:cubicBezTo>
                <a:close/>
                <a:moveTo>
                  <a:pt x="43" y="118"/>
                </a:moveTo>
                <a:cubicBezTo>
                  <a:pt x="43" y="119"/>
                  <a:pt x="42" y="119"/>
                  <a:pt x="41" y="119"/>
                </a:cubicBezTo>
                <a:cubicBezTo>
                  <a:pt x="40" y="119"/>
                  <a:pt x="40" y="118"/>
                  <a:pt x="40" y="118"/>
                </a:cubicBezTo>
                <a:cubicBezTo>
                  <a:pt x="40" y="117"/>
                  <a:pt x="41" y="117"/>
                  <a:pt x="42" y="117"/>
                </a:cubicBezTo>
                <a:cubicBezTo>
                  <a:pt x="43" y="117"/>
                  <a:pt x="43" y="118"/>
                  <a:pt x="43" y="118"/>
                </a:cubicBezTo>
                <a:close/>
                <a:moveTo>
                  <a:pt x="49" y="119"/>
                </a:moveTo>
                <a:cubicBezTo>
                  <a:pt x="49" y="120"/>
                  <a:pt x="48" y="120"/>
                  <a:pt x="47" y="120"/>
                </a:cubicBezTo>
                <a:cubicBezTo>
                  <a:pt x="46" y="120"/>
                  <a:pt x="46" y="120"/>
                  <a:pt x="46" y="119"/>
                </a:cubicBezTo>
                <a:cubicBezTo>
                  <a:pt x="46" y="118"/>
                  <a:pt x="46" y="118"/>
                  <a:pt x="47" y="118"/>
                </a:cubicBezTo>
                <a:cubicBezTo>
                  <a:pt x="48" y="118"/>
                  <a:pt x="49" y="118"/>
                  <a:pt x="49" y="119"/>
                </a:cubicBezTo>
                <a:close/>
                <a:moveTo>
                  <a:pt x="54" y="118"/>
                </a:moveTo>
                <a:cubicBezTo>
                  <a:pt x="54" y="119"/>
                  <a:pt x="54" y="119"/>
                  <a:pt x="53" y="119"/>
                </a:cubicBezTo>
                <a:cubicBezTo>
                  <a:pt x="52" y="120"/>
                  <a:pt x="51" y="119"/>
                  <a:pt x="51" y="119"/>
                </a:cubicBezTo>
                <a:cubicBezTo>
                  <a:pt x="51" y="118"/>
                  <a:pt x="52" y="117"/>
                  <a:pt x="53" y="117"/>
                </a:cubicBezTo>
                <a:cubicBezTo>
                  <a:pt x="54" y="117"/>
                  <a:pt x="54" y="117"/>
                  <a:pt x="54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368634" y="2005272"/>
            <a:ext cx="168566" cy="162083"/>
          </a:xfrm>
          <a:custGeom>
            <a:pathLst>
              <a:path extrusionOk="0" h="152" w="157">
                <a:moveTo>
                  <a:pt x="157" y="112"/>
                </a:moveTo>
                <a:cubicBezTo>
                  <a:pt x="157" y="142"/>
                  <a:pt x="157" y="142"/>
                  <a:pt x="157" y="142"/>
                </a:cubicBezTo>
                <a:cubicBezTo>
                  <a:pt x="157" y="145"/>
                  <a:pt x="156" y="147"/>
                  <a:pt x="155" y="149"/>
                </a:cubicBezTo>
                <a:cubicBezTo>
                  <a:pt x="153" y="151"/>
                  <a:pt x="151" y="152"/>
                  <a:pt x="148" y="152"/>
                </a:cubicBezTo>
                <a:cubicBezTo>
                  <a:pt x="9" y="152"/>
                  <a:pt x="9" y="152"/>
                  <a:pt x="9" y="152"/>
                </a:cubicBezTo>
                <a:cubicBezTo>
                  <a:pt x="6" y="152"/>
                  <a:pt x="4" y="151"/>
                  <a:pt x="3" y="149"/>
                </a:cubicBezTo>
                <a:cubicBezTo>
                  <a:pt x="1" y="147"/>
                  <a:pt x="0" y="145"/>
                  <a:pt x="0" y="14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0"/>
                  <a:pt x="1" y="108"/>
                  <a:pt x="3" y="106"/>
                </a:cubicBezTo>
                <a:cubicBezTo>
                  <a:pt x="4" y="104"/>
                  <a:pt x="6" y="103"/>
                  <a:pt x="9" y="103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51" y="107"/>
                  <a:pt x="53" y="110"/>
                  <a:pt x="56" y="112"/>
                </a:cubicBezTo>
                <a:cubicBezTo>
                  <a:pt x="59" y="114"/>
                  <a:pt x="63" y="115"/>
                  <a:pt x="66" y="115"/>
                </a:cubicBezTo>
                <a:cubicBezTo>
                  <a:pt x="91" y="115"/>
                  <a:pt x="91" y="115"/>
                  <a:pt x="91" y="115"/>
                </a:cubicBezTo>
                <a:cubicBezTo>
                  <a:pt x="95" y="115"/>
                  <a:pt x="98" y="114"/>
                  <a:pt x="101" y="112"/>
                </a:cubicBezTo>
                <a:cubicBezTo>
                  <a:pt x="104" y="110"/>
                  <a:pt x="106" y="107"/>
                  <a:pt x="108" y="103"/>
                </a:cubicBezTo>
                <a:cubicBezTo>
                  <a:pt x="148" y="103"/>
                  <a:pt x="148" y="103"/>
                  <a:pt x="148" y="103"/>
                </a:cubicBezTo>
                <a:cubicBezTo>
                  <a:pt x="151" y="103"/>
                  <a:pt x="153" y="104"/>
                  <a:pt x="155" y="106"/>
                </a:cubicBezTo>
                <a:cubicBezTo>
                  <a:pt x="156" y="108"/>
                  <a:pt x="157" y="110"/>
                  <a:pt x="157" y="112"/>
                </a:cubicBezTo>
                <a:close/>
                <a:moveTo>
                  <a:pt x="127" y="51"/>
                </a:moveTo>
                <a:cubicBezTo>
                  <a:pt x="125" y="53"/>
                  <a:pt x="124" y="55"/>
                  <a:pt x="121" y="55"/>
                </a:cubicBezTo>
                <a:cubicBezTo>
                  <a:pt x="97" y="55"/>
                  <a:pt x="97" y="55"/>
                  <a:pt x="97" y="55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99"/>
                  <a:pt x="96" y="100"/>
                  <a:pt x="95" y="101"/>
                </a:cubicBezTo>
                <a:cubicBezTo>
                  <a:pt x="94" y="103"/>
                  <a:pt x="92" y="103"/>
                  <a:pt x="91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5" y="103"/>
                  <a:pt x="63" y="103"/>
                  <a:pt x="62" y="101"/>
                </a:cubicBezTo>
                <a:cubicBezTo>
                  <a:pt x="61" y="100"/>
                  <a:pt x="60" y="99"/>
                  <a:pt x="60" y="97"/>
                </a:cubicBezTo>
                <a:cubicBezTo>
                  <a:pt x="60" y="55"/>
                  <a:pt x="60" y="55"/>
                  <a:pt x="60" y="55"/>
                </a:cubicBezTo>
                <a:cubicBezTo>
                  <a:pt x="36" y="55"/>
                  <a:pt x="36" y="55"/>
                  <a:pt x="36" y="55"/>
                </a:cubicBezTo>
                <a:cubicBezTo>
                  <a:pt x="34" y="55"/>
                  <a:pt x="32" y="53"/>
                  <a:pt x="31" y="51"/>
                </a:cubicBezTo>
                <a:cubicBezTo>
                  <a:pt x="30" y="49"/>
                  <a:pt x="30" y="46"/>
                  <a:pt x="32" y="44"/>
                </a:cubicBezTo>
                <a:cubicBezTo>
                  <a:pt x="74" y="2"/>
                  <a:pt x="74" y="2"/>
                  <a:pt x="74" y="2"/>
                </a:cubicBezTo>
                <a:cubicBezTo>
                  <a:pt x="75" y="1"/>
                  <a:pt x="77" y="0"/>
                  <a:pt x="79" y="0"/>
                </a:cubicBezTo>
                <a:cubicBezTo>
                  <a:pt x="80" y="0"/>
                  <a:pt x="82" y="1"/>
                  <a:pt x="83" y="2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7" y="46"/>
                  <a:pt x="128" y="49"/>
                  <a:pt x="127" y="51"/>
                </a:cubicBezTo>
                <a:close/>
                <a:moveTo>
                  <a:pt x="119" y="138"/>
                </a:moveTo>
                <a:cubicBezTo>
                  <a:pt x="120" y="136"/>
                  <a:pt x="121" y="135"/>
                  <a:pt x="121" y="133"/>
                </a:cubicBezTo>
                <a:cubicBezTo>
                  <a:pt x="121" y="132"/>
                  <a:pt x="120" y="130"/>
                  <a:pt x="119" y="129"/>
                </a:cubicBezTo>
                <a:cubicBezTo>
                  <a:pt x="118" y="128"/>
                  <a:pt x="117" y="127"/>
                  <a:pt x="115" y="127"/>
                </a:cubicBezTo>
                <a:cubicBezTo>
                  <a:pt x="113" y="127"/>
                  <a:pt x="112" y="128"/>
                  <a:pt x="111" y="129"/>
                </a:cubicBezTo>
                <a:cubicBezTo>
                  <a:pt x="109" y="130"/>
                  <a:pt x="109" y="132"/>
                  <a:pt x="109" y="133"/>
                </a:cubicBezTo>
                <a:cubicBezTo>
                  <a:pt x="109" y="135"/>
                  <a:pt x="109" y="136"/>
                  <a:pt x="111" y="138"/>
                </a:cubicBezTo>
                <a:cubicBezTo>
                  <a:pt x="112" y="139"/>
                  <a:pt x="113" y="139"/>
                  <a:pt x="115" y="139"/>
                </a:cubicBezTo>
                <a:cubicBezTo>
                  <a:pt x="117" y="139"/>
                  <a:pt x="118" y="139"/>
                  <a:pt x="119" y="138"/>
                </a:cubicBezTo>
                <a:close/>
                <a:moveTo>
                  <a:pt x="143" y="138"/>
                </a:moveTo>
                <a:cubicBezTo>
                  <a:pt x="145" y="136"/>
                  <a:pt x="145" y="135"/>
                  <a:pt x="145" y="133"/>
                </a:cubicBezTo>
                <a:cubicBezTo>
                  <a:pt x="145" y="132"/>
                  <a:pt x="145" y="130"/>
                  <a:pt x="143" y="129"/>
                </a:cubicBezTo>
                <a:cubicBezTo>
                  <a:pt x="142" y="128"/>
                  <a:pt x="141" y="127"/>
                  <a:pt x="139" y="127"/>
                </a:cubicBezTo>
                <a:cubicBezTo>
                  <a:pt x="137" y="127"/>
                  <a:pt x="136" y="128"/>
                  <a:pt x="135" y="129"/>
                </a:cubicBezTo>
                <a:cubicBezTo>
                  <a:pt x="134" y="130"/>
                  <a:pt x="133" y="132"/>
                  <a:pt x="133" y="133"/>
                </a:cubicBezTo>
                <a:cubicBezTo>
                  <a:pt x="133" y="135"/>
                  <a:pt x="134" y="136"/>
                  <a:pt x="135" y="138"/>
                </a:cubicBezTo>
                <a:cubicBezTo>
                  <a:pt x="136" y="139"/>
                  <a:pt x="137" y="139"/>
                  <a:pt x="139" y="139"/>
                </a:cubicBezTo>
                <a:cubicBezTo>
                  <a:pt x="141" y="139"/>
                  <a:pt x="142" y="139"/>
                  <a:pt x="143" y="1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5582583" y="2010135"/>
            <a:ext cx="155598" cy="157220"/>
          </a:xfrm>
          <a:custGeom>
            <a:pathLst>
              <a:path extrusionOk="0" h="146" w="145">
                <a:moveTo>
                  <a:pt x="145" y="66"/>
                </a:moveTo>
                <a:cubicBezTo>
                  <a:pt x="145" y="77"/>
                  <a:pt x="143" y="87"/>
                  <a:pt x="138" y="97"/>
                </a:cubicBezTo>
                <a:cubicBezTo>
                  <a:pt x="134" y="107"/>
                  <a:pt x="128" y="116"/>
                  <a:pt x="120" y="124"/>
                </a:cubicBezTo>
                <a:cubicBezTo>
                  <a:pt x="112" y="132"/>
                  <a:pt x="103" y="138"/>
                  <a:pt x="93" y="141"/>
                </a:cubicBezTo>
                <a:cubicBezTo>
                  <a:pt x="85" y="144"/>
                  <a:pt x="75" y="146"/>
                  <a:pt x="62" y="146"/>
                </a:cubicBezTo>
                <a:cubicBezTo>
                  <a:pt x="59" y="146"/>
                  <a:pt x="53" y="145"/>
                  <a:pt x="46" y="144"/>
                </a:cubicBezTo>
                <a:cubicBezTo>
                  <a:pt x="39" y="143"/>
                  <a:pt x="34" y="143"/>
                  <a:pt x="30" y="143"/>
                </a:cubicBezTo>
                <a:cubicBezTo>
                  <a:pt x="29" y="143"/>
                  <a:pt x="27" y="143"/>
                  <a:pt x="23" y="144"/>
                </a:cubicBezTo>
                <a:cubicBezTo>
                  <a:pt x="20" y="145"/>
                  <a:pt x="18" y="146"/>
                  <a:pt x="17" y="146"/>
                </a:cubicBezTo>
                <a:cubicBezTo>
                  <a:pt x="12" y="146"/>
                  <a:pt x="8" y="144"/>
                  <a:pt x="5" y="140"/>
                </a:cubicBezTo>
                <a:cubicBezTo>
                  <a:pt x="2" y="137"/>
                  <a:pt x="0" y="133"/>
                  <a:pt x="0" y="128"/>
                </a:cubicBezTo>
                <a:cubicBezTo>
                  <a:pt x="0" y="127"/>
                  <a:pt x="0" y="125"/>
                  <a:pt x="1" y="122"/>
                </a:cubicBezTo>
                <a:cubicBezTo>
                  <a:pt x="2" y="119"/>
                  <a:pt x="2" y="117"/>
                  <a:pt x="2" y="115"/>
                </a:cubicBezTo>
                <a:cubicBezTo>
                  <a:pt x="2" y="113"/>
                  <a:pt x="2" y="109"/>
                  <a:pt x="1" y="104"/>
                </a:cubicBezTo>
                <a:cubicBezTo>
                  <a:pt x="0" y="99"/>
                  <a:pt x="0" y="95"/>
                  <a:pt x="0" y="93"/>
                </a:cubicBezTo>
                <a:cubicBezTo>
                  <a:pt x="0" y="86"/>
                  <a:pt x="0" y="79"/>
                  <a:pt x="1" y="72"/>
                </a:cubicBezTo>
                <a:cubicBezTo>
                  <a:pt x="3" y="65"/>
                  <a:pt x="4" y="59"/>
                  <a:pt x="7" y="52"/>
                </a:cubicBezTo>
                <a:cubicBezTo>
                  <a:pt x="9" y="46"/>
                  <a:pt x="12" y="40"/>
                  <a:pt x="16" y="34"/>
                </a:cubicBezTo>
                <a:cubicBezTo>
                  <a:pt x="20" y="28"/>
                  <a:pt x="25" y="23"/>
                  <a:pt x="30" y="19"/>
                </a:cubicBezTo>
                <a:cubicBezTo>
                  <a:pt x="35" y="15"/>
                  <a:pt x="43" y="12"/>
                  <a:pt x="52" y="8"/>
                </a:cubicBezTo>
                <a:cubicBezTo>
                  <a:pt x="65" y="3"/>
                  <a:pt x="74" y="0"/>
                  <a:pt x="82" y="0"/>
                </a:cubicBezTo>
                <a:cubicBezTo>
                  <a:pt x="86" y="0"/>
                  <a:pt x="91" y="1"/>
                  <a:pt x="99" y="3"/>
                </a:cubicBezTo>
                <a:cubicBezTo>
                  <a:pt x="106" y="4"/>
                  <a:pt x="111" y="5"/>
                  <a:pt x="115" y="5"/>
                </a:cubicBezTo>
                <a:cubicBezTo>
                  <a:pt x="116" y="5"/>
                  <a:pt x="118" y="5"/>
                  <a:pt x="121" y="4"/>
                </a:cubicBezTo>
                <a:cubicBezTo>
                  <a:pt x="123" y="4"/>
                  <a:pt x="125" y="4"/>
                  <a:pt x="126" y="4"/>
                </a:cubicBezTo>
                <a:cubicBezTo>
                  <a:pt x="131" y="4"/>
                  <a:pt x="135" y="6"/>
                  <a:pt x="137" y="9"/>
                </a:cubicBezTo>
                <a:cubicBezTo>
                  <a:pt x="140" y="12"/>
                  <a:pt x="141" y="16"/>
                  <a:pt x="141" y="21"/>
                </a:cubicBezTo>
                <a:cubicBezTo>
                  <a:pt x="141" y="23"/>
                  <a:pt x="141" y="25"/>
                  <a:pt x="140" y="28"/>
                </a:cubicBezTo>
                <a:cubicBezTo>
                  <a:pt x="140" y="31"/>
                  <a:pt x="140" y="33"/>
                  <a:pt x="140" y="34"/>
                </a:cubicBezTo>
                <a:cubicBezTo>
                  <a:pt x="140" y="35"/>
                  <a:pt x="140" y="35"/>
                  <a:pt x="140" y="36"/>
                </a:cubicBezTo>
                <a:cubicBezTo>
                  <a:pt x="140" y="37"/>
                  <a:pt x="140" y="37"/>
                  <a:pt x="140" y="38"/>
                </a:cubicBezTo>
                <a:cubicBezTo>
                  <a:pt x="140" y="38"/>
                  <a:pt x="140" y="39"/>
                  <a:pt x="140" y="39"/>
                </a:cubicBezTo>
                <a:cubicBezTo>
                  <a:pt x="141" y="39"/>
                  <a:pt x="141" y="40"/>
                  <a:pt x="141" y="40"/>
                </a:cubicBezTo>
                <a:cubicBezTo>
                  <a:pt x="141" y="41"/>
                  <a:pt x="142" y="42"/>
                  <a:pt x="142" y="42"/>
                </a:cubicBezTo>
                <a:cubicBezTo>
                  <a:pt x="143" y="45"/>
                  <a:pt x="144" y="48"/>
                  <a:pt x="144" y="53"/>
                </a:cubicBezTo>
                <a:cubicBezTo>
                  <a:pt x="145" y="58"/>
                  <a:pt x="145" y="62"/>
                  <a:pt x="145" y="66"/>
                </a:cubicBezTo>
                <a:close/>
                <a:moveTo>
                  <a:pt x="133" y="66"/>
                </a:moveTo>
                <a:cubicBezTo>
                  <a:pt x="133" y="64"/>
                  <a:pt x="133" y="60"/>
                  <a:pt x="132" y="56"/>
                </a:cubicBezTo>
                <a:cubicBezTo>
                  <a:pt x="132" y="51"/>
                  <a:pt x="131" y="48"/>
                  <a:pt x="130" y="46"/>
                </a:cubicBezTo>
                <a:cubicBezTo>
                  <a:pt x="130" y="45"/>
                  <a:pt x="129" y="43"/>
                  <a:pt x="129" y="42"/>
                </a:cubicBezTo>
                <a:cubicBezTo>
                  <a:pt x="129" y="41"/>
                  <a:pt x="128" y="40"/>
                  <a:pt x="128" y="39"/>
                </a:cubicBezTo>
                <a:cubicBezTo>
                  <a:pt x="128" y="37"/>
                  <a:pt x="128" y="36"/>
                  <a:pt x="128" y="34"/>
                </a:cubicBezTo>
                <a:cubicBezTo>
                  <a:pt x="128" y="33"/>
                  <a:pt x="128" y="31"/>
                  <a:pt x="128" y="28"/>
                </a:cubicBezTo>
                <a:cubicBezTo>
                  <a:pt x="128" y="25"/>
                  <a:pt x="129" y="23"/>
                  <a:pt x="129" y="21"/>
                </a:cubicBezTo>
                <a:cubicBezTo>
                  <a:pt x="129" y="19"/>
                  <a:pt x="128" y="17"/>
                  <a:pt x="128" y="16"/>
                </a:cubicBezTo>
                <a:cubicBezTo>
                  <a:pt x="127" y="16"/>
                  <a:pt x="127" y="16"/>
                  <a:pt x="126" y="16"/>
                </a:cubicBezTo>
                <a:cubicBezTo>
                  <a:pt x="125" y="16"/>
                  <a:pt x="123" y="16"/>
                  <a:pt x="121" y="17"/>
                </a:cubicBezTo>
                <a:cubicBezTo>
                  <a:pt x="118" y="17"/>
                  <a:pt x="117" y="17"/>
                  <a:pt x="115" y="17"/>
                </a:cubicBezTo>
                <a:cubicBezTo>
                  <a:pt x="112" y="17"/>
                  <a:pt x="106" y="16"/>
                  <a:pt x="99" y="15"/>
                </a:cubicBezTo>
                <a:cubicBezTo>
                  <a:pt x="91" y="13"/>
                  <a:pt x="86" y="12"/>
                  <a:pt x="82" y="12"/>
                </a:cubicBezTo>
                <a:cubicBezTo>
                  <a:pt x="79" y="12"/>
                  <a:pt x="76" y="13"/>
                  <a:pt x="73" y="14"/>
                </a:cubicBezTo>
                <a:cubicBezTo>
                  <a:pt x="70" y="14"/>
                  <a:pt x="67" y="15"/>
                  <a:pt x="65" y="16"/>
                </a:cubicBezTo>
                <a:cubicBezTo>
                  <a:pt x="63" y="17"/>
                  <a:pt x="60" y="18"/>
                  <a:pt x="57" y="19"/>
                </a:cubicBezTo>
                <a:cubicBezTo>
                  <a:pt x="48" y="22"/>
                  <a:pt x="42" y="26"/>
                  <a:pt x="38" y="29"/>
                </a:cubicBezTo>
                <a:cubicBezTo>
                  <a:pt x="32" y="33"/>
                  <a:pt x="27" y="39"/>
                  <a:pt x="23" y="47"/>
                </a:cubicBezTo>
                <a:cubicBezTo>
                  <a:pt x="19" y="54"/>
                  <a:pt x="16" y="61"/>
                  <a:pt x="14" y="69"/>
                </a:cubicBezTo>
                <a:cubicBezTo>
                  <a:pt x="13" y="76"/>
                  <a:pt x="12" y="84"/>
                  <a:pt x="12" y="92"/>
                </a:cubicBezTo>
                <a:cubicBezTo>
                  <a:pt x="12" y="95"/>
                  <a:pt x="12" y="99"/>
                  <a:pt x="13" y="104"/>
                </a:cubicBezTo>
                <a:cubicBezTo>
                  <a:pt x="14" y="109"/>
                  <a:pt x="14" y="113"/>
                  <a:pt x="14" y="115"/>
                </a:cubicBezTo>
                <a:cubicBezTo>
                  <a:pt x="14" y="117"/>
                  <a:pt x="14" y="119"/>
                  <a:pt x="13" y="121"/>
                </a:cubicBezTo>
                <a:cubicBezTo>
                  <a:pt x="13" y="124"/>
                  <a:pt x="12" y="126"/>
                  <a:pt x="12" y="128"/>
                </a:cubicBezTo>
                <a:cubicBezTo>
                  <a:pt x="12" y="129"/>
                  <a:pt x="13" y="130"/>
                  <a:pt x="13" y="131"/>
                </a:cubicBezTo>
                <a:cubicBezTo>
                  <a:pt x="14" y="132"/>
                  <a:pt x="15" y="133"/>
                  <a:pt x="17" y="133"/>
                </a:cubicBezTo>
                <a:cubicBezTo>
                  <a:pt x="18" y="133"/>
                  <a:pt x="20" y="132"/>
                  <a:pt x="23" y="131"/>
                </a:cubicBezTo>
                <a:cubicBezTo>
                  <a:pt x="26" y="131"/>
                  <a:pt x="29" y="130"/>
                  <a:pt x="30" y="130"/>
                </a:cubicBezTo>
                <a:cubicBezTo>
                  <a:pt x="34" y="130"/>
                  <a:pt x="39" y="131"/>
                  <a:pt x="46" y="132"/>
                </a:cubicBezTo>
                <a:cubicBezTo>
                  <a:pt x="53" y="133"/>
                  <a:pt x="59" y="133"/>
                  <a:pt x="62" y="133"/>
                </a:cubicBezTo>
                <a:cubicBezTo>
                  <a:pt x="74" y="133"/>
                  <a:pt x="83" y="132"/>
                  <a:pt x="89" y="130"/>
                </a:cubicBezTo>
                <a:cubicBezTo>
                  <a:pt x="97" y="127"/>
                  <a:pt x="105" y="122"/>
                  <a:pt x="112" y="116"/>
                </a:cubicBezTo>
                <a:cubicBezTo>
                  <a:pt x="118" y="109"/>
                  <a:pt x="123" y="101"/>
                  <a:pt x="127" y="92"/>
                </a:cubicBezTo>
                <a:cubicBezTo>
                  <a:pt x="131" y="84"/>
                  <a:pt x="133" y="75"/>
                  <a:pt x="133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5783565" y="2010135"/>
            <a:ext cx="142632" cy="144253"/>
          </a:xfrm>
          <a:custGeom>
            <a:pathLst>
              <a:path extrusionOk="0" h="133" w="133">
                <a:moveTo>
                  <a:pt x="133" y="105"/>
                </a:moveTo>
                <a:cubicBezTo>
                  <a:pt x="133" y="107"/>
                  <a:pt x="132" y="109"/>
                  <a:pt x="132" y="112"/>
                </a:cubicBezTo>
                <a:cubicBezTo>
                  <a:pt x="131" y="115"/>
                  <a:pt x="130" y="117"/>
                  <a:pt x="130" y="119"/>
                </a:cubicBezTo>
                <a:cubicBezTo>
                  <a:pt x="128" y="122"/>
                  <a:pt x="125" y="125"/>
                  <a:pt x="118" y="129"/>
                </a:cubicBezTo>
                <a:cubicBezTo>
                  <a:pt x="112" y="132"/>
                  <a:pt x="106" y="133"/>
                  <a:pt x="101" y="133"/>
                </a:cubicBezTo>
                <a:cubicBezTo>
                  <a:pt x="99" y="133"/>
                  <a:pt x="97" y="133"/>
                  <a:pt x="96" y="133"/>
                </a:cubicBezTo>
                <a:cubicBezTo>
                  <a:pt x="94" y="133"/>
                  <a:pt x="92" y="133"/>
                  <a:pt x="90" y="132"/>
                </a:cubicBezTo>
                <a:cubicBezTo>
                  <a:pt x="88" y="131"/>
                  <a:pt x="87" y="131"/>
                  <a:pt x="86" y="131"/>
                </a:cubicBezTo>
                <a:cubicBezTo>
                  <a:pt x="85" y="130"/>
                  <a:pt x="83" y="130"/>
                  <a:pt x="80" y="129"/>
                </a:cubicBezTo>
                <a:cubicBezTo>
                  <a:pt x="78" y="128"/>
                  <a:pt x="76" y="127"/>
                  <a:pt x="76" y="127"/>
                </a:cubicBezTo>
                <a:cubicBezTo>
                  <a:pt x="70" y="125"/>
                  <a:pt x="64" y="122"/>
                  <a:pt x="59" y="119"/>
                </a:cubicBezTo>
                <a:cubicBezTo>
                  <a:pt x="51" y="114"/>
                  <a:pt x="43" y="107"/>
                  <a:pt x="34" y="99"/>
                </a:cubicBezTo>
                <a:cubicBezTo>
                  <a:pt x="26" y="90"/>
                  <a:pt x="19" y="82"/>
                  <a:pt x="14" y="74"/>
                </a:cubicBezTo>
                <a:cubicBezTo>
                  <a:pt x="11" y="69"/>
                  <a:pt x="8" y="63"/>
                  <a:pt x="6" y="57"/>
                </a:cubicBezTo>
                <a:cubicBezTo>
                  <a:pt x="6" y="57"/>
                  <a:pt x="5" y="55"/>
                  <a:pt x="4" y="53"/>
                </a:cubicBezTo>
                <a:cubicBezTo>
                  <a:pt x="3" y="50"/>
                  <a:pt x="3" y="48"/>
                  <a:pt x="2" y="47"/>
                </a:cubicBezTo>
                <a:cubicBezTo>
                  <a:pt x="2" y="46"/>
                  <a:pt x="2" y="45"/>
                  <a:pt x="1" y="43"/>
                </a:cubicBezTo>
                <a:cubicBezTo>
                  <a:pt x="1" y="41"/>
                  <a:pt x="0" y="39"/>
                  <a:pt x="0" y="37"/>
                </a:cubicBezTo>
                <a:cubicBezTo>
                  <a:pt x="0" y="36"/>
                  <a:pt x="0" y="34"/>
                  <a:pt x="0" y="32"/>
                </a:cubicBezTo>
                <a:cubicBezTo>
                  <a:pt x="0" y="27"/>
                  <a:pt x="1" y="21"/>
                  <a:pt x="4" y="15"/>
                </a:cubicBezTo>
                <a:cubicBezTo>
                  <a:pt x="8" y="8"/>
                  <a:pt x="11" y="5"/>
                  <a:pt x="14" y="3"/>
                </a:cubicBezTo>
                <a:cubicBezTo>
                  <a:pt x="16" y="3"/>
                  <a:pt x="18" y="2"/>
                  <a:pt x="21" y="1"/>
                </a:cubicBezTo>
                <a:cubicBezTo>
                  <a:pt x="24" y="1"/>
                  <a:pt x="26" y="0"/>
                  <a:pt x="28" y="0"/>
                </a:cubicBezTo>
                <a:cubicBezTo>
                  <a:pt x="28" y="0"/>
                  <a:pt x="29" y="0"/>
                  <a:pt x="30" y="1"/>
                </a:cubicBezTo>
                <a:cubicBezTo>
                  <a:pt x="31" y="1"/>
                  <a:pt x="32" y="3"/>
                  <a:pt x="35" y="8"/>
                </a:cubicBezTo>
                <a:cubicBezTo>
                  <a:pt x="35" y="9"/>
                  <a:pt x="36" y="11"/>
                  <a:pt x="37" y="13"/>
                </a:cubicBezTo>
                <a:cubicBezTo>
                  <a:pt x="39" y="15"/>
                  <a:pt x="40" y="17"/>
                  <a:pt x="41" y="19"/>
                </a:cubicBezTo>
                <a:cubicBezTo>
                  <a:pt x="42" y="21"/>
                  <a:pt x="43" y="22"/>
                  <a:pt x="44" y="24"/>
                </a:cubicBezTo>
                <a:cubicBezTo>
                  <a:pt x="44" y="24"/>
                  <a:pt x="44" y="25"/>
                  <a:pt x="45" y="26"/>
                </a:cubicBezTo>
                <a:cubicBezTo>
                  <a:pt x="46" y="28"/>
                  <a:pt x="47" y="29"/>
                  <a:pt x="47" y="30"/>
                </a:cubicBezTo>
                <a:cubicBezTo>
                  <a:pt x="48" y="31"/>
                  <a:pt x="48" y="32"/>
                  <a:pt x="48" y="32"/>
                </a:cubicBezTo>
                <a:cubicBezTo>
                  <a:pt x="48" y="34"/>
                  <a:pt x="47" y="35"/>
                  <a:pt x="45" y="37"/>
                </a:cubicBezTo>
                <a:cubicBezTo>
                  <a:pt x="43" y="39"/>
                  <a:pt x="42" y="41"/>
                  <a:pt x="39" y="42"/>
                </a:cubicBezTo>
                <a:cubicBezTo>
                  <a:pt x="37" y="44"/>
                  <a:pt x="35" y="46"/>
                  <a:pt x="34" y="47"/>
                </a:cubicBezTo>
                <a:cubicBezTo>
                  <a:pt x="32" y="49"/>
                  <a:pt x="31" y="51"/>
                  <a:pt x="31" y="52"/>
                </a:cubicBezTo>
                <a:cubicBezTo>
                  <a:pt x="31" y="52"/>
                  <a:pt x="31" y="53"/>
                  <a:pt x="31" y="54"/>
                </a:cubicBezTo>
                <a:cubicBezTo>
                  <a:pt x="32" y="55"/>
                  <a:pt x="32" y="55"/>
                  <a:pt x="32" y="56"/>
                </a:cubicBezTo>
                <a:cubicBezTo>
                  <a:pt x="32" y="56"/>
                  <a:pt x="33" y="57"/>
                  <a:pt x="33" y="58"/>
                </a:cubicBezTo>
                <a:cubicBezTo>
                  <a:pt x="34" y="59"/>
                  <a:pt x="34" y="60"/>
                  <a:pt x="35" y="60"/>
                </a:cubicBezTo>
                <a:cubicBezTo>
                  <a:pt x="39" y="68"/>
                  <a:pt x="45" y="76"/>
                  <a:pt x="51" y="82"/>
                </a:cubicBezTo>
                <a:cubicBezTo>
                  <a:pt x="57" y="88"/>
                  <a:pt x="65" y="94"/>
                  <a:pt x="73" y="98"/>
                </a:cubicBezTo>
                <a:cubicBezTo>
                  <a:pt x="73" y="99"/>
                  <a:pt x="74" y="99"/>
                  <a:pt x="75" y="100"/>
                </a:cubicBezTo>
                <a:cubicBezTo>
                  <a:pt x="76" y="100"/>
                  <a:pt x="77" y="101"/>
                  <a:pt x="77" y="101"/>
                </a:cubicBezTo>
                <a:cubicBezTo>
                  <a:pt x="78" y="101"/>
                  <a:pt x="78" y="101"/>
                  <a:pt x="79" y="102"/>
                </a:cubicBezTo>
                <a:cubicBezTo>
                  <a:pt x="80" y="102"/>
                  <a:pt x="81" y="102"/>
                  <a:pt x="81" y="102"/>
                </a:cubicBezTo>
                <a:cubicBezTo>
                  <a:pt x="82" y="102"/>
                  <a:pt x="84" y="101"/>
                  <a:pt x="86" y="99"/>
                </a:cubicBezTo>
                <a:cubicBezTo>
                  <a:pt x="87" y="98"/>
                  <a:pt x="89" y="96"/>
                  <a:pt x="91" y="94"/>
                </a:cubicBezTo>
                <a:cubicBezTo>
                  <a:pt x="92" y="91"/>
                  <a:pt x="94" y="90"/>
                  <a:pt x="96" y="88"/>
                </a:cubicBezTo>
                <a:cubicBezTo>
                  <a:pt x="98" y="86"/>
                  <a:pt x="99" y="85"/>
                  <a:pt x="101" y="85"/>
                </a:cubicBezTo>
                <a:cubicBezTo>
                  <a:pt x="102" y="85"/>
                  <a:pt x="102" y="85"/>
                  <a:pt x="103" y="86"/>
                </a:cubicBezTo>
                <a:cubicBezTo>
                  <a:pt x="104" y="86"/>
                  <a:pt x="105" y="87"/>
                  <a:pt x="107" y="88"/>
                </a:cubicBezTo>
                <a:cubicBezTo>
                  <a:pt x="108" y="89"/>
                  <a:pt x="109" y="89"/>
                  <a:pt x="109" y="89"/>
                </a:cubicBezTo>
                <a:cubicBezTo>
                  <a:pt x="111" y="90"/>
                  <a:pt x="112" y="91"/>
                  <a:pt x="114" y="92"/>
                </a:cubicBezTo>
                <a:cubicBezTo>
                  <a:pt x="116" y="93"/>
                  <a:pt x="118" y="94"/>
                  <a:pt x="120" y="96"/>
                </a:cubicBezTo>
                <a:cubicBezTo>
                  <a:pt x="122" y="97"/>
                  <a:pt x="124" y="98"/>
                  <a:pt x="125" y="98"/>
                </a:cubicBezTo>
                <a:cubicBezTo>
                  <a:pt x="130" y="101"/>
                  <a:pt x="132" y="102"/>
                  <a:pt x="132" y="103"/>
                </a:cubicBezTo>
                <a:cubicBezTo>
                  <a:pt x="133" y="104"/>
                  <a:pt x="133" y="105"/>
                  <a:pt x="133" y="1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5969960" y="2010135"/>
            <a:ext cx="144253" cy="144253"/>
          </a:xfrm>
          <a:custGeom>
            <a:pathLst>
              <a:path extrusionOk="0" h="133" w="133">
                <a:moveTo>
                  <a:pt x="133" y="28"/>
                </a:moveTo>
                <a:cubicBezTo>
                  <a:pt x="133" y="106"/>
                  <a:pt x="133" y="106"/>
                  <a:pt x="133" y="106"/>
                </a:cubicBezTo>
                <a:cubicBezTo>
                  <a:pt x="133" y="114"/>
                  <a:pt x="131" y="120"/>
                  <a:pt x="125" y="125"/>
                </a:cubicBezTo>
                <a:cubicBezTo>
                  <a:pt x="120" y="131"/>
                  <a:pt x="114" y="133"/>
                  <a:pt x="106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0" y="133"/>
                  <a:pt x="14" y="131"/>
                  <a:pt x="8" y="125"/>
                </a:cubicBezTo>
                <a:cubicBezTo>
                  <a:pt x="3" y="120"/>
                  <a:pt x="0" y="114"/>
                  <a:pt x="0" y="10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4" y="0"/>
                  <a:pt x="120" y="3"/>
                  <a:pt x="125" y="8"/>
                </a:cubicBezTo>
                <a:cubicBezTo>
                  <a:pt x="131" y="14"/>
                  <a:pt x="133" y="20"/>
                  <a:pt x="133" y="28"/>
                </a:cubicBezTo>
                <a:close/>
                <a:moveTo>
                  <a:pt x="106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3" y="12"/>
                  <a:pt x="20" y="14"/>
                  <a:pt x="17" y="17"/>
                </a:cubicBezTo>
                <a:cubicBezTo>
                  <a:pt x="14" y="20"/>
                  <a:pt x="12" y="23"/>
                  <a:pt x="12" y="28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10"/>
                  <a:pt x="14" y="114"/>
                  <a:pt x="17" y="117"/>
                </a:cubicBezTo>
                <a:cubicBezTo>
                  <a:pt x="20" y="120"/>
                  <a:pt x="23" y="121"/>
                  <a:pt x="27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10" y="121"/>
                  <a:pt x="114" y="120"/>
                  <a:pt x="117" y="117"/>
                </a:cubicBezTo>
                <a:cubicBezTo>
                  <a:pt x="120" y="114"/>
                  <a:pt x="121" y="110"/>
                  <a:pt x="121" y="106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3"/>
                  <a:pt x="120" y="20"/>
                  <a:pt x="117" y="17"/>
                </a:cubicBezTo>
                <a:cubicBezTo>
                  <a:pt x="114" y="14"/>
                  <a:pt x="110" y="12"/>
                  <a:pt x="106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157976" y="2010135"/>
            <a:ext cx="131287" cy="153978"/>
          </a:xfrm>
          <a:custGeom>
            <a:pathLst>
              <a:path extrusionOk="0" h="143" w="121">
                <a:moveTo>
                  <a:pt x="110" y="0"/>
                </a:moveTo>
                <a:cubicBezTo>
                  <a:pt x="111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0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0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2" y="143"/>
                  <a:pt x="110" y="143"/>
                </a:cubicBezTo>
                <a:cubicBezTo>
                  <a:pt x="107" y="143"/>
                  <a:pt x="104" y="142"/>
                  <a:pt x="102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6" y="142"/>
                  <a:pt x="14" y="143"/>
                  <a:pt x="11" y="143"/>
                </a:cubicBezTo>
                <a:cubicBezTo>
                  <a:pt x="9" y="143"/>
                  <a:pt x="8" y="143"/>
                  <a:pt x="7" y="143"/>
                </a:cubicBezTo>
                <a:cubicBezTo>
                  <a:pt x="5" y="142"/>
                  <a:pt x="3" y="140"/>
                  <a:pt x="2" y="139"/>
                </a:cubicBezTo>
                <a:cubicBezTo>
                  <a:pt x="1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3" y="3"/>
                  <a:pt x="5" y="2"/>
                  <a:pt x="7" y="1"/>
                </a:cubicBezTo>
                <a:cubicBezTo>
                  <a:pt x="8" y="1"/>
                  <a:pt x="9" y="0"/>
                  <a:pt x="11" y="0"/>
                </a:cubicBezTo>
                <a:lnTo>
                  <a:pt x="110" y="0"/>
                </a:lnTo>
                <a:close/>
                <a:moveTo>
                  <a:pt x="109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52" y="91"/>
                  <a:pt x="52" y="91"/>
                  <a:pt x="52" y="91"/>
                </a:cubicBezTo>
                <a:cubicBezTo>
                  <a:pt x="60" y="83"/>
                  <a:pt x="60" y="83"/>
                  <a:pt x="60" y="83"/>
                </a:cubicBezTo>
                <a:cubicBezTo>
                  <a:pt x="69" y="91"/>
                  <a:pt x="69" y="91"/>
                  <a:pt x="69" y="91"/>
                </a:cubicBezTo>
                <a:cubicBezTo>
                  <a:pt x="109" y="130"/>
                  <a:pt x="109" y="130"/>
                  <a:pt x="109" y="130"/>
                </a:cubicBezTo>
                <a:lnTo>
                  <a:pt x="109" y="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6333024" y="2010135"/>
            <a:ext cx="157220" cy="157220"/>
          </a:xfrm>
          <a:custGeom>
            <a:pathLst>
              <a:path extrusionOk="0" h="146" w="146">
                <a:moveTo>
                  <a:pt x="146" y="28"/>
                </a:moveTo>
                <a:cubicBezTo>
                  <a:pt x="146" y="118"/>
                  <a:pt x="146" y="118"/>
                  <a:pt x="146" y="118"/>
                </a:cubicBezTo>
                <a:cubicBezTo>
                  <a:pt x="146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6" y="20"/>
                  <a:pt x="146" y="28"/>
                </a:cubicBezTo>
                <a:close/>
                <a:moveTo>
                  <a:pt x="121" y="101"/>
                </a:moveTo>
                <a:cubicBezTo>
                  <a:pt x="121" y="100"/>
                  <a:pt x="121" y="100"/>
                  <a:pt x="121" y="100"/>
                </a:cubicBezTo>
                <a:cubicBezTo>
                  <a:pt x="121" y="99"/>
                  <a:pt x="120" y="98"/>
                  <a:pt x="118" y="97"/>
                </a:cubicBezTo>
                <a:cubicBezTo>
                  <a:pt x="115" y="95"/>
                  <a:pt x="113" y="94"/>
                  <a:pt x="109" y="92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104" y="89"/>
                  <a:pt x="103" y="89"/>
                  <a:pt x="102" y="88"/>
                </a:cubicBezTo>
                <a:cubicBezTo>
                  <a:pt x="102" y="87"/>
                  <a:pt x="101" y="87"/>
                  <a:pt x="100" y="87"/>
                </a:cubicBezTo>
                <a:cubicBezTo>
                  <a:pt x="99" y="86"/>
                  <a:pt x="99" y="86"/>
                  <a:pt x="98" y="86"/>
                </a:cubicBezTo>
                <a:cubicBezTo>
                  <a:pt x="97" y="86"/>
                  <a:pt x="96" y="87"/>
                  <a:pt x="94" y="89"/>
                </a:cubicBezTo>
                <a:cubicBezTo>
                  <a:pt x="92" y="91"/>
                  <a:pt x="90" y="93"/>
                  <a:pt x="88" y="95"/>
                </a:cubicBezTo>
                <a:cubicBezTo>
                  <a:pt x="87" y="98"/>
                  <a:pt x="85" y="99"/>
                  <a:pt x="84" y="99"/>
                </a:cubicBezTo>
                <a:cubicBezTo>
                  <a:pt x="84" y="99"/>
                  <a:pt x="83" y="98"/>
                  <a:pt x="83" y="98"/>
                </a:cubicBezTo>
                <a:cubicBezTo>
                  <a:pt x="82" y="98"/>
                  <a:pt x="82" y="98"/>
                  <a:pt x="81" y="98"/>
                </a:cubicBezTo>
                <a:cubicBezTo>
                  <a:pt x="81" y="97"/>
                  <a:pt x="80" y="97"/>
                  <a:pt x="80" y="97"/>
                </a:cubicBezTo>
                <a:cubicBezTo>
                  <a:pt x="79" y="96"/>
                  <a:pt x="78" y="96"/>
                  <a:pt x="78" y="96"/>
                </a:cubicBezTo>
                <a:cubicBezTo>
                  <a:pt x="72" y="92"/>
                  <a:pt x="67" y="88"/>
                  <a:pt x="62" y="84"/>
                </a:cubicBezTo>
                <a:cubicBezTo>
                  <a:pt x="58" y="79"/>
                  <a:pt x="54" y="74"/>
                  <a:pt x="50" y="68"/>
                </a:cubicBezTo>
                <a:cubicBezTo>
                  <a:pt x="50" y="68"/>
                  <a:pt x="50" y="67"/>
                  <a:pt x="49" y="67"/>
                </a:cubicBezTo>
                <a:cubicBezTo>
                  <a:pt x="49" y="66"/>
                  <a:pt x="49" y="65"/>
                  <a:pt x="48" y="65"/>
                </a:cubicBezTo>
                <a:cubicBezTo>
                  <a:pt x="48" y="65"/>
                  <a:pt x="48" y="64"/>
                  <a:pt x="48" y="63"/>
                </a:cubicBezTo>
                <a:cubicBezTo>
                  <a:pt x="48" y="63"/>
                  <a:pt x="47" y="62"/>
                  <a:pt x="47" y="62"/>
                </a:cubicBezTo>
                <a:cubicBezTo>
                  <a:pt x="47" y="61"/>
                  <a:pt x="48" y="60"/>
                  <a:pt x="49" y="59"/>
                </a:cubicBezTo>
                <a:cubicBezTo>
                  <a:pt x="51" y="57"/>
                  <a:pt x="52" y="56"/>
                  <a:pt x="54" y="55"/>
                </a:cubicBezTo>
                <a:cubicBezTo>
                  <a:pt x="55" y="54"/>
                  <a:pt x="57" y="53"/>
                  <a:pt x="58" y="51"/>
                </a:cubicBezTo>
                <a:cubicBezTo>
                  <a:pt x="59" y="50"/>
                  <a:pt x="60" y="49"/>
                  <a:pt x="60" y="48"/>
                </a:cubicBezTo>
                <a:cubicBezTo>
                  <a:pt x="60" y="47"/>
                  <a:pt x="60" y="47"/>
                  <a:pt x="59" y="46"/>
                </a:cubicBezTo>
                <a:cubicBezTo>
                  <a:pt x="59" y="45"/>
                  <a:pt x="59" y="44"/>
                  <a:pt x="58" y="44"/>
                </a:cubicBezTo>
                <a:cubicBezTo>
                  <a:pt x="57" y="43"/>
                  <a:pt x="57" y="42"/>
                  <a:pt x="57" y="42"/>
                </a:cubicBezTo>
                <a:cubicBezTo>
                  <a:pt x="57" y="41"/>
                  <a:pt x="56" y="40"/>
                  <a:pt x="55" y="39"/>
                </a:cubicBezTo>
                <a:cubicBezTo>
                  <a:pt x="55" y="38"/>
                  <a:pt x="54" y="36"/>
                  <a:pt x="53" y="35"/>
                </a:cubicBezTo>
                <a:cubicBezTo>
                  <a:pt x="52" y="33"/>
                  <a:pt x="51" y="32"/>
                  <a:pt x="50" y="30"/>
                </a:cubicBezTo>
                <a:cubicBezTo>
                  <a:pt x="50" y="29"/>
                  <a:pt x="49" y="27"/>
                  <a:pt x="48" y="26"/>
                </a:cubicBezTo>
                <a:cubicBezTo>
                  <a:pt x="47" y="25"/>
                  <a:pt x="47" y="25"/>
                  <a:pt x="47" y="25"/>
                </a:cubicBezTo>
                <a:cubicBezTo>
                  <a:pt x="46" y="25"/>
                  <a:pt x="46" y="25"/>
                  <a:pt x="45" y="25"/>
                </a:cubicBezTo>
                <a:cubicBezTo>
                  <a:pt x="42" y="25"/>
                  <a:pt x="39" y="25"/>
                  <a:pt x="35" y="27"/>
                </a:cubicBezTo>
                <a:cubicBezTo>
                  <a:pt x="33" y="28"/>
                  <a:pt x="30" y="31"/>
                  <a:pt x="28" y="36"/>
                </a:cubicBezTo>
                <a:cubicBezTo>
                  <a:pt x="26" y="40"/>
                  <a:pt x="25" y="44"/>
                  <a:pt x="25" y="48"/>
                </a:cubicBezTo>
                <a:cubicBezTo>
                  <a:pt x="25" y="49"/>
                  <a:pt x="25" y="50"/>
                  <a:pt x="25" y="51"/>
                </a:cubicBezTo>
                <a:cubicBezTo>
                  <a:pt x="25" y="52"/>
                  <a:pt x="25" y="53"/>
                  <a:pt x="25" y="54"/>
                </a:cubicBezTo>
                <a:cubicBezTo>
                  <a:pt x="26" y="55"/>
                  <a:pt x="26" y="56"/>
                  <a:pt x="26" y="57"/>
                </a:cubicBezTo>
                <a:cubicBezTo>
                  <a:pt x="27" y="58"/>
                  <a:pt x="27" y="59"/>
                  <a:pt x="27" y="60"/>
                </a:cubicBezTo>
                <a:cubicBezTo>
                  <a:pt x="27" y="60"/>
                  <a:pt x="28" y="62"/>
                  <a:pt x="28" y="63"/>
                </a:cubicBezTo>
                <a:cubicBezTo>
                  <a:pt x="29" y="65"/>
                  <a:pt x="29" y="65"/>
                  <a:pt x="29" y="66"/>
                </a:cubicBezTo>
                <a:cubicBezTo>
                  <a:pt x="33" y="76"/>
                  <a:pt x="40" y="86"/>
                  <a:pt x="50" y="96"/>
                </a:cubicBezTo>
                <a:cubicBezTo>
                  <a:pt x="60" y="106"/>
                  <a:pt x="70" y="113"/>
                  <a:pt x="80" y="117"/>
                </a:cubicBezTo>
                <a:cubicBezTo>
                  <a:pt x="81" y="117"/>
                  <a:pt x="82" y="117"/>
                  <a:pt x="83" y="118"/>
                </a:cubicBezTo>
                <a:cubicBezTo>
                  <a:pt x="85" y="118"/>
                  <a:pt x="86" y="119"/>
                  <a:pt x="86" y="119"/>
                </a:cubicBezTo>
                <a:cubicBezTo>
                  <a:pt x="87" y="119"/>
                  <a:pt x="88" y="119"/>
                  <a:pt x="89" y="120"/>
                </a:cubicBezTo>
                <a:cubicBezTo>
                  <a:pt x="90" y="120"/>
                  <a:pt x="91" y="120"/>
                  <a:pt x="92" y="121"/>
                </a:cubicBezTo>
                <a:cubicBezTo>
                  <a:pt x="93" y="121"/>
                  <a:pt x="94" y="121"/>
                  <a:pt x="95" y="121"/>
                </a:cubicBezTo>
                <a:cubicBezTo>
                  <a:pt x="96" y="121"/>
                  <a:pt x="97" y="121"/>
                  <a:pt x="98" y="121"/>
                </a:cubicBezTo>
                <a:cubicBezTo>
                  <a:pt x="102" y="121"/>
                  <a:pt x="106" y="120"/>
                  <a:pt x="110" y="118"/>
                </a:cubicBezTo>
                <a:cubicBezTo>
                  <a:pt x="115" y="116"/>
                  <a:pt x="118" y="113"/>
                  <a:pt x="119" y="111"/>
                </a:cubicBezTo>
                <a:cubicBezTo>
                  <a:pt x="121" y="107"/>
                  <a:pt x="121" y="104"/>
                  <a:pt x="121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6538869" y="2023101"/>
            <a:ext cx="158841" cy="131287"/>
          </a:xfrm>
          <a:custGeom>
            <a:pathLst>
              <a:path extrusionOk="0" h="121" w="149">
                <a:moveTo>
                  <a:pt x="149" y="15"/>
                </a:moveTo>
                <a:cubicBezTo>
                  <a:pt x="145" y="21"/>
                  <a:pt x="140" y="26"/>
                  <a:pt x="134" y="31"/>
                </a:cubicBezTo>
                <a:cubicBezTo>
                  <a:pt x="134" y="31"/>
                  <a:pt x="134" y="33"/>
                  <a:pt x="134" y="35"/>
                </a:cubicBezTo>
                <a:cubicBezTo>
                  <a:pt x="134" y="43"/>
                  <a:pt x="133" y="51"/>
                  <a:pt x="131" y="59"/>
                </a:cubicBezTo>
                <a:cubicBezTo>
                  <a:pt x="128" y="67"/>
                  <a:pt x="125" y="75"/>
                  <a:pt x="120" y="83"/>
                </a:cubicBezTo>
                <a:cubicBezTo>
                  <a:pt x="115" y="90"/>
                  <a:pt x="109" y="97"/>
                  <a:pt x="102" y="103"/>
                </a:cubicBezTo>
                <a:cubicBezTo>
                  <a:pt x="95" y="108"/>
                  <a:pt x="87" y="113"/>
                  <a:pt x="78" y="116"/>
                </a:cubicBezTo>
                <a:cubicBezTo>
                  <a:pt x="68" y="120"/>
                  <a:pt x="58" y="121"/>
                  <a:pt x="47" y="121"/>
                </a:cubicBezTo>
                <a:cubicBezTo>
                  <a:pt x="30" y="121"/>
                  <a:pt x="15" y="117"/>
                  <a:pt x="0" y="108"/>
                </a:cubicBezTo>
                <a:cubicBezTo>
                  <a:pt x="3" y="108"/>
                  <a:pt x="5" y="108"/>
                  <a:pt x="8" y="108"/>
                </a:cubicBezTo>
                <a:cubicBezTo>
                  <a:pt x="22" y="108"/>
                  <a:pt x="35" y="104"/>
                  <a:pt x="46" y="95"/>
                </a:cubicBezTo>
                <a:cubicBezTo>
                  <a:pt x="39" y="95"/>
                  <a:pt x="33" y="93"/>
                  <a:pt x="28" y="89"/>
                </a:cubicBezTo>
                <a:cubicBezTo>
                  <a:pt x="23" y="85"/>
                  <a:pt x="19" y="80"/>
                  <a:pt x="17" y="74"/>
                </a:cubicBezTo>
                <a:cubicBezTo>
                  <a:pt x="19" y="74"/>
                  <a:pt x="21" y="74"/>
                  <a:pt x="23" y="74"/>
                </a:cubicBezTo>
                <a:cubicBezTo>
                  <a:pt x="26" y="74"/>
                  <a:pt x="28" y="74"/>
                  <a:pt x="31" y="73"/>
                </a:cubicBezTo>
                <a:cubicBezTo>
                  <a:pt x="24" y="72"/>
                  <a:pt x="18" y="68"/>
                  <a:pt x="13" y="63"/>
                </a:cubicBezTo>
                <a:cubicBezTo>
                  <a:pt x="9" y="57"/>
                  <a:pt x="6" y="51"/>
                  <a:pt x="6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11" y="45"/>
                  <a:pt x="15" y="47"/>
                  <a:pt x="20" y="47"/>
                </a:cubicBezTo>
                <a:cubicBezTo>
                  <a:pt x="16" y="44"/>
                  <a:pt x="13" y="40"/>
                  <a:pt x="10" y="36"/>
                </a:cubicBezTo>
                <a:cubicBezTo>
                  <a:pt x="8" y="32"/>
                  <a:pt x="7" y="27"/>
                  <a:pt x="7" y="21"/>
                </a:cubicBezTo>
                <a:cubicBezTo>
                  <a:pt x="7" y="16"/>
                  <a:pt x="8" y="11"/>
                  <a:pt x="11" y="6"/>
                </a:cubicBezTo>
                <a:cubicBezTo>
                  <a:pt x="18" y="15"/>
                  <a:pt x="28" y="23"/>
                  <a:pt x="39" y="29"/>
                </a:cubicBezTo>
                <a:cubicBezTo>
                  <a:pt x="50" y="34"/>
                  <a:pt x="61" y="37"/>
                  <a:pt x="74" y="38"/>
                </a:cubicBezTo>
                <a:cubicBezTo>
                  <a:pt x="73" y="36"/>
                  <a:pt x="73" y="33"/>
                  <a:pt x="73" y="31"/>
                </a:cubicBezTo>
                <a:cubicBezTo>
                  <a:pt x="73" y="23"/>
                  <a:pt x="76" y="15"/>
                  <a:pt x="82" y="9"/>
                </a:cubicBezTo>
                <a:cubicBezTo>
                  <a:pt x="88" y="3"/>
                  <a:pt x="95" y="0"/>
                  <a:pt x="104" y="0"/>
                </a:cubicBezTo>
                <a:cubicBezTo>
                  <a:pt x="112" y="0"/>
                  <a:pt x="120" y="4"/>
                  <a:pt x="126" y="10"/>
                </a:cubicBezTo>
                <a:cubicBezTo>
                  <a:pt x="133" y="9"/>
                  <a:pt x="139" y="6"/>
                  <a:pt x="145" y="3"/>
                </a:cubicBezTo>
                <a:cubicBezTo>
                  <a:pt x="143" y="10"/>
                  <a:pt x="138" y="16"/>
                  <a:pt x="132" y="20"/>
                </a:cubicBezTo>
                <a:cubicBezTo>
                  <a:pt x="138" y="19"/>
                  <a:pt x="144" y="17"/>
                  <a:pt x="149" y="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6757679" y="1998788"/>
            <a:ext cx="87525" cy="168566"/>
          </a:xfrm>
          <a:custGeom>
            <a:pathLst>
              <a:path extrusionOk="0" h="158" w="82">
                <a:moveTo>
                  <a:pt x="82" y="1"/>
                </a:moveTo>
                <a:cubicBezTo>
                  <a:pt x="82" y="26"/>
                  <a:pt x="82" y="26"/>
                  <a:pt x="82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2" y="26"/>
                  <a:pt x="58" y="27"/>
                  <a:pt x="56" y="30"/>
                </a:cubicBezTo>
                <a:cubicBezTo>
                  <a:pt x="54" y="32"/>
                  <a:pt x="53" y="35"/>
                  <a:pt x="53" y="40"/>
                </a:cubicBezTo>
                <a:cubicBezTo>
                  <a:pt x="53" y="58"/>
                  <a:pt x="53" y="58"/>
                  <a:pt x="53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77" y="86"/>
                  <a:pt x="77" y="86"/>
                  <a:pt x="77" y="86"/>
                </a:cubicBezTo>
                <a:cubicBezTo>
                  <a:pt x="53" y="86"/>
                  <a:pt x="53" y="86"/>
                  <a:pt x="53" y="86"/>
                </a:cubicBezTo>
                <a:cubicBezTo>
                  <a:pt x="53" y="158"/>
                  <a:pt x="53" y="158"/>
                  <a:pt x="53" y="15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24" y="86"/>
                  <a:pt x="24" y="86"/>
                  <a:pt x="24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25"/>
                  <a:pt x="27" y="16"/>
                  <a:pt x="34" y="10"/>
                </a:cubicBezTo>
                <a:cubicBezTo>
                  <a:pt x="41" y="3"/>
                  <a:pt x="49" y="0"/>
                  <a:pt x="60" y="0"/>
                </a:cubicBezTo>
                <a:cubicBezTo>
                  <a:pt x="69" y="0"/>
                  <a:pt x="77" y="1"/>
                  <a:pt x="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6895449" y="2010135"/>
            <a:ext cx="157220" cy="153978"/>
          </a:xfrm>
          <a:custGeom>
            <a:pathLst>
              <a:path extrusionOk="0" h="142" w="146">
                <a:moveTo>
                  <a:pt x="146" y="73"/>
                </a:moveTo>
                <a:cubicBezTo>
                  <a:pt x="146" y="89"/>
                  <a:pt x="141" y="103"/>
                  <a:pt x="132" y="116"/>
                </a:cubicBezTo>
                <a:cubicBezTo>
                  <a:pt x="123" y="128"/>
                  <a:pt x="111" y="137"/>
                  <a:pt x="96" y="142"/>
                </a:cubicBezTo>
                <a:cubicBezTo>
                  <a:pt x="94" y="142"/>
                  <a:pt x="93" y="142"/>
                  <a:pt x="92" y="141"/>
                </a:cubicBezTo>
                <a:cubicBezTo>
                  <a:pt x="92" y="140"/>
                  <a:pt x="91" y="140"/>
                  <a:pt x="91" y="138"/>
                </a:cubicBezTo>
                <a:cubicBezTo>
                  <a:pt x="91" y="118"/>
                  <a:pt x="91" y="118"/>
                  <a:pt x="91" y="118"/>
                </a:cubicBezTo>
                <a:cubicBezTo>
                  <a:pt x="91" y="112"/>
                  <a:pt x="90" y="108"/>
                  <a:pt x="86" y="105"/>
                </a:cubicBezTo>
                <a:cubicBezTo>
                  <a:pt x="90" y="105"/>
                  <a:pt x="93" y="104"/>
                  <a:pt x="96" y="103"/>
                </a:cubicBezTo>
                <a:cubicBezTo>
                  <a:pt x="99" y="103"/>
                  <a:pt x="102" y="101"/>
                  <a:pt x="105" y="100"/>
                </a:cubicBezTo>
                <a:cubicBezTo>
                  <a:pt x="108" y="98"/>
                  <a:pt x="110" y="96"/>
                  <a:pt x="112" y="93"/>
                </a:cubicBezTo>
                <a:cubicBezTo>
                  <a:pt x="115" y="91"/>
                  <a:pt x="116" y="88"/>
                  <a:pt x="117" y="83"/>
                </a:cubicBezTo>
                <a:cubicBezTo>
                  <a:pt x="119" y="79"/>
                  <a:pt x="119" y="75"/>
                  <a:pt x="119" y="69"/>
                </a:cubicBezTo>
                <a:cubicBezTo>
                  <a:pt x="119" y="62"/>
                  <a:pt x="117" y="55"/>
                  <a:pt x="112" y="50"/>
                </a:cubicBezTo>
                <a:cubicBezTo>
                  <a:pt x="114" y="44"/>
                  <a:pt x="114" y="38"/>
                  <a:pt x="111" y="30"/>
                </a:cubicBezTo>
                <a:cubicBezTo>
                  <a:pt x="109" y="30"/>
                  <a:pt x="107" y="30"/>
                  <a:pt x="104" y="31"/>
                </a:cubicBezTo>
                <a:cubicBezTo>
                  <a:pt x="100" y="33"/>
                  <a:pt x="97" y="34"/>
                  <a:pt x="95" y="36"/>
                </a:cubicBezTo>
                <a:cubicBezTo>
                  <a:pt x="91" y="38"/>
                  <a:pt x="91" y="38"/>
                  <a:pt x="91" y="38"/>
                </a:cubicBezTo>
                <a:cubicBezTo>
                  <a:pt x="85" y="36"/>
                  <a:pt x="79" y="35"/>
                  <a:pt x="73" y="35"/>
                </a:cubicBezTo>
                <a:cubicBezTo>
                  <a:pt x="67" y="35"/>
                  <a:pt x="61" y="36"/>
                  <a:pt x="55" y="38"/>
                </a:cubicBezTo>
                <a:cubicBezTo>
                  <a:pt x="54" y="37"/>
                  <a:pt x="53" y="36"/>
                  <a:pt x="51" y="35"/>
                </a:cubicBezTo>
                <a:cubicBezTo>
                  <a:pt x="49" y="34"/>
                  <a:pt x="47" y="33"/>
                  <a:pt x="43" y="32"/>
                </a:cubicBezTo>
                <a:cubicBezTo>
                  <a:pt x="39" y="30"/>
                  <a:pt x="37" y="30"/>
                  <a:pt x="35" y="30"/>
                </a:cubicBezTo>
                <a:cubicBezTo>
                  <a:pt x="32" y="38"/>
                  <a:pt x="32" y="44"/>
                  <a:pt x="34" y="50"/>
                </a:cubicBezTo>
                <a:cubicBezTo>
                  <a:pt x="29" y="55"/>
                  <a:pt x="27" y="62"/>
                  <a:pt x="27" y="69"/>
                </a:cubicBezTo>
                <a:cubicBezTo>
                  <a:pt x="27" y="75"/>
                  <a:pt x="27" y="79"/>
                  <a:pt x="29" y="83"/>
                </a:cubicBezTo>
                <a:cubicBezTo>
                  <a:pt x="30" y="87"/>
                  <a:pt x="32" y="91"/>
                  <a:pt x="34" y="93"/>
                </a:cubicBezTo>
                <a:cubicBezTo>
                  <a:pt x="36" y="96"/>
                  <a:pt x="38" y="98"/>
                  <a:pt x="41" y="100"/>
                </a:cubicBezTo>
                <a:cubicBezTo>
                  <a:pt x="44" y="101"/>
                  <a:pt x="47" y="103"/>
                  <a:pt x="50" y="103"/>
                </a:cubicBezTo>
                <a:cubicBezTo>
                  <a:pt x="53" y="104"/>
                  <a:pt x="56" y="105"/>
                  <a:pt x="60" y="105"/>
                </a:cubicBezTo>
                <a:cubicBezTo>
                  <a:pt x="57" y="107"/>
                  <a:pt x="56" y="111"/>
                  <a:pt x="55" y="115"/>
                </a:cubicBezTo>
                <a:cubicBezTo>
                  <a:pt x="54" y="115"/>
                  <a:pt x="52" y="116"/>
                  <a:pt x="51" y="116"/>
                </a:cubicBezTo>
                <a:cubicBezTo>
                  <a:pt x="49" y="116"/>
                  <a:pt x="48" y="117"/>
                  <a:pt x="46" y="117"/>
                </a:cubicBezTo>
                <a:cubicBezTo>
                  <a:pt x="43" y="117"/>
                  <a:pt x="41" y="116"/>
                  <a:pt x="39" y="115"/>
                </a:cubicBezTo>
                <a:cubicBezTo>
                  <a:pt x="37" y="113"/>
                  <a:pt x="36" y="111"/>
                  <a:pt x="34" y="109"/>
                </a:cubicBezTo>
                <a:cubicBezTo>
                  <a:pt x="33" y="107"/>
                  <a:pt x="31" y="105"/>
                  <a:pt x="30" y="104"/>
                </a:cubicBezTo>
                <a:cubicBezTo>
                  <a:pt x="28" y="103"/>
                  <a:pt x="26" y="102"/>
                  <a:pt x="25" y="102"/>
                </a:cubicBezTo>
                <a:cubicBezTo>
                  <a:pt x="23" y="101"/>
                  <a:pt x="23" y="101"/>
                  <a:pt x="23" y="101"/>
                </a:cubicBezTo>
                <a:cubicBezTo>
                  <a:pt x="22" y="101"/>
                  <a:pt x="21" y="101"/>
                  <a:pt x="20" y="102"/>
                </a:cubicBezTo>
                <a:cubicBezTo>
                  <a:pt x="20" y="102"/>
                  <a:pt x="20" y="102"/>
                  <a:pt x="20" y="103"/>
                </a:cubicBezTo>
                <a:cubicBezTo>
                  <a:pt x="20" y="103"/>
                  <a:pt x="20" y="104"/>
                  <a:pt x="21" y="104"/>
                </a:cubicBezTo>
                <a:cubicBezTo>
                  <a:pt x="21" y="104"/>
                  <a:pt x="21" y="105"/>
                  <a:pt x="22" y="105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24" y="106"/>
                  <a:pt x="25" y="107"/>
                  <a:pt x="27" y="109"/>
                </a:cubicBezTo>
                <a:cubicBezTo>
                  <a:pt x="28" y="111"/>
                  <a:pt x="29" y="113"/>
                  <a:pt x="30" y="114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1" y="119"/>
                  <a:pt x="33" y="121"/>
                  <a:pt x="35" y="122"/>
                </a:cubicBezTo>
                <a:cubicBezTo>
                  <a:pt x="37" y="124"/>
                  <a:pt x="39" y="124"/>
                  <a:pt x="41" y="125"/>
                </a:cubicBezTo>
                <a:cubicBezTo>
                  <a:pt x="43" y="125"/>
                  <a:pt x="46" y="126"/>
                  <a:pt x="48" y="126"/>
                </a:cubicBezTo>
                <a:cubicBezTo>
                  <a:pt x="50" y="126"/>
                  <a:pt x="51" y="125"/>
                  <a:pt x="53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127"/>
                  <a:pt x="55" y="130"/>
                  <a:pt x="55" y="133"/>
                </a:cubicBezTo>
                <a:cubicBezTo>
                  <a:pt x="55" y="136"/>
                  <a:pt x="55" y="138"/>
                  <a:pt x="55" y="138"/>
                </a:cubicBezTo>
                <a:cubicBezTo>
                  <a:pt x="55" y="140"/>
                  <a:pt x="55" y="140"/>
                  <a:pt x="54" y="141"/>
                </a:cubicBezTo>
                <a:cubicBezTo>
                  <a:pt x="53" y="142"/>
                  <a:pt x="52" y="142"/>
                  <a:pt x="50" y="142"/>
                </a:cubicBezTo>
                <a:cubicBezTo>
                  <a:pt x="35" y="137"/>
                  <a:pt x="24" y="128"/>
                  <a:pt x="14" y="116"/>
                </a:cubicBezTo>
                <a:cubicBezTo>
                  <a:pt x="5" y="103"/>
                  <a:pt x="0" y="89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6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6"/>
                </a:cubicBezTo>
                <a:cubicBezTo>
                  <a:pt x="142" y="48"/>
                  <a:pt x="146" y="60"/>
                  <a:pt x="146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7096431" y="2010135"/>
            <a:ext cx="170186" cy="144253"/>
          </a:xfrm>
          <a:custGeom>
            <a:pathLst>
              <a:path extrusionOk="0" h="133" w="158">
                <a:moveTo>
                  <a:pt x="158" y="43"/>
                </a:moveTo>
                <a:cubicBezTo>
                  <a:pt x="158" y="67"/>
                  <a:pt x="158" y="67"/>
                  <a:pt x="158" y="67"/>
                </a:cubicBezTo>
                <a:cubicBezTo>
                  <a:pt x="158" y="69"/>
                  <a:pt x="157" y="70"/>
                  <a:pt x="156" y="71"/>
                </a:cubicBezTo>
                <a:cubicBezTo>
                  <a:pt x="155" y="72"/>
                  <a:pt x="153" y="73"/>
                  <a:pt x="152" y="73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44" y="73"/>
                  <a:pt x="142" y="72"/>
                  <a:pt x="141" y="71"/>
                </a:cubicBezTo>
                <a:cubicBezTo>
                  <a:pt x="140" y="70"/>
                  <a:pt x="139" y="69"/>
                  <a:pt x="139" y="67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39" y="36"/>
                  <a:pt x="137" y="30"/>
                  <a:pt x="132" y="26"/>
                </a:cubicBezTo>
                <a:cubicBezTo>
                  <a:pt x="128" y="21"/>
                  <a:pt x="122" y="18"/>
                  <a:pt x="115" y="18"/>
                </a:cubicBezTo>
                <a:cubicBezTo>
                  <a:pt x="109" y="18"/>
                  <a:pt x="103" y="21"/>
                  <a:pt x="98" y="26"/>
                </a:cubicBezTo>
                <a:cubicBezTo>
                  <a:pt x="93" y="30"/>
                  <a:pt x="91" y="36"/>
                  <a:pt x="91" y="43"/>
                </a:cubicBezTo>
                <a:cubicBezTo>
                  <a:pt x="91" y="61"/>
                  <a:pt x="91" y="61"/>
                  <a:pt x="91" y="61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3" y="61"/>
                  <a:pt x="105" y="62"/>
                  <a:pt x="107" y="63"/>
                </a:cubicBezTo>
                <a:cubicBezTo>
                  <a:pt x="108" y="65"/>
                  <a:pt x="109" y="67"/>
                  <a:pt x="109" y="70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9" y="127"/>
                  <a:pt x="108" y="129"/>
                  <a:pt x="107" y="131"/>
                </a:cubicBezTo>
                <a:cubicBezTo>
                  <a:pt x="105" y="133"/>
                  <a:pt x="103" y="133"/>
                  <a:pt x="100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7" y="133"/>
                  <a:pt x="5" y="133"/>
                  <a:pt x="3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1" y="65"/>
                  <a:pt x="3" y="63"/>
                </a:cubicBezTo>
                <a:cubicBezTo>
                  <a:pt x="5" y="62"/>
                  <a:pt x="7" y="61"/>
                  <a:pt x="9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31"/>
                  <a:pt x="77" y="21"/>
                  <a:pt x="85" y="13"/>
                </a:cubicBezTo>
                <a:cubicBezTo>
                  <a:pt x="94" y="4"/>
                  <a:pt x="104" y="0"/>
                  <a:pt x="115" y="0"/>
                </a:cubicBezTo>
                <a:cubicBezTo>
                  <a:pt x="127" y="0"/>
                  <a:pt x="137" y="4"/>
                  <a:pt x="145" y="13"/>
                </a:cubicBezTo>
                <a:cubicBezTo>
                  <a:pt x="153" y="21"/>
                  <a:pt x="158" y="31"/>
                  <a:pt x="158" y="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7310380" y="2010135"/>
            <a:ext cx="196119" cy="157220"/>
          </a:xfrm>
          <a:custGeom>
            <a:pathLst>
              <a:path extrusionOk="0" h="146" w="182">
                <a:moveTo>
                  <a:pt x="167" y="0"/>
                </a:moveTo>
                <a:cubicBezTo>
                  <a:pt x="171" y="0"/>
                  <a:pt x="174" y="2"/>
                  <a:pt x="177" y="5"/>
                </a:cubicBezTo>
                <a:cubicBezTo>
                  <a:pt x="180" y="8"/>
                  <a:pt x="182" y="11"/>
                  <a:pt x="182" y="15"/>
                </a:cubicBezTo>
                <a:cubicBezTo>
                  <a:pt x="182" y="130"/>
                  <a:pt x="182" y="130"/>
                  <a:pt x="182" y="130"/>
                </a:cubicBezTo>
                <a:cubicBezTo>
                  <a:pt x="182" y="135"/>
                  <a:pt x="180" y="138"/>
                  <a:pt x="177" y="141"/>
                </a:cubicBezTo>
                <a:cubicBezTo>
                  <a:pt x="174" y="144"/>
                  <a:pt x="171" y="146"/>
                  <a:pt x="167" y="146"/>
                </a:cubicBezTo>
                <a:cubicBezTo>
                  <a:pt x="15" y="146"/>
                  <a:pt x="15" y="146"/>
                  <a:pt x="15" y="146"/>
                </a:cubicBezTo>
                <a:cubicBezTo>
                  <a:pt x="11" y="146"/>
                  <a:pt x="8" y="144"/>
                  <a:pt x="5" y="141"/>
                </a:cubicBezTo>
                <a:cubicBezTo>
                  <a:pt x="2" y="138"/>
                  <a:pt x="0" y="135"/>
                  <a:pt x="0" y="1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8"/>
                  <a:pt x="5" y="5"/>
                </a:cubicBezTo>
                <a:cubicBezTo>
                  <a:pt x="8" y="2"/>
                  <a:pt x="11" y="0"/>
                  <a:pt x="15" y="0"/>
                </a:cubicBezTo>
                <a:lnTo>
                  <a:pt x="167" y="0"/>
                </a:lnTo>
                <a:close/>
                <a:moveTo>
                  <a:pt x="15" y="12"/>
                </a:moveTo>
                <a:cubicBezTo>
                  <a:pt x="14" y="12"/>
                  <a:pt x="14" y="13"/>
                  <a:pt x="13" y="13"/>
                </a:cubicBezTo>
                <a:cubicBezTo>
                  <a:pt x="13" y="14"/>
                  <a:pt x="12" y="15"/>
                  <a:pt x="12" y="15"/>
                </a:cubicBezTo>
                <a:cubicBezTo>
                  <a:pt x="12" y="37"/>
                  <a:pt x="12" y="37"/>
                  <a:pt x="12" y="37"/>
                </a:cubicBezTo>
                <a:cubicBezTo>
                  <a:pt x="170" y="37"/>
                  <a:pt x="170" y="37"/>
                  <a:pt x="170" y="37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70" y="15"/>
                  <a:pt x="169" y="14"/>
                  <a:pt x="169" y="13"/>
                </a:cubicBezTo>
                <a:cubicBezTo>
                  <a:pt x="168" y="13"/>
                  <a:pt x="167" y="12"/>
                  <a:pt x="167" y="12"/>
                </a:cubicBezTo>
                <a:lnTo>
                  <a:pt x="15" y="12"/>
                </a:lnTo>
                <a:close/>
                <a:moveTo>
                  <a:pt x="167" y="133"/>
                </a:moveTo>
                <a:cubicBezTo>
                  <a:pt x="167" y="133"/>
                  <a:pt x="168" y="133"/>
                  <a:pt x="169" y="133"/>
                </a:cubicBezTo>
                <a:cubicBezTo>
                  <a:pt x="169" y="132"/>
                  <a:pt x="170" y="131"/>
                  <a:pt x="170" y="130"/>
                </a:cubicBezTo>
                <a:cubicBezTo>
                  <a:pt x="170" y="73"/>
                  <a:pt x="170" y="73"/>
                  <a:pt x="170" y="73"/>
                </a:cubicBezTo>
                <a:cubicBezTo>
                  <a:pt x="12" y="73"/>
                  <a:pt x="12" y="73"/>
                  <a:pt x="12" y="73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12" y="131"/>
                  <a:pt x="13" y="132"/>
                  <a:pt x="13" y="133"/>
                </a:cubicBezTo>
                <a:cubicBezTo>
                  <a:pt x="14" y="133"/>
                  <a:pt x="14" y="133"/>
                  <a:pt x="15" y="133"/>
                </a:cubicBezTo>
                <a:lnTo>
                  <a:pt x="167" y="133"/>
                </a:lnTo>
                <a:close/>
                <a:moveTo>
                  <a:pt x="24" y="121"/>
                </a:moveTo>
                <a:cubicBezTo>
                  <a:pt x="24" y="109"/>
                  <a:pt x="24" y="109"/>
                  <a:pt x="24" y="10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9" y="121"/>
                  <a:pt x="49" y="121"/>
                  <a:pt x="49" y="121"/>
                </a:cubicBezTo>
                <a:lnTo>
                  <a:pt x="24" y="121"/>
                </a:lnTo>
                <a:close/>
                <a:moveTo>
                  <a:pt x="61" y="121"/>
                </a:moveTo>
                <a:cubicBezTo>
                  <a:pt x="61" y="109"/>
                  <a:pt x="61" y="109"/>
                  <a:pt x="61" y="109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97" y="121"/>
                  <a:pt x="97" y="121"/>
                  <a:pt x="97" y="121"/>
                </a:cubicBezTo>
                <a:lnTo>
                  <a:pt x="61" y="1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7550261" y="2010135"/>
            <a:ext cx="142632" cy="144253"/>
          </a:xfrm>
          <a:custGeom>
            <a:pathLst>
              <a:path extrusionOk="0" h="133" w="133">
                <a:moveTo>
                  <a:pt x="133" y="127"/>
                </a:moveTo>
                <a:cubicBezTo>
                  <a:pt x="133" y="129"/>
                  <a:pt x="133" y="130"/>
                  <a:pt x="132" y="132"/>
                </a:cubicBezTo>
                <a:cubicBezTo>
                  <a:pt x="130" y="133"/>
                  <a:pt x="129" y="133"/>
                  <a:pt x="127" y="133"/>
                </a:cubicBezTo>
                <a:cubicBezTo>
                  <a:pt x="114" y="133"/>
                  <a:pt x="114" y="133"/>
                  <a:pt x="114" y="133"/>
                </a:cubicBezTo>
                <a:cubicBezTo>
                  <a:pt x="112" y="133"/>
                  <a:pt x="111" y="133"/>
                  <a:pt x="110" y="132"/>
                </a:cubicBezTo>
                <a:cubicBezTo>
                  <a:pt x="108" y="131"/>
                  <a:pt x="108" y="129"/>
                  <a:pt x="108" y="128"/>
                </a:cubicBezTo>
                <a:cubicBezTo>
                  <a:pt x="107" y="114"/>
                  <a:pt x="104" y="101"/>
                  <a:pt x="98" y="89"/>
                </a:cubicBezTo>
                <a:cubicBezTo>
                  <a:pt x="93" y="77"/>
                  <a:pt x="85" y="66"/>
                  <a:pt x="76" y="57"/>
                </a:cubicBezTo>
                <a:cubicBezTo>
                  <a:pt x="67" y="48"/>
                  <a:pt x="57" y="41"/>
                  <a:pt x="44" y="36"/>
                </a:cubicBezTo>
                <a:cubicBezTo>
                  <a:pt x="32" y="30"/>
                  <a:pt x="19" y="27"/>
                  <a:pt x="6" y="26"/>
                </a:cubicBezTo>
                <a:cubicBezTo>
                  <a:pt x="4" y="26"/>
                  <a:pt x="3" y="25"/>
                  <a:pt x="2" y="24"/>
                </a:cubicBezTo>
                <a:cubicBezTo>
                  <a:pt x="1" y="23"/>
                  <a:pt x="0" y="21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23" y="1"/>
                  <a:pt x="39" y="5"/>
                  <a:pt x="54" y="12"/>
                </a:cubicBezTo>
                <a:cubicBezTo>
                  <a:pt x="69" y="18"/>
                  <a:pt x="82" y="28"/>
                  <a:pt x="94" y="39"/>
                </a:cubicBezTo>
                <a:cubicBezTo>
                  <a:pt x="106" y="51"/>
                  <a:pt x="115" y="65"/>
                  <a:pt x="122" y="80"/>
                </a:cubicBezTo>
                <a:cubicBezTo>
                  <a:pt x="129" y="95"/>
                  <a:pt x="132" y="111"/>
                  <a:pt x="133" y="127"/>
                </a:cubicBezTo>
                <a:close/>
                <a:moveTo>
                  <a:pt x="85" y="127"/>
                </a:moveTo>
                <a:cubicBezTo>
                  <a:pt x="85" y="129"/>
                  <a:pt x="84" y="130"/>
                  <a:pt x="83" y="131"/>
                </a:cubicBezTo>
                <a:cubicBezTo>
                  <a:pt x="82" y="133"/>
                  <a:pt x="81" y="133"/>
                  <a:pt x="79" y="133"/>
                </a:cubicBezTo>
                <a:cubicBezTo>
                  <a:pt x="66" y="133"/>
                  <a:pt x="66" y="133"/>
                  <a:pt x="66" y="133"/>
                </a:cubicBezTo>
                <a:cubicBezTo>
                  <a:pt x="65" y="133"/>
                  <a:pt x="63" y="133"/>
                  <a:pt x="62" y="132"/>
                </a:cubicBezTo>
                <a:cubicBezTo>
                  <a:pt x="61" y="131"/>
                  <a:pt x="60" y="130"/>
                  <a:pt x="60" y="128"/>
                </a:cubicBezTo>
                <a:cubicBezTo>
                  <a:pt x="59" y="114"/>
                  <a:pt x="53" y="101"/>
                  <a:pt x="43" y="91"/>
                </a:cubicBezTo>
                <a:cubicBezTo>
                  <a:pt x="32" y="81"/>
                  <a:pt x="20" y="75"/>
                  <a:pt x="6" y="74"/>
                </a:cubicBezTo>
                <a:cubicBezTo>
                  <a:pt x="4" y="73"/>
                  <a:pt x="3" y="73"/>
                  <a:pt x="2" y="72"/>
                </a:cubicBezTo>
                <a:cubicBezTo>
                  <a:pt x="1" y="70"/>
                  <a:pt x="0" y="69"/>
                  <a:pt x="0" y="68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3"/>
                  <a:pt x="1" y="51"/>
                  <a:pt x="2" y="50"/>
                </a:cubicBezTo>
                <a:cubicBezTo>
                  <a:pt x="3" y="49"/>
                  <a:pt x="5" y="49"/>
                  <a:pt x="6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17" y="50"/>
                  <a:pt x="26" y="52"/>
                  <a:pt x="36" y="56"/>
                </a:cubicBezTo>
                <a:cubicBezTo>
                  <a:pt x="45" y="61"/>
                  <a:pt x="53" y="66"/>
                  <a:pt x="60" y="74"/>
                </a:cubicBezTo>
                <a:cubicBezTo>
                  <a:pt x="67" y="81"/>
                  <a:pt x="73" y="89"/>
                  <a:pt x="77" y="98"/>
                </a:cubicBezTo>
                <a:cubicBezTo>
                  <a:pt x="82" y="107"/>
                  <a:pt x="84" y="117"/>
                  <a:pt x="85" y="127"/>
                </a:cubicBezTo>
                <a:close/>
                <a:moveTo>
                  <a:pt x="31" y="102"/>
                </a:moveTo>
                <a:cubicBezTo>
                  <a:pt x="35" y="106"/>
                  <a:pt x="36" y="110"/>
                  <a:pt x="36" y="115"/>
                </a:cubicBezTo>
                <a:cubicBezTo>
                  <a:pt x="36" y="120"/>
                  <a:pt x="35" y="125"/>
                  <a:pt x="31" y="128"/>
                </a:cubicBezTo>
                <a:cubicBezTo>
                  <a:pt x="28" y="132"/>
                  <a:pt x="23" y="133"/>
                  <a:pt x="18" y="133"/>
                </a:cubicBezTo>
                <a:cubicBezTo>
                  <a:pt x="13" y="133"/>
                  <a:pt x="9" y="132"/>
                  <a:pt x="5" y="128"/>
                </a:cubicBezTo>
                <a:cubicBezTo>
                  <a:pt x="2" y="125"/>
                  <a:pt x="0" y="120"/>
                  <a:pt x="0" y="115"/>
                </a:cubicBezTo>
                <a:cubicBezTo>
                  <a:pt x="0" y="110"/>
                  <a:pt x="2" y="106"/>
                  <a:pt x="5" y="102"/>
                </a:cubicBezTo>
                <a:cubicBezTo>
                  <a:pt x="9" y="99"/>
                  <a:pt x="13" y="97"/>
                  <a:pt x="18" y="97"/>
                </a:cubicBezTo>
                <a:cubicBezTo>
                  <a:pt x="23" y="97"/>
                  <a:pt x="28" y="99"/>
                  <a:pt x="31" y="1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738277" y="2023101"/>
            <a:ext cx="155598" cy="131287"/>
          </a:xfrm>
          <a:custGeom>
            <a:pathLst>
              <a:path extrusionOk="0" h="121" w="145">
                <a:moveTo>
                  <a:pt x="145" y="76"/>
                </a:moveTo>
                <a:cubicBezTo>
                  <a:pt x="145" y="106"/>
                  <a:pt x="145" y="106"/>
                  <a:pt x="145" y="106"/>
                </a:cubicBezTo>
                <a:cubicBezTo>
                  <a:pt x="145" y="110"/>
                  <a:pt x="144" y="114"/>
                  <a:pt x="141" y="117"/>
                </a:cubicBezTo>
                <a:cubicBezTo>
                  <a:pt x="138" y="120"/>
                  <a:pt x="134" y="121"/>
                  <a:pt x="130" y="121"/>
                </a:cubicBezTo>
                <a:cubicBezTo>
                  <a:pt x="15" y="121"/>
                  <a:pt x="15" y="121"/>
                  <a:pt x="15" y="121"/>
                </a:cubicBezTo>
                <a:cubicBezTo>
                  <a:pt x="11" y="121"/>
                  <a:pt x="7" y="120"/>
                  <a:pt x="4" y="117"/>
                </a:cubicBezTo>
                <a:cubicBezTo>
                  <a:pt x="1" y="114"/>
                  <a:pt x="0" y="110"/>
                  <a:pt x="0" y="10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5"/>
                  <a:pt x="0" y="72"/>
                  <a:pt x="1" y="69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8"/>
                  <a:pt x="23" y="6"/>
                  <a:pt x="26" y="4"/>
                </a:cubicBezTo>
                <a:cubicBezTo>
                  <a:pt x="29" y="1"/>
                  <a:pt x="32" y="0"/>
                  <a:pt x="36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1"/>
                  <a:pt x="119" y="4"/>
                </a:cubicBezTo>
                <a:cubicBezTo>
                  <a:pt x="122" y="6"/>
                  <a:pt x="124" y="8"/>
                  <a:pt x="125" y="12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5" y="72"/>
                  <a:pt x="145" y="75"/>
                  <a:pt x="145" y="76"/>
                </a:cubicBezTo>
                <a:close/>
                <a:moveTo>
                  <a:pt x="133" y="106"/>
                </a:moveTo>
                <a:cubicBezTo>
                  <a:pt x="133" y="76"/>
                  <a:pt x="133" y="76"/>
                  <a:pt x="133" y="76"/>
                </a:cubicBezTo>
                <a:cubicBezTo>
                  <a:pt x="133" y="75"/>
                  <a:pt x="133" y="75"/>
                  <a:pt x="132" y="74"/>
                </a:cubicBezTo>
                <a:cubicBezTo>
                  <a:pt x="131" y="73"/>
                  <a:pt x="131" y="73"/>
                  <a:pt x="130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4" y="73"/>
                  <a:pt x="13" y="73"/>
                  <a:pt x="13" y="74"/>
                </a:cubicBezTo>
                <a:cubicBezTo>
                  <a:pt x="12" y="75"/>
                  <a:pt x="12" y="75"/>
                  <a:pt x="12" y="7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07"/>
                  <a:pt x="12" y="108"/>
                  <a:pt x="13" y="108"/>
                </a:cubicBezTo>
                <a:cubicBezTo>
                  <a:pt x="13" y="109"/>
                  <a:pt x="14" y="109"/>
                  <a:pt x="15" y="109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31" y="109"/>
                  <a:pt x="131" y="109"/>
                  <a:pt x="132" y="108"/>
                </a:cubicBezTo>
                <a:cubicBezTo>
                  <a:pt x="133" y="108"/>
                  <a:pt x="133" y="107"/>
                  <a:pt x="133" y="106"/>
                </a:cubicBezTo>
                <a:close/>
                <a:moveTo>
                  <a:pt x="17" y="61"/>
                </a:moveTo>
                <a:cubicBezTo>
                  <a:pt x="128" y="61"/>
                  <a:pt x="128" y="61"/>
                  <a:pt x="128" y="61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3" y="15"/>
                  <a:pt x="113" y="14"/>
                  <a:pt x="112" y="13"/>
                </a:cubicBezTo>
                <a:cubicBezTo>
                  <a:pt x="111" y="13"/>
                  <a:pt x="110" y="13"/>
                  <a:pt x="109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5" y="13"/>
                  <a:pt x="34" y="13"/>
                  <a:pt x="33" y="13"/>
                </a:cubicBezTo>
                <a:cubicBezTo>
                  <a:pt x="32" y="14"/>
                  <a:pt x="32" y="15"/>
                  <a:pt x="32" y="15"/>
                </a:cubicBezTo>
                <a:lnTo>
                  <a:pt x="17" y="61"/>
                </a:lnTo>
                <a:close/>
                <a:moveTo>
                  <a:pt x="96" y="86"/>
                </a:moveTo>
                <a:cubicBezTo>
                  <a:pt x="97" y="87"/>
                  <a:pt x="98" y="89"/>
                  <a:pt x="98" y="91"/>
                </a:cubicBezTo>
                <a:cubicBezTo>
                  <a:pt x="98" y="93"/>
                  <a:pt x="97" y="95"/>
                  <a:pt x="96" y="97"/>
                </a:cubicBezTo>
                <a:cubicBezTo>
                  <a:pt x="94" y="98"/>
                  <a:pt x="93" y="99"/>
                  <a:pt x="91" y="99"/>
                </a:cubicBezTo>
                <a:cubicBezTo>
                  <a:pt x="89" y="99"/>
                  <a:pt x="87" y="98"/>
                  <a:pt x="85" y="97"/>
                </a:cubicBezTo>
                <a:cubicBezTo>
                  <a:pt x="84" y="95"/>
                  <a:pt x="83" y="93"/>
                  <a:pt x="83" y="91"/>
                </a:cubicBezTo>
                <a:cubicBezTo>
                  <a:pt x="83" y="89"/>
                  <a:pt x="84" y="87"/>
                  <a:pt x="85" y="86"/>
                </a:cubicBezTo>
                <a:cubicBezTo>
                  <a:pt x="87" y="84"/>
                  <a:pt x="89" y="84"/>
                  <a:pt x="91" y="84"/>
                </a:cubicBezTo>
                <a:cubicBezTo>
                  <a:pt x="93" y="84"/>
                  <a:pt x="94" y="84"/>
                  <a:pt x="96" y="86"/>
                </a:cubicBezTo>
                <a:close/>
                <a:moveTo>
                  <a:pt x="120" y="86"/>
                </a:moveTo>
                <a:cubicBezTo>
                  <a:pt x="122" y="87"/>
                  <a:pt x="122" y="89"/>
                  <a:pt x="122" y="91"/>
                </a:cubicBezTo>
                <a:cubicBezTo>
                  <a:pt x="122" y="93"/>
                  <a:pt x="122" y="95"/>
                  <a:pt x="120" y="97"/>
                </a:cubicBezTo>
                <a:cubicBezTo>
                  <a:pt x="119" y="98"/>
                  <a:pt x="117" y="99"/>
                  <a:pt x="115" y="99"/>
                </a:cubicBezTo>
                <a:cubicBezTo>
                  <a:pt x="113" y="99"/>
                  <a:pt x="111" y="98"/>
                  <a:pt x="109" y="97"/>
                </a:cubicBezTo>
                <a:cubicBezTo>
                  <a:pt x="108" y="95"/>
                  <a:pt x="107" y="93"/>
                  <a:pt x="107" y="91"/>
                </a:cubicBezTo>
                <a:cubicBezTo>
                  <a:pt x="107" y="89"/>
                  <a:pt x="108" y="87"/>
                  <a:pt x="109" y="86"/>
                </a:cubicBezTo>
                <a:cubicBezTo>
                  <a:pt x="111" y="84"/>
                  <a:pt x="113" y="84"/>
                  <a:pt x="115" y="84"/>
                </a:cubicBezTo>
                <a:cubicBezTo>
                  <a:pt x="117" y="84"/>
                  <a:pt x="119" y="84"/>
                  <a:pt x="120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939259" y="2010135"/>
            <a:ext cx="181532" cy="157220"/>
          </a:xfrm>
          <a:custGeom>
            <a:pathLst>
              <a:path extrusionOk="0" h="146" w="169">
                <a:moveTo>
                  <a:pt x="157" y="49"/>
                </a:moveTo>
                <a:cubicBezTo>
                  <a:pt x="160" y="49"/>
                  <a:pt x="163" y="50"/>
                  <a:pt x="166" y="52"/>
                </a:cubicBezTo>
                <a:cubicBezTo>
                  <a:pt x="168" y="55"/>
                  <a:pt x="169" y="58"/>
                  <a:pt x="169" y="61"/>
                </a:cubicBezTo>
                <a:cubicBezTo>
                  <a:pt x="169" y="64"/>
                  <a:pt x="168" y="67"/>
                  <a:pt x="166" y="69"/>
                </a:cubicBezTo>
                <a:cubicBezTo>
                  <a:pt x="163" y="72"/>
                  <a:pt x="160" y="73"/>
                  <a:pt x="157" y="73"/>
                </a:cubicBezTo>
                <a:cubicBezTo>
                  <a:pt x="157" y="109"/>
                  <a:pt x="157" y="109"/>
                  <a:pt x="157" y="109"/>
                </a:cubicBezTo>
                <a:cubicBezTo>
                  <a:pt x="157" y="113"/>
                  <a:pt x="156" y="115"/>
                  <a:pt x="153" y="118"/>
                </a:cubicBezTo>
                <a:cubicBezTo>
                  <a:pt x="151" y="120"/>
                  <a:pt x="148" y="121"/>
                  <a:pt x="145" y="121"/>
                </a:cubicBezTo>
                <a:cubicBezTo>
                  <a:pt x="119" y="99"/>
                  <a:pt x="93" y="88"/>
                  <a:pt x="68" y="85"/>
                </a:cubicBezTo>
                <a:cubicBezTo>
                  <a:pt x="64" y="87"/>
                  <a:pt x="62" y="89"/>
                  <a:pt x="59" y="92"/>
                </a:cubicBezTo>
                <a:cubicBezTo>
                  <a:pt x="57" y="95"/>
                  <a:pt x="56" y="98"/>
                  <a:pt x="57" y="101"/>
                </a:cubicBezTo>
                <a:cubicBezTo>
                  <a:pt x="57" y="105"/>
                  <a:pt x="58" y="107"/>
                  <a:pt x="60" y="110"/>
                </a:cubicBezTo>
                <a:cubicBezTo>
                  <a:pt x="59" y="112"/>
                  <a:pt x="58" y="114"/>
                  <a:pt x="58" y="116"/>
                </a:cubicBezTo>
                <a:cubicBezTo>
                  <a:pt x="58" y="118"/>
                  <a:pt x="58" y="120"/>
                  <a:pt x="59" y="122"/>
                </a:cubicBezTo>
                <a:cubicBezTo>
                  <a:pt x="59" y="123"/>
                  <a:pt x="60" y="125"/>
                  <a:pt x="62" y="127"/>
                </a:cubicBezTo>
                <a:cubicBezTo>
                  <a:pt x="63" y="129"/>
                  <a:pt x="65" y="130"/>
                  <a:pt x="66" y="132"/>
                </a:cubicBezTo>
                <a:cubicBezTo>
                  <a:pt x="68" y="133"/>
                  <a:pt x="70" y="134"/>
                  <a:pt x="72" y="136"/>
                </a:cubicBezTo>
                <a:cubicBezTo>
                  <a:pt x="70" y="140"/>
                  <a:pt x="67" y="143"/>
                  <a:pt x="62" y="144"/>
                </a:cubicBezTo>
                <a:cubicBezTo>
                  <a:pt x="57" y="146"/>
                  <a:pt x="51" y="146"/>
                  <a:pt x="46" y="145"/>
                </a:cubicBezTo>
                <a:cubicBezTo>
                  <a:pt x="40" y="144"/>
                  <a:pt x="36" y="143"/>
                  <a:pt x="33" y="140"/>
                </a:cubicBezTo>
                <a:cubicBezTo>
                  <a:pt x="33" y="139"/>
                  <a:pt x="32" y="136"/>
                  <a:pt x="31" y="132"/>
                </a:cubicBezTo>
                <a:cubicBezTo>
                  <a:pt x="29" y="128"/>
                  <a:pt x="28" y="125"/>
                  <a:pt x="27" y="123"/>
                </a:cubicBezTo>
                <a:cubicBezTo>
                  <a:pt x="27" y="121"/>
                  <a:pt x="26" y="118"/>
                  <a:pt x="25" y="114"/>
                </a:cubicBezTo>
                <a:cubicBezTo>
                  <a:pt x="24" y="111"/>
                  <a:pt x="24" y="107"/>
                  <a:pt x="24" y="105"/>
                </a:cubicBezTo>
                <a:cubicBezTo>
                  <a:pt x="24" y="102"/>
                  <a:pt x="24" y="99"/>
                  <a:pt x="24" y="95"/>
                </a:cubicBezTo>
                <a:cubicBezTo>
                  <a:pt x="25" y="92"/>
                  <a:pt x="25" y="88"/>
                  <a:pt x="26" y="85"/>
                </a:cubicBezTo>
                <a:cubicBezTo>
                  <a:pt x="15" y="85"/>
                  <a:pt x="15" y="85"/>
                  <a:pt x="15" y="85"/>
                </a:cubicBezTo>
                <a:cubicBezTo>
                  <a:pt x="11" y="85"/>
                  <a:pt x="7" y="84"/>
                  <a:pt x="4" y="81"/>
                </a:cubicBezTo>
                <a:cubicBezTo>
                  <a:pt x="1" y="78"/>
                  <a:pt x="0" y="74"/>
                  <a:pt x="0" y="7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8"/>
                  <a:pt x="1" y="44"/>
                  <a:pt x="4" y="41"/>
                </a:cubicBezTo>
                <a:cubicBezTo>
                  <a:pt x="7" y="38"/>
                  <a:pt x="11" y="37"/>
                  <a:pt x="15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88" y="37"/>
                  <a:pt x="116" y="25"/>
                  <a:pt x="145" y="0"/>
                </a:cubicBezTo>
                <a:cubicBezTo>
                  <a:pt x="148" y="0"/>
                  <a:pt x="151" y="2"/>
                  <a:pt x="153" y="4"/>
                </a:cubicBezTo>
                <a:cubicBezTo>
                  <a:pt x="156" y="6"/>
                  <a:pt x="157" y="9"/>
                  <a:pt x="157" y="12"/>
                </a:cubicBezTo>
                <a:lnTo>
                  <a:pt x="157" y="49"/>
                </a:lnTo>
                <a:close/>
                <a:moveTo>
                  <a:pt x="145" y="106"/>
                </a:moveTo>
                <a:cubicBezTo>
                  <a:pt x="145" y="16"/>
                  <a:pt x="145" y="16"/>
                  <a:pt x="145" y="16"/>
                </a:cubicBezTo>
                <a:cubicBezTo>
                  <a:pt x="120" y="35"/>
                  <a:pt x="96" y="45"/>
                  <a:pt x="72" y="48"/>
                </a:cubicBezTo>
                <a:cubicBezTo>
                  <a:pt x="72" y="74"/>
                  <a:pt x="72" y="74"/>
                  <a:pt x="72" y="74"/>
                </a:cubicBezTo>
                <a:cubicBezTo>
                  <a:pt x="96" y="76"/>
                  <a:pt x="120" y="87"/>
                  <a:pt x="145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172657" y="1998788"/>
            <a:ext cx="168566" cy="181532"/>
          </a:xfrm>
          <a:custGeom>
            <a:pathLst>
              <a:path extrusionOk="0" h="170" w="157">
                <a:moveTo>
                  <a:pt x="157" y="133"/>
                </a:moveTo>
                <a:cubicBezTo>
                  <a:pt x="157" y="137"/>
                  <a:pt x="156" y="139"/>
                  <a:pt x="153" y="142"/>
                </a:cubicBezTo>
                <a:cubicBezTo>
                  <a:pt x="151" y="144"/>
                  <a:pt x="148" y="145"/>
                  <a:pt x="145" y="145"/>
                </a:cubicBezTo>
                <a:cubicBezTo>
                  <a:pt x="103" y="145"/>
                  <a:pt x="103" y="145"/>
                  <a:pt x="103" y="145"/>
                </a:cubicBezTo>
                <a:cubicBezTo>
                  <a:pt x="103" y="152"/>
                  <a:pt x="100" y="158"/>
                  <a:pt x="95" y="163"/>
                </a:cubicBezTo>
                <a:cubicBezTo>
                  <a:pt x="91" y="167"/>
                  <a:pt x="85" y="170"/>
                  <a:pt x="78" y="170"/>
                </a:cubicBezTo>
                <a:cubicBezTo>
                  <a:pt x="72" y="170"/>
                  <a:pt x="66" y="167"/>
                  <a:pt x="61" y="163"/>
                </a:cubicBezTo>
                <a:cubicBezTo>
                  <a:pt x="56" y="158"/>
                  <a:pt x="54" y="152"/>
                  <a:pt x="54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8" y="145"/>
                  <a:pt x="6" y="144"/>
                  <a:pt x="3" y="142"/>
                </a:cubicBezTo>
                <a:cubicBezTo>
                  <a:pt x="1" y="139"/>
                  <a:pt x="0" y="137"/>
                  <a:pt x="0" y="133"/>
                </a:cubicBezTo>
                <a:cubicBezTo>
                  <a:pt x="3" y="131"/>
                  <a:pt x="6" y="128"/>
                  <a:pt x="8" y="125"/>
                </a:cubicBezTo>
                <a:cubicBezTo>
                  <a:pt x="11" y="122"/>
                  <a:pt x="14" y="118"/>
                  <a:pt x="16" y="114"/>
                </a:cubicBezTo>
                <a:cubicBezTo>
                  <a:pt x="19" y="109"/>
                  <a:pt x="21" y="104"/>
                  <a:pt x="23" y="99"/>
                </a:cubicBezTo>
                <a:cubicBezTo>
                  <a:pt x="25" y="93"/>
                  <a:pt x="27" y="87"/>
                  <a:pt x="28" y="79"/>
                </a:cubicBezTo>
                <a:cubicBezTo>
                  <a:pt x="29" y="72"/>
                  <a:pt x="30" y="63"/>
                  <a:pt x="30" y="55"/>
                </a:cubicBezTo>
                <a:cubicBezTo>
                  <a:pt x="30" y="45"/>
                  <a:pt x="34" y="36"/>
                  <a:pt x="41" y="28"/>
                </a:cubicBezTo>
                <a:cubicBezTo>
                  <a:pt x="48" y="20"/>
                  <a:pt x="58" y="15"/>
                  <a:pt x="70" y="13"/>
                </a:cubicBezTo>
                <a:cubicBezTo>
                  <a:pt x="70" y="12"/>
                  <a:pt x="69" y="11"/>
                  <a:pt x="69" y="9"/>
                </a:cubicBezTo>
                <a:cubicBezTo>
                  <a:pt x="69" y="7"/>
                  <a:pt x="70" y="5"/>
                  <a:pt x="72" y="3"/>
                </a:cubicBezTo>
                <a:cubicBezTo>
                  <a:pt x="74" y="1"/>
                  <a:pt x="76" y="0"/>
                  <a:pt x="78" y="0"/>
                </a:cubicBezTo>
                <a:cubicBezTo>
                  <a:pt x="81" y="0"/>
                  <a:pt x="83" y="1"/>
                  <a:pt x="85" y="3"/>
                </a:cubicBezTo>
                <a:cubicBezTo>
                  <a:pt x="87" y="5"/>
                  <a:pt x="87" y="7"/>
                  <a:pt x="87" y="9"/>
                </a:cubicBezTo>
                <a:cubicBezTo>
                  <a:pt x="87" y="11"/>
                  <a:pt x="87" y="12"/>
                  <a:pt x="87" y="13"/>
                </a:cubicBezTo>
                <a:cubicBezTo>
                  <a:pt x="99" y="15"/>
                  <a:pt x="108" y="20"/>
                  <a:pt x="116" y="28"/>
                </a:cubicBezTo>
                <a:cubicBezTo>
                  <a:pt x="123" y="36"/>
                  <a:pt x="127" y="45"/>
                  <a:pt x="127" y="55"/>
                </a:cubicBezTo>
                <a:cubicBezTo>
                  <a:pt x="127" y="63"/>
                  <a:pt x="127" y="72"/>
                  <a:pt x="129" y="79"/>
                </a:cubicBezTo>
                <a:cubicBezTo>
                  <a:pt x="130" y="87"/>
                  <a:pt x="131" y="93"/>
                  <a:pt x="133" y="99"/>
                </a:cubicBezTo>
                <a:cubicBezTo>
                  <a:pt x="135" y="104"/>
                  <a:pt x="138" y="109"/>
                  <a:pt x="140" y="114"/>
                </a:cubicBezTo>
                <a:cubicBezTo>
                  <a:pt x="143" y="118"/>
                  <a:pt x="146" y="122"/>
                  <a:pt x="148" y="125"/>
                </a:cubicBezTo>
                <a:cubicBezTo>
                  <a:pt x="151" y="128"/>
                  <a:pt x="154" y="131"/>
                  <a:pt x="157" y="133"/>
                </a:cubicBezTo>
                <a:close/>
                <a:moveTo>
                  <a:pt x="80" y="161"/>
                </a:moveTo>
                <a:cubicBezTo>
                  <a:pt x="80" y="160"/>
                  <a:pt x="79" y="159"/>
                  <a:pt x="78" y="159"/>
                </a:cubicBezTo>
                <a:cubicBezTo>
                  <a:pt x="75" y="159"/>
                  <a:pt x="71" y="158"/>
                  <a:pt x="69" y="155"/>
                </a:cubicBezTo>
                <a:cubicBezTo>
                  <a:pt x="66" y="152"/>
                  <a:pt x="65" y="149"/>
                  <a:pt x="65" y="145"/>
                </a:cubicBezTo>
                <a:cubicBezTo>
                  <a:pt x="65" y="144"/>
                  <a:pt x="64" y="144"/>
                  <a:pt x="63" y="144"/>
                </a:cubicBezTo>
                <a:cubicBezTo>
                  <a:pt x="62" y="144"/>
                  <a:pt x="62" y="144"/>
                  <a:pt x="62" y="145"/>
                </a:cubicBezTo>
                <a:cubicBezTo>
                  <a:pt x="62" y="150"/>
                  <a:pt x="63" y="154"/>
                  <a:pt x="67" y="157"/>
                </a:cubicBezTo>
                <a:cubicBezTo>
                  <a:pt x="70" y="160"/>
                  <a:pt x="74" y="162"/>
                  <a:pt x="78" y="162"/>
                </a:cubicBezTo>
                <a:cubicBezTo>
                  <a:pt x="79" y="162"/>
                  <a:pt x="80" y="162"/>
                  <a:pt x="80" y="1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393090" y="2010135"/>
            <a:ext cx="155598" cy="157220"/>
          </a:xfrm>
          <a:custGeom>
            <a:pathLst>
              <a:path extrusionOk="0" h="146" w="146">
                <a:moveTo>
                  <a:pt x="131" y="73"/>
                </a:moveTo>
                <a:cubicBezTo>
                  <a:pt x="144" y="86"/>
                  <a:pt x="144" y="86"/>
                  <a:pt x="144" y="86"/>
                </a:cubicBezTo>
                <a:cubicBezTo>
                  <a:pt x="146" y="87"/>
                  <a:pt x="146" y="90"/>
                  <a:pt x="146" y="92"/>
                </a:cubicBezTo>
                <a:cubicBezTo>
                  <a:pt x="145" y="95"/>
                  <a:pt x="143" y="97"/>
                  <a:pt x="141" y="97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129" y="122"/>
                  <a:pt x="128" y="124"/>
                  <a:pt x="126" y="126"/>
                </a:cubicBezTo>
                <a:cubicBezTo>
                  <a:pt x="124" y="128"/>
                  <a:pt x="122" y="128"/>
                  <a:pt x="120" y="128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3"/>
                  <a:pt x="95" y="145"/>
                  <a:pt x="93" y="145"/>
                </a:cubicBezTo>
                <a:cubicBezTo>
                  <a:pt x="92" y="145"/>
                  <a:pt x="91" y="146"/>
                  <a:pt x="91" y="146"/>
                </a:cubicBezTo>
                <a:cubicBezTo>
                  <a:pt x="89" y="146"/>
                  <a:pt x="87" y="145"/>
                  <a:pt x="86" y="143"/>
                </a:cubicBezTo>
                <a:cubicBezTo>
                  <a:pt x="73" y="130"/>
                  <a:pt x="73" y="130"/>
                  <a:pt x="73" y="130"/>
                </a:cubicBezTo>
                <a:cubicBezTo>
                  <a:pt x="60" y="143"/>
                  <a:pt x="60" y="143"/>
                  <a:pt x="60" y="143"/>
                </a:cubicBezTo>
                <a:cubicBezTo>
                  <a:pt x="59" y="145"/>
                  <a:pt x="56" y="146"/>
                  <a:pt x="54" y="145"/>
                </a:cubicBezTo>
                <a:cubicBezTo>
                  <a:pt x="51" y="145"/>
                  <a:pt x="50" y="143"/>
                  <a:pt x="49" y="140"/>
                </a:cubicBezTo>
                <a:cubicBezTo>
                  <a:pt x="44" y="123"/>
                  <a:pt x="44" y="123"/>
                  <a:pt x="44" y="123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24" y="128"/>
                  <a:pt x="22" y="128"/>
                  <a:pt x="20" y="126"/>
                </a:cubicBezTo>
                <a:cubicBezTo>
                  <a:pt x="18" y="124"/>
                  <a:pt x="18" y="122"/>
                  <a:pt x="18" y="119"/>
                </a:cubicBezTo>
                <a:cubicBezTo>
                  <a:pt x="23" y="102"/>
                  <a:pt x="23" y="102"/>
                  <a:pt x="23" y="102"/>
                </a:cubicBezTo>
                <a:cubicBezTo>
                  <a:pt x="6" y="97"/>
                  <a:pt x="6" y="97"/>
                  <a:pt x="6" y="97"/>
                </a:cubicBezTo>
                <a:cubicBezTo>
                  <a:pt x="3" y="97"/>
                  <a:pt x="2" y="95"/>
                  <a:pt x="1" y="92"/>
                </a:cubicBezTo>
                <a:cubicBezTo>
                  <a:pt x="0" y="90"/>
                  <a:pt x="1" y="87"/>
                  <a:pt x="3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58"/>
                  <a:pt x="0" y="56"/>
                  <a:pt x="1" y="54"/>
                </a:cubicBezTo>
                <a:cubicBezTo>
                  <a:pt x="2" y="51"/>
                  <a:pt x="3" y="49"/>
                  <a:pt x="6" y="49"/>
                </a:cubicBezTo>
                <a:cubicBezTo>
                  <a:pt x="23" y="44"/>
                  <a:pt x="23" y="44"/>
                  <a:pt x="23" y="44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4"/>
                  <a:pt x="18" y="22"/>
                  <a:pt x="20" y="20"/>
                </a:cubicBezTo>
                <a:cubicBezTo>
                  <a:pt x="22" y="18"/>
                  <a:pt x="24" y="17"/>
                  <a:pt x="27" y="18"/>
                </a:cubicBezTo>
                <a:cubicBezTo>
                  <a:pt x="44" y="23"/>
                  <a:pt x="44" y="23"/>
                  <a:pt x="44" y="23"/>
                </a:cubicBezTo>
                <a:cubicBezTo>
                  <a:pt x="49" y="5"/>
                  <a:pt x="49" y="5"/>
                  <a:pt x="49" y="5"/>
                </a:cubicBezTo>
                <a:cubicBezTo>
                  <a:pt x="50" y="3"/>
                  <a:pt x="51" y="1"/>
                  <a:pt x="54" y="1"/>
                </a:cubicBezTo>
                <a:cubicBezTo>
                  <a:pt x="56" y="0"/>
                  <a:pt x="59" y="0"/>
                  <a:pt x="60" y="2"/>
                </a:cubicBezTo>
                <a:cubicBezTo>
                  <a:pt x="73" y="16"/>
                  <a:pt x="73" y="16"/>
                  <a:pt x="73" y="16"/>
                </a:cubicBezTo>
                <a:cubicBezTo>
                  <a:pt x="86" y="2"/>
                  <a:pt x="86" y="2"/>
                  <a:pt x="86" y="2"/>
                </a:cubicBezTo>
                <a:cubicBezTo>
                  <a:pt x="88" y="1"/>
                  <a:pt x="90" y="0"/>
                  <a:pt x="93" y="1"/>
                </a:cubicBezTo>
                <a:cubicBezTo>
                  <a:pt x="95" y="1"/>
                  <a:pt x="97" y="3"/>
                  <a:pt x="97" y="5"/>
                </a:cubicBezTo>
                <a:cubicBezTo>
                  <a:pt x="102" y="23"/>
                  <a:pt x="102" y="23"/>
                  <a:pt x="102" y="23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2" y="17"/>
                  <a:pt x="124" y="18"/>
                  <a:pt x="126" y="20"/>
                </a:cubicBezTo>
                <a:cubicBezTo>
                  <a:pt x="128" y="22"/>
                  <a:pt x="129" y="24"/>
                  <a:pt x="128" y="27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41" y="49"/>
                  <a:pt x="141" y="49"/>
                  <a:pt x="141" y="49"/>
                </a:cubicBezTo>
                <a:cubicBezTo>
                  <a:pt x="143" y="49"/>
                  <a:pt x="145" y="51"/>
                  <a:pt x="146" y="54"/>
                </a:cubicBezTo>
                <a:cubicBezTo>
                  <a:pt x="146" y="56"/>
                  <a:pt x="146" y="58"/>
                  <a:pt x="144" y="60"/>
                </a:cubicBezTo>
                <a:lnTo>
                  <a:pt x="131" y="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95313" y="2332678"/>
            <a:ext cx="181532" cy="157220"/>
          </a:xfrm>
          <a:custGeom>
            <a:pathLst>
              <a:path extrusionOk="0" h="146" w="169">
                <a:moveTo>
                  <a:pt x="169" y="61"/>
                </a:moveTo>
                <a:cubicBezTo>
                  <a:pt x="169" y="67"/>
                  <a:pt x="167" y="73"/>
                  <a:pt x="162" y="78"/>
                </a:cubicBezTo>
                <a:cubicBezTo>
                  <a:pt x="157" y="83"/>
                  <a:pt x="152" y="85"/>
                  <a:pt x="145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9" y="89"/>
                  <a:pt x="128" y="93"/>
                  <a:pt x="126" y="96"/>
                </a:cubicBezTo>
                <a:cubicBezTo>
                  <a:pt x="126" y="98"/>
                  <a:pt x="126" y="99"/>
                  <a:pt x="126" y="100"/>
                </a:cubicBezTo>
                <a:cubicBezTo>
                  <a:pt x="126" y="107"/>
                  <a:pt x="124" y="112"/>
                  <a:pt x="120" y="117"/>
                </a:cubicBezTo>
                <a:cubicBezTo>
                  <a:pt x="120" y="126"/>
                  <a:pt x="118" y="133"/>
                  <a:pt x="112" y="138"/>
                </a:cubicBezTo>
                <a:cubicBezTo>
                  <a:pt x="107" y="143"/>
                  <a:pt x="100" y="146"/>
                  <a:pt x="91" y="146"/>
                </a:cubicBezTo>
                <a:cubicBezTo>
                  <a:pt x="82" y="146"/>
                  <a:pt x="72" y="143"/>
                  <a:pt x="60" y="139"/>
                </a:cubicBezTo>
                <a:cubicBezTo>
                  <a:pt x="50" y="135"/>
                  <a:pt x="43" y="133"/>
                  <a:pt x="39" y="133"/>
                </a:cubicBezTo>
                <a:cubicBezTo>
                  <a:pt x="12" y="133"/>
                  <a:pt x="12" y="133"/>
                  <a:pt x="12" y="133"/>
                </a:cubicBezTo>
                <a:cubicBezTo>
                  <a:pt x="9" y="133"/>
                  <a:pt x="6" y="132"/>
                  <a:pt x="3" y="130"/>
                </a:cubicBezTo>
                <a:cubicBezTo>
                  <a:pt x="1" y="128"/>
                  <a:pt x="0" y="125"/>
                  <a:pt x="0" y="12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7"/>
                  <a:pt x="1" y="55"/>
                  <a:pt x="3" y="52"/>
                </a:cubicBezTo>
                <a:cubicBezTo>
                  <a:pt x="6" y="50"/>
                  <a:pt x="9" y="49"/>
                  <a:pt x="12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40" y="49"/>
                  <a:pt x="41" y="49"/>
                  <a:pt x="41" y="48"/>
                </a:cubicBezTo>
                <a:cubicBezTo>
                  <a:pt x="42" y="48"/>
                  <a:pt x="43" y="48"/>
                  <a:pt x="44" y="47"/>
                </a:cubicBezTo>
                <a:cubicBezTo>
                  <a:pt x="44" y="46"/>
                  <a:pt x="45" y="46"/>
                  <a:pt x="46" y="45"/>
                </a:cubicBezTo>
                <a:cubicBezTo>
                  <a:pt x="46" y="45"/>
                  <a:pt x="47" y="44"/>
                  <a:pt x="48" y="43"/>
                </a:cubicBezTo>
                <a:cubicBezTo>
                  <a:pt x="49" y="42"/>
                  <a:pt x="49" y="42"/>
                  <a:pt x="50" y="41"/>
                </a:cubicBezTo>
                <a:cubicBezTo>
                  <a:pt x="50" y="41"/>
                  <a:pt x="51" y="40"/>
                  <a:pt x="52" y="39"/>
                </a:cubicBezTo>
                <a:cubicBezTo>
                  <a:pt x="52" y="38"/>
                  <a:pt x="53" y="38"/>
                  <a:pt x="53" y="37"/>
                </a:cubicBezTo>
                <a:cubicBezTo>
                  <a:pt x="57" y="33"/>
                  <a:pt x="60" y="29"/>
                  <a:pt x="62" y="25"/>
                </a:cubicBezTo>
                <a:cubicBezTo>
                  <a:pt x="63" y="24"/>
                  <a:pt x="64" y="22"/>
                  <a:pt x="66" y="19"/>
                </a:cubicBezTo>
                <a:cubicBezTo>
                  <a:pt x="67" y="17"/>
                  <a:pt x="68" y="15"/>
                  <a:pt x="69" y="13"/>
                </a:cubicBezTo>
                <a:cubicBezTo>
                  <a:pt x="70" y="11"/>
                  <a:pt x="71" y="9"/>
                  <a:pt x="73" y="7"/>
                </a:cubicBezTo>
                <a:cubicBezTo>
                  <a:pt x="74" y="5"/>
                  <a:pt x="76" y="3"/>
                  <a:pt x="78" y="2"/>
                </a:cubicBezTo>
                <a:cubicBezTo>
                  <a:pt x="80" y="1"/>
                  <a:pt x="82" y="0"/>
                  <a:pt x="85" y="0"/>
                </a:cubicBezTo>
                <a:cubicBezTo>
                  <a:pt x="93" y="0"/>
                  <a:pt x="99" y="2"/>
                  <a:pt x="104" y="7"/>
                </a:cubicBezTo>
                <a:cubicBezTo>
                  <a:pt x="109" y="11"/>
                  <a:pt x="112" y="17"/>
                  <a:pt x="112" y="25"/>
                </a:cubicBezTo>
                <a:cubicBezTo>
                  <a:pt x="112" y="29"/>
                  <a:pt x="111" y="33"/>
                  <a:pt x="110" y="37"/>
                </a:cubicBezTo>
                <a:cubicBezTo>
                  <a:pt x="145" y="37"/>
                  <a:pt x="145" y="37"/>
                  <a:pt x="145" y="37"/>
                </a:cubicBezTo>
                <a:cubicBezTo>
                  <a:pt x="152" y="37"/>
                  <a:pt x="157" y="39"/>
                  <a:pt x="162" y="44"/>
                </a:cubicBezTo>
                <a:cubicBezTo>
                  <a:pt x="167" y="49"/>
                  <a:pt x="169" y="54"/>
                  <a:pt x="169" y="61"/>
                </a:cubicBezTo>
                <a:close/>
                <a:moveTo>
                  <a:pt x="22" y="120"/>
                </a:moveTo>
                <a:cubicBezTo>
                  <a:pt x="24" y="118"/>
                  <a:pt x="24" y="117"/>
                  <a:pt x="24" y="115"/>
                </a:cubicBezTo>
                <a:cubicBezTo>
                  <a:pt x="24" y="114"/>
                  <a:pt x="24" y="112"/>
                  <a:pt x="22" y="111"/>
                </a:cubicBezTo>
                <a:cubicBezTo>
                  <a:pt x="21" y="110"/>
                  <a:pt x="20" y="109"/>
                  <a:pt x="18" y="109"/>
                </a:cubicBezTo>
                <a:cubicBezTo>
                  <a:pt x="16" y="109"/>
                  <a:pt x="15" y="110"/>
                  <a:pt x="14" y="111"/>
                </a:cubicBezTo>
                <a:cubicBezTo>
                  <a:pt x="13" y="112"/>
                  <a:pt x="12" y="114"/>
                  <a:pt x="12" y="115"/>
                </a:cubicBezTo>
                <a:cubicBezTo>
                  <a:pt x="12" y="117"/>
                  <a:pt x="13" y="118"/>
                  <a:pt x="14" y="120"/>
                </a:cubicBezTo>
                <a:cubicBezTo>
                  <a:pt x="15" y="121"/>
                  <a:pt x="16" y="121"/>
                  <a:pt x="18" y="121"/>
                </a:cubicBezTo>
                <a:cubicBezTo>
                  <a:pt x="20" y="121"/>
                  <a:pt x="21" y="121"/>
                  <a:pt x="22" y="120"/>
                </a:cubicBezTo>
                <a:close/>
                <a:moveTo>
                  <a:pt x="157" y="61"/>
                </a:moveTo>
                <a:cubicBezTo>
                  <a:pt x="157" y="58"/>
                  <a:pt x="156" y="55"/>
                  <a:pt x="154" y="52"/>
                </a:cubicBezTo>
                <a:cubicBezTo>
                  <a:pt x="151" y="50"/>
                  <a:pt x="148" y="49"/>
                  <a:pt x="145" y="49"/>
                </a:cubicBezTo>
                <a:cubicBezTo>
                  <a:pt x="91" y="49"/>
                  <a:pt x="91" y="49"/>
                  <a:pt x="91" y="49"/>
                </a:cubicBezTo>
                <a:cubicBezTo>
                  <a:pt x="91" y="47"/>
                  <a:pt x="91" y="46"/>
                  <a:pt x="92" y="44"/>
                </a:cubicBezTo>
                <a:cubicBezTo>
                  <a:pt x="93" y="42"/>
                  <a:pt x="94" y="41"/>
                  <a:pt x="95" y="39"/>
                </a:cubicBezTo>
                <a:cubicBezTo>
                  <a:pt x="96" y="37"/>
                  <a:pt x="97" y="35"/>
                  <a:pt x="98" y="33"/>
                </a:cubicBezTo>
                <a:cubicBezTo>
                  <a:pt x="99" y="30"/>
                  <a:pt x="100" y="27"/>
                  <a:pt x="100" y="25"/>
                </a:cubicBezTo>
                <a:cubicBezTo>
                  <a:pt x="100" y="20"/>
                  <a:pt x="98" y="17"/>
                  <a:pt x="96" y="15"/>
                </a:cubicBezTo>
                <a:cubicBezTo>
                  <a:pt x="93" y="13"/>
                  <a:pt x="89" y="12"/>
                  <a:pt x="85" y="12"/>
                </a:cubicBezTo>
                <a:cubicBezTo>
                  <a:pt x="83" y="12"/>
                  <a:pt x="80" y="17"/>
                  <a:pt x="76" y="26"/>
                </a:cubicBezTo>
                <a:cubicBezTo>
                  <a:pt x="75" y="28"/>
                  <a:pt x="73" y="30"/>
                  <a:pt x="73" y="32"/>
                </a:cubicBezTo>
                <a:cubicBezTo>
                  <a:pt x="70" y="36"/>
                  <a:pt x="67" y="40"/>
                  <a:pt x="62" y="45"/>
                </a:cubicBezTo>
                <a:cubicBezTo>
                  <a:pt x="58" y="51"/>
                  <a:pt x="54" y="54"/>
                  <a:pt x="53" y="55"/>
                </a:cubicBezTo>
                <a:cubicBezTo>
                  <a:pt x="48" y="59"/>
                  <a:pt x="44" y="61"/>
                  <a:pt x="39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44" y="121"/>
                  <a:pt x="49" y="122"/>
                  <a:pt x="55" y="124"/>
                </a:cubicBezTo>
                <a:cubicBezTo>
                  <a:pt x="61" y="126"/>
                  <a:pt x="67" y="128"/>
                  <a:pt x="73" y="130"/>
                </a:cubicBezTo>
                <a:cubicBezTo>
                  <a:pt x="80" y="132"/>
                  <a:pt x="85" y="133"/>
                  <a:pt x="90" y="133"/>
                </a:cubicBezTo>
                <a:cubicBezTo>
                  <a:pt x="102" y="133"/>
                  <a:pt x="108" y="128"/>
                  <a:pt x="108" y="118"/>
                </a:cubicBezTo>
                <a:cubicBezTo>
                  <a:pt x="108" y="116"/>
                  <a:pt x="108" y="114"/>
                  <a:pt x="108" y="112"/>
                </a:cubicBezTo>
                <a:cubicBezTo>
                  <a:pt x="110" y="111"/>
                  <a:pt x="111" y="110"/>
                  <a:pt x="112" y="107"/>
                </a:cubicBezTo>
                <a:cubicBezTo>
                  <a:pt x="113" y="105"/>
                  <a:pt x="114" y="103"/>
                  <a:pt x="114" y="100"/>
                </a:cubicBezTo>
                <a:cubicBezTo>
                  <a:pt x="114" y="98"/>
                  <a:pt x="113" y="96"/>
                  <a:pt x="112" y="94"/>
                </a:cubicBezTo>
                <a:cubicBezTo>
                  <a:pt x="116" y="91"/>
                  <a:pt x="117" y="87"/>
                  <a:pt x="117" y="83"/>
                </a:cubicBezTo>
                <a:cubicBezTo>
                  <a:pt x="117" y="81"/>
                  <a:pt x="117" y="79"/>
                  <a:pt x="116" y="77"/>
                </a:cubicBezTo>
                <a:cubicBezTo>
                  <a:pt x="116" y="76"/>
                  <a:pt x="115" y="74"/>
                  <a:pt x="114" y="73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48" y="73"/>
                  <a:pt x="151" y="72"/>
                  <a:pt x="154" y="69"/>
                </a:cubicBezTo>
                <a:cubicBezTo>
                  <a:pt x="156" y="67"/>
                  <a:pt x="157" y="64"/>
                  <a:pt x="157" y="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820608" y="2332678"/>
            <a:ext cx="183153" cy="157220"/>
          </a:xfrm>
          <a:custGeom>
            <a:pathLst>
              <a:path extrusionOk="0" h="146" w="170">
                <a:moveTo>
                  <a:pt x="170" y="61"/>
                </a:moveTo>
                <a:cubicBezTo>
                  <a:pt x="170" y="121"/>
                  <a:pt x="170" y="121"/>
                  <a:pt x="170" y="121"/>
                </a:cubicBezTo>
                <a:cubicBezTo>
                  <a:pt x="170" y="125"/>
                  <a:pt x="168" y="128"/>
                  <a:pt x="166" y="130"/>
                </a:cubicBezTo>
                <a:cubicBezTo>
                  <a:pt x="164" y="132"/>
                  <a:pt x="161" y="133"/>
                  <a:pt x="157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27" y="133"/>
                  <a:pt x="120" y="135"/>
                  <a:pt x="109" y="139"/>
                </a:cubicBezTo>
                <a:cubicBezTo>
                  <a:pt x="97" y="143"/>
                  <a:pt x="87" y="146"/>
                  <a:pt x="79" y="146"/>
                </a:cubicBezTo>
                <a:cubicBezTo>
                  <a:pt x="70" y="146"/>
                  <a:pt x="63" y="143"/>
                  <a:pt x="57" y="138"/>
                </a:cubicBezTo>
                <a:cubicBezTo>
                  <a:pt x="52" y="133"/>
                  <a:pt x="49" y="126"/>
                  <a:pt x="49" y="118"/>
                </a:cubicBezTo>
                <a:cubicBezTo>
                  <a:pt x="49" y="117"/>
                  <a:pt x="49" y="117"/>
                  <a:pt x="49" y="117"/>
                </a:cubicBezTo>
                <a:cubicBezTo>
                  <a:pt x="45" y="112"/>
                  <a:pt x="44" y="107"/>
                  <a:pt x="44" y="100"/>
                </a:cubicBezTo>
                <a:cubicBezTo>
                  <a:pt x="44" y="99"/>
                  <a:pt x="44" y="98"/>
                  <a:pt x="44" y="96"/>
                </a:cubicBezTo>
                <a:cubicBezTo>
                  <a:pt x="42" y="93"/>
                  <a:pt x="41" y="89"/>
                  <a:pt x="40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18" y="85"/>
                  <a:pt x="12" y="83"/>
                  <a:pt x="7" y="78"/>
                </a:cubicBezTo>
                <a:cubicBezTo>
                  <a:pt x="3" y="73"/>
                  <a:pt x="0" y="67"/>
                  <a:pt x="0" y="61"/>
                </a:cubicBezTo>
                <a:cubicBezTo>
                  <a:pt x="0" y="54"/>
                  <a:pt x="3" y="49"/>
                  <a:pt x="7" y="44"/>
                </a:cubicBezTo>
                <a:cubicBezTo>
                  <a:pt x="12" y="39"/>
                  <a:pt x="18" y="37"/>
                  <a:pt x="24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58" y="33"/>
                  <a:pt x="58" y="29"/>
                  <a:pt x="58" y="25"/>
                </a:cubicBezTo>
                <a:cubicBezTo>
                  <a:pt x="58" y="17"/>
                  <a:pt x="60" y="11"/>
                  <a:pt x="65" y="7"/>
                </a:cubicBezTo>
                <a:cubicBezTo>
                  <a:pt x="70" y="2"/>
                  <a:pt x="77" y="0"/>
                  <a:pt x="85" y="0"/>
                </a:cubicBezTo>
                <a:cubicBezTo>
                  <a:pt x="87" y="0"/>
                  <a:pt x="89" y="1"/>
                  <a:pt x="91" y="2"/>
                </a:cubicBezTo>
                <a:cubicBezTo>
                  <a:pt x="93" y="3"/>
                  <a:pt x="95" y="5"/>
                  <a:pt x="97" y="7"/>
                </a:cubicBezTo>
                <a:cubicBezTo>
                  <a:pt x="98" y="9"/>
                  <a:pt x="99" y="11"/>
                  <a:pt x="100" y="13"/>
                </a:cubicBezTo>
                <a:cubicBezTo>
                  <a:pt x="102" y="15"/>
                  <a:pt x="103" y="17"/>
                  <a:pt x="104" y="19"/>
                </a:cubicBezTo>
                <a:cubicBezTo>
                  <a:pt x="105" y="22"/>
                  <a:pt x="106" y="24"/>
                  <a:pt x="107" y="25"/>
                </a:cubicBezTo>
                <a:cubicBezTo>
                  <a:pt x="109" y="29"/>
                  <a:pt x="112" y="33"/>
                  <a:pt x="117" y="37"/>
                </a:cubicBezTo>
                <a:cubicBezTo>
                  <a:pt x="117" y="38"/>
                  <a:pt x="117" y="38"/>
                  <a:pt x="118" y="39"/>
                </a:cubicBezTo>
                <a:cubicBezTo>
                  <a:pt x="119" y="40"/>
                  <a:pt x="119" y="41"/>
                  <a:pt x="120" y="41"/>
                </a:cubicBezTo>
                <a:cubicBezTo>
                  <a:pt x="120" y="42"/>
                  <a:pt x="121" y="42"/>
                  <a:pt x="122" y="43"/>
                </a:cubicBezTo>
                <a:cubicBezTo>
                  <a:pt x="122" y="44"/>
                  <a:pt x="123" y="45"/>
                  <a:pt x="124" y="45"/>
                </a:cubicBezTo>
                <a:cubicBezTo>
                  <a:pt x="125" y="46"/>
                  <a:pt x="125" y="46"/>
                  <a:pt x="126" y="47"/>
                </a:cubicBezTo>
                <a:cubicBezTo>
                  <a:pt x="127" y="48"/>
                  <a:pt x="128" y="48"/>
                  <a:pt x="128" y="48"/>
                </a:cubicBezTo>
                <a:cubicBezTo>
                  <a:pt x="129" y="49"/>
                  <a:pt x="130" y="49"/>
                  <a:pt x="130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61" y="49"/>
                  <a:pt x="164" y="50"/>
                  <a:pt x="166" y="52"/>
                </a:cubicBezTo>
                <a:cubicBezTo>
                  <a:pt x="168" y="55"/>
                  <a:pt x="170" y="57"/>
                  <a:pt x="170" y="61"/>
                </a:cubicBezTo>
                <a:close/>
                <a:moveTo>
                  <a:pt x="130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8" y="61"/>
                  <a:pt x="126" y="60"/>
                  <a:pt x="124" y="60"/>
                </a:cubicBezTo>
                <a:cubicBezTo>
                  <a:pt x="122" y="59"/>
                  <a:pt x="120" y="58"/>
                  <a:pt x="118" y="56"/>
                </a:cubicBezTo>
                <a:cubicBezTo>
                  <a:pt x="116" y="55"/>
                  <a:pt x="115" y="53"/>
                  <a:pt x="113" y="52"/>
                </a:cubicBezTo>
                <a:cubicBezTo>
                  <a:pt x="112" y="51"/>
                  <a:pt x="110" y="49"/>
                  <a:pt x="109" y="47"/>
                </a:cubicBezTo>
                <a:cubicBezTo>
                  <a:pt x="108" y="47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7" y="45"/>
                </a:cubicBezTo>
                <a:cubicBezTo>
                  <a:pt x="103" y="40"/>
                  <a:pt x="99" y="36"/>
                  <a:pt x="97" y="32"/>
                </a:cubicBezTo>
                <a:cubicBezTo>
                  <a:pt x="96" y="30"/>
                  <a:pt x="95" y="28"/>
                  <a:pt x="93" y="25"/>
                </a:cubicBezTo>
                <a:cubicBezTo>
                  <a:pt x="93" y="25"/>
                  <a:pt x="93" y="24"/>
                  <a:pt x="92" y="23"/>
                </a:cubicBezTo>
                <a:cubicBezTo>
                  <a:pt x="92" y="22"/>
                  <a:pt x="91" y="21"/>
                  <a:pt x="91" y="20"/>
                </a:cubicBezTo>
                <a:cubicBezTo>
                  <a:pt x="90" y="19"/>
                  <a:pt x="89" y="18"/>
                  <a:pt x="89" y="16"/>
                </a:cubicBezTo>
                <a:cubicBezTo>
                  <a:pt x="88" y="15"/>
                  <a:pt x="87" y="14"/>
                  <a:pt x="87" y="14"/>
                </a:cubicBezTo>
                <a:cubicBezTo>
                  <a:pt x="86" y="13"/>
                  <a:pt x="85" y="12"/>
                  <a:pt x="85" y="12"/>
                </a:cubicBezTo>
                <a:cubicBezTo>
                  <a:pt x="80" y="12"/>
                  <a:pt x="77" y="13"/>
                  <a:pt x="74" y="15"/>
                </a:cubicBezTo>
                <a:cubicBezTo>
                  <a:pt x="71" y="17"/>
                  <a:pt x="70" y="20"/>
                  <a:pt x="70" y="25"/>
                </a:cubicBezTo>
                <a:cubicBezTo>
                  <a:pt x="70" y="27"/>
                  <a:pt x="70" y="30"/>
                  <a:pt x="71" y="33"/>
                </a:cubicBezTo>
                <a:cubicBezTo>
                  <a:pt x="72" y="35"/>
                  <a:pt x="73" y="37"/>
                  <a:pt x="74" y="39"/>
                </a:cubicBezTo>
                <a:cubicBezTo>
                  <a:pt x="75" y="41"/>
                  <a:pt x="76" y="42"/>
                  <a:pt x="77" y="44"/>
                </a:cubicBezTo>
                <a:cubicBezTo>
                  <a:pt x="78" y="46"/>
                  <a:pt x="79" y="47"/>
                  <a:pt x="79" y="49"/>
                </a:cubicBezTo>
                <a:cubicBezTo>
                  <a:pt x="24" y="49"/>
                  <a:pt x="24" y="49"/>
                  <a:pt x="24" y="49"/>
                </a:cubicBezTo>
                <a:cubicBezTo>
                  <a:pt x="21" y="49"/>
                  <a:pt x="18" y="50"/>
                  <a:pt x="16" y="52"/>
                </a:cubicBezTo>
                <a:cubicBezTo>
                  <a:pt x="13" y="55"/>
                  <a:pt x="12" y="58"/>
                  <a:pt x="12" y="61"/>
                </a:cubicBezTo>
                <a:cubicBezTo>
                  <a:pt x="12" y="64"/>
                  <a:pt x="13" y="67"/>
                  <a:pt x="16" y="69"/>
                </a:cubicBezTo>
                <a:cubicBezTo>
                  <a:pt x="18" y="72"/>
                  <a:pt x="21" y="73"/>
                  <a:pt x="24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55" y="74"/>
                  <a:pt x="54" y="76"/>
                  <a:pt x="53" y="77"/>
                </a:cubicBezTo>
                <a:cubicBezTo>
                  <a:pt x="53" y="79"/>
                  <a:pt x="52" y="81"/>
                  <a:pt x="52" y="83"/>
                </a:cubicBezTo>
                <a:cubicBezTo>
                  <a:pt x="52" y="87"/>
                  <a:pt x="54" y="91"/>
                  <a:pt x="57" y="94"/>
                </a:cubicBezTo>
                <a:cubicBezTo>
                  <a:pt x="56" y="96"/>
                  <a:pt x="56" y="98"/>
                  <a:pt x="56" y="100"/>
                </a:cubicBezTo>
                <a:cubicBezTo>
                  <a:pt x="56" y="103"/>
                  <a:pt x="56" y="105"/>
                  <a:pt x="57" y="107"/>
                </a:cubicBezTo>
                <a:cubicBezTo>
                  <a:pt x="58" y="110"/>
                  <a:pt x="60" y="111"/>
                  <a:pt x="62" y="112"/>
                </a:cubicBezTo>
                <a:cubicBezTo>
                  <a:pt x="62" y="114"/>
                  <a:pt x="61" y="116"/>
                  <a:pt x="61" y="118"/>
                </a:cubicBezTo>
                <a:cubicBezTo>
                  <a:pt x="61" y="123"/>
                  <a:pt x="63" y="127"/>
                  <a:pt x="66" y="130"/>
                </a:cubicBezTo>
                <a:cubicBezTo>
                  <a:pt x="69" y="132"/>
                  <a:pt x="73" y="133"/>
                  <a:pt x="79" y="133"/>
                </a:cubicBezTo>
                <a:cubicBezTo>
                  <a:pt x="84" y="133"/>
                  <a:pt x="90" y="132"/>
                  <a:pt x="96" y="130"/>
                </a:cubicBezTo>
                <a:cubicBezTo>
                  <a:pt x="102" y="128"/>
                  <a:pt x="108" y="126"/>
                  <a:pt x="114" y="124"/>
                </a:cubicBezTo>
                <a:cubicBezTo>
                  <a:pt x="120" y="122"/>
                  <a:pt x="126" y="121"/>
                  <a:pt x="130" y="121"/>
                </a:cubicBezTo>
                <a:close/>
                <a:moveTo>
                  <a:pt x="156" y="120"/>
                </a:moveTo>
                <a:cubicBezTo>
                  <a:pt x="157" y="118"/>
                  <a:pt x="157" y="117"/>
                  <a:pt x="157" y="115"/>
                </a:cubicBezTo>
                <a:cubicBezTo>
                  <a:pt x="157" y="114"/>
                  <a:pt x="157" y="112"/>
                  <a:pt x="156" y="111"/>
                </a:cubicBezTo>
                <a:cubicBezTo>
                  <a:pt x="155" y="110"/>
                  <a:pt x="153" y="109"/>
                  <a:pt x="151" y="109"/>
                </a:cubicBezTo>
                <a:cubicBezTo>
                  <a:pt x="150" y="109"/>
                  <a:pt x="148" y="110"/>
                  <a:pt x="147" y="111"/>
                </a:cubicBezTo>
                <a:cubicBezTo>
                  <a:pt x="146" y="112"/>
                  <a:pt x="145" y="114"/>
                  <a:pt x="145" y="115"/>
                </a:cubicBezTo>
                <a:cubicBezTo>
                  <a:pt x="145" y="117"/>
                  <a:pt x="146" y="118"/>
                  <a:pt x="147" y="120"/>
                </a:cubicBezTo>
                <a:cubicBezTo>
                  <a:pt x="148" y="121"/>
                  <a:pt x="150" y="121"/>
                  <a:pt x="151" y="121"/>
                </a:cubicBezTo>
                <a:cubicBezTo>
                  <a:pt x="153" y="121"/>
                  <a:pt x="155" y="121"/>
                  <a:pt x="156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1047523" y="2319711"/>
            <a:ext cx="155598" cy="183153"/>
          </a:xfrm>
          <a:custGeom>
            <a:pathLst>
              <a:path extrusionOk="0" h="170" w="146">
                <a:moveTo>
                  <a:pt x="146" y="79"/>
                </a:moveTo>
                <a:cubicBezTo>
                  <a:pt x="146" y="87"/>
                  <a:pt x="143" y="97"/>
                  <a:pt x="139" y="109"/>
                </a:cubicBezTo>
                <a:cubicBezTo>
                  <a:pt x="135" y="120"/>
                  <a:pt x="134" y="127"/>
                  <a:pt x="134" y="130"/>
                </a:cubicBezTo>
                <a:cubicBezTo>
                  <a:pt x="134" y="158"/>
                  <a:pt x="134" y="158"/>
                  <a:pt x="134" y="158"/>
                </a:cubicBezTo>
                <a:cubicBezTo>
                  <a:pt x="134" y="161"/>
                  <a:pt x="132" y="164"/>
                  <a:pt x="130" y="166"/>
                </a:cubicBezTo>
                <a:cubicBezTo>
                  <a:pt x="128" y="168"/>
                  <a:pt x="125" y="170"/>
                  <a:pt x="12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58" y="170"/>
                  <a:pt x="55" y="168"/>
                  <a:pt x="52" y="166"/>
                </a:cubicBezTo>
                <a:cubicBezTo>
                  <a:pt x="50" y="164"/>
                  <a:pt x="49" y="161"/>
                  <a:pt x="49" y="158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9" y="130"/>
                  <a:pt x="49" y="129"/>
                  <a:pt x="48" y="128"/>
                </a:cubicBezTo>
                <a:cubicBezTo>
                  <a:pt x="48" y="128"/>
                  <a:pt x="48" y="127"/>
                  <a:pt x="47" y="126"/>
                </a:cubicBezTo>
                <a:cubicBezTo>
                  <a:pt x="46" y="125"/>
                  <a:pt x="46" y="125"/>
                  <a:pt x="45" y="124"/>
                </a:cubicBezTo>
                <a:cubicBezTo>
                  <a:pt x="45" y="123"/>
                  <a:pt x="44" y="123"/>
                  <a:pt x="43" y="122"/>
                </a:cubicBezTo>
                <a:cubicBezTo>
                  <a:pt x="42" y="121"/>
                  <a:pt x="42" y="120"/>
                  <a:pt x="41" y="120"/>
                </a:cubicBezTo>
                <a:cubicBezTo>
                  <a:pt x="41" y="119"/>
                  <a:pt x="40" y="119"/>
                  <a:pt x="39" y="118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33" y="113"/>
                  <a:pt x="29" y="109"/>
                  <a:pt x="25" y="107"/>
                </a:cubicBezTo>
                <a:cubicBezTo>
                  <a:pt x="24" y="106"/>
                  <a:pt x="22" y="105"/>
                  <a:pt x="19" y="104"/>
                </a:cubicBezTo>
                <a:cubicBezTo>
                  <a:pt x="17" y="103"/>
                  <a:pt x="15" y="102"/>
                  <a:pt x="13" y="101"/>
                </a:cubicBezTo>
                <a:cubicBezTo>
                  <a:pt x="11" y="99"/>
                  <a:pt x="9" y="98"/>
                  <a:pt x="7" y="97"/>
                </a:cubicBezTo>
                <a:cubicBezTo>
                  <a:pt x="5" y="95"/>
                  <a:pt x="3" y="93"/>
                  <a:pt x="2" y="92"/>
                </a:cubicBezTo>
                <a:cubicBezTo>
                  <a:pt x="1" y="90"/>
                  <a:pt x="0" y="87"/>
                  <a:pt x="0" y="85"/>
                </a:cubicBezTo>
                <a:cubicBezTo>
                  <a:pt x="0" y="77"/>
                  <a:pt x="3" y="71"/>
                  <a:pt x="7" y="65"/>
                </a:cubicBezTo>
                <a:cubicBezTo>
                  <a:pt x="11" y="60"/>
                  <a:pt x="17" y="58"/>
                  <a:pt x="25" y="58"/>
                </a:cubicBezTo>
                <a:cubicBezTo>
                  <a:pt x="29" y="58"/>
                  <a:pt x="33" y="58"/>
                  <a:pt x="37" y="60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8"/>
                  <a:pt x="39" y="12"/>
                  <a:pt x="44" y="7"/>
                </a:cubicBezTo>
                <a:cubicBezTo>
                  <a:pt x="49" y="3"/>
                  <a:pt x="54" y="0"/>
                  <a:pt x="61" y="0"/>
                </a:cubicBezTo>
                <a:cubicBezTo>
                  <a:pt x="67" y="0"/>
                  <a:pt x="73" y="3"/>
                  <a:pt x="78" y="7"/>
                </a:cubicBezTo>
                <a:cubicBezTo>
                  <a:pt x="83" y="12"/>
                  <a:pt x="85" y="18"/>
                  <a:pt x="85" y="24"/>
                </a:cubicBezTo>
                <a:cubicBezTo>
                  <a:pt x="85" y="40"/>
                  <a:pt x="85" y="40"/>
                  <a:pt x="85" y="40"/>
                </a:cubicBezTo>
                <a:cubicBezTo>
                  <a:pt x="89" y="41"/>
                  <a:pt x="93" y="42"/>
                  <a:pt x="96" y="44"/>
                </a:cubicBezTo>
                <a:cubicBezTo>
                  <a:pt x="98" y="44"/>
                  <a:pt x="99" y="44"/>
                  <a:pt x="100" y="44"/>
                </a:cubicBezTo>
                <a:cubicBezTo>
                  <a:pt x="107" y="44"/>
                  <a:pt x="112" y="46"/>
                  <a:pt x="117" y="49"/>
                </a:cubicBezTo>
                <a:cubicBezTo>
                  <a:pt x="126" y="49"/>
                  <a:pt x="133" y="52"/>
                  <a:pt x="138" y="57"/>
                </a:cubicBezTo>
                <a:cubicBezTo>
                  <a:pt x="143" y="63"/>
                  <a:pt x="146" y="70"/>
                  <a:pt x="146" y="79"/>
                </a:cubicBezTo>
                <a:close/>
                <a:moveTo>
                  <a:pt x="134" y="79"/>
                </a:moveTo>
                <a:cubicBezTo>
                  <a:pt x="134" y="67"/>
                  <a:pt x="128" y="61"/>
                  <a:pt x="118" y="61"/>
                </a:cubicBezTo>
                <a:cubicBezTo>
                  <a:pt x="116" y="61"/>
                  <a:pt x="114" y="62"/>
                  <a:pt x="112" y="62"/>
                </a:cubicBezTo>
                <a:cubicBezTo>
                  <a:pt x="111" y="60"/>
                  <a:pt x="110" y="58"/>
                  <a:pt x="107" y="57"/>
                </a:cubicBezTo>
                <a:cubicBezTo>
                  <a:pt x="105" y="56"/>
                  <a:pt x="103" y="56"/>
                  <a:pt x="101" y="56"/>
                </a:cubicBezTo>
                <a:cubicBezTo>
                  <a:pt x="98" y="56"/>
                  <a:pt x="96" y="56"/>
                  <a:pt x="94" y="57"/>
                </a:cubicBezTo>
                <a:cubicBezTo>
                  <a:pt x="91" y="54"/>
                  <a:pt x="87" y="52"/>
                  <a:pt x="83" y="52"/>
                </a:cubicBezTo>
                <a:cubicBezTo>
                  <a:pt x="81" y="52"/>
                  <a:pt x="79" y="53"/>
                  <a:pt x="77" y="53"/>
                </a:cubicBezTo>
                <a:cubicBezTo>
                  <a:pt x="76" y="54"/>
                  <a:pt x="74" y="55"/>
                  <a:pt x="73" y="56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21"/>
                  <a:pt x="72" y="18"/>
                  <a:pt x="69" y="16"/>
                </a:cubicBezTo>
                <a:cubicBezTo>
                  <a:pt x="67" y="14"/>
                  <a:pt x="64" y="12"/>
                  <a:pt x="61" y="12"/>
                </a:cubicBezTo>
                <a:cubicBezTo>
                  <a:pt x="58" y="12"/>
                  <a:pt x="55" y="14"/>
                  <a:pt x="52" y="16"/>
                </a:cubicBezTo>
                <a:cubicBezTo>
                  <a:pt x="50" y="18"/>
                  <a:pt x="49" y="21"/>
                  <a:pt x="49" y="24"/>
                </a:cubicBezTo>
                <a:cubicBezTo>
                  <a:pt x="49" y="79"/>
                  <a:pt x="49" y="79"/>
                  <a:pt x="49" y="79"/>
                </a:cubicBezTo>
                <a:cubicBezTo>
                  <a:pt x="48" y="79"/>
                  <a:pt x="46" y="78"/>
                  <a:pt x="44" y="77"/>
                </a:cubicBezTo>
                <a:cubicBezTo>
                  <a:pt x="42" y="77"/>
                  <a:pt x="41" y="75"/>
                  <a:pt x="39" y="74"/>
                </a:cubicBezTo>
                <a:cubicBezTo>
                  <a:pt x="37" y="73"/>
                  <a:pt x="35" y="72"/>
                  <a:pt x="33" y="71"/>
                </a:cubicBezTo>
                <a:cubicBezTo>
                  <a:pt x="30" y="70"/>
                  <a:pt x="27" y="70"/>
                  <a:pt x="25" y="70"/>
                </a:cubicBezTo>
                <a:cubicBezTo>
                  <a:pt x="20" y="70"/>
                  <a:pt x="17" y="71"/>
                  <a:pt x="15" y="74"/>
                </a:cubicBezTo>
                <a:cubicBezTo>
                  <a:pt x="13" y="77"/>
                  <a:pt x="12" y="80"/>
                  <a:pt x="12" y="85"/>
                </a:cubicBezTo>
                <a:cubicBezTo>
                  <a:pt x="12" y="86"/>
                  <a:pt x="17" y="89"/>
                  <a:pt x="26" y="93"/>
                </a:cubicBezTo>
                <a:cubicBezTo>
                  <a:pt x="28" y="95"/>
                  <a:pt x="30" y="96"/>
                  <a:pt x="32" y="97"/>
                </a:cubicBezTo>
                <a:cubicBezTo>
                  <a:pt x="36" y="99"/>
                  <a:pt x="40" y="103"/>
                  <a:pt x="45" y="108"/>
                </a:cubicBezTo>
                <a:cubicBezTo>
                  <a:pt x="51" y="112"/>
                  <a:pt x="54" y="115"/>
                  <a:pt x="56" y="117"/>
                </a:cubicBezTo>
                <a:cubicBezTo>
                  <a:pt x="59" y="121"/>
                  <a:pt x="61" y="126"/>
                  <a:pt x="61" y="130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0"/>
                  <a:pt x="121" y="130"/>
                  <a:pt x="121" y="130"/>
                </a:cubicBezTo>
                <a:cubicBezTo>
                  <a:pt x="121" y="126"/>
                  <a:pt x="122" y="121"/>
                  <a:pt x="124" y="115"/>
                </a:cubicBezTo>
                <a:cubicBezTo>
                  <a:pt x="126" y="109"/>
                  <a:pt x="128" y="102"/>
                  <a:pt x="130" y="96"/>
                </a:cubicBezTo>
                <a:cubicBezTo>
                  <a:pt x="133" y="90"/>
                  <a:pt x="134" y="84"/>
                  <a:pt x="134" y="79"/>
                </a:cubicBezTo>
                <a:close/>
                <a:moveTo>
                  <a:pt x="120" y="156"/>
                </a:moveTo>
                <a:cubicBezTo>
                  <a:pt x="121" y="155"/>
                  <a:pt x="121" y="153"/>
                  <a:pt x="121" y="152"/>
                </a:cubicBezTo>
                <a:cubicBezTo>
                  <a:pt x="121" y="150"/>
                  <a:pt x="121" y="148"/>
                  <a:pt x="120" y="147"/>
                </a:cubicBezTo>
                <a:cubicBezTo>
                  <a:pt x="118" y="146"/>
                  <a:pt x="117" y="145"/>
                  <a:pt x="115" y="145"/>
                </a:cubicBezTo>
                <a:cubicBezTo>
                  <a:pt x="114" y="145"/>
                  <a:pt x="112" y="146"/>
                  <a:pt x="111" y="147"/>
                </a:cubicBezTo>
                <a:cubicBezTo>
                  <a:pt x="110" y="148"/>
                  <a:pt x="109" y="150"/>
                  <a:pt x="109" y="152"/>
                </a:cubicBezTo>
                <a:cubicBezTo>
                  <a:pt x="109" y="153"/>
                  <a:pt x="110" y="155"/>
                  <a:pt x="111" y="156"/>
                </a:cubicBezTo>
                <a:cubicBezTo>
                  <a:pt x="112" y="157"/>
                  <a:pt x="114" y="158"/>
                  <a:pt x="115" y="158"/>
                </a:cubicBezTo>
                <a:cubicBezTo>
                  <a:pt x="117" y="158"/>
                  <a:pt x="118" y="157"/>
                  <a:pt x="120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246883" y="2319711"/>
            <a:ext cx="157220" cy="183153"/>
          </a:xfrm>
          <a:custGeom>
            <a:pathLst>
              <a:path extrusionOk="0" h="170" w="146">
                <a:moveTo>
                  <a:pt x="146" y="91"/>
                </a:moveTo>
                <a:cubicBezTo>
                  <a:pt x="146" y="100"/>
                  <a:pt x="143" y="107"/>
                  <a:pt x="138" y="112"/>
                </a:cubicBezTo>
                <a:cubicBezTo>
                  <a:pt x="133" y="118"/>
                  <a:pt x="127" y="121"/>
                  <a:pt x="118" y="121"/>
                </a:cubicBezTo>
                <a:cubicBezTo>
                  <a:pt x="117" y="120"/>
                  <a:pt x="117" y="120"/>
                  <a:pt x="117" y="120"/>
                </a:cubicBezTo>
                <a:cubicBezTo>
                  <a:pt x="112" y="124"/>
                  <a:pt x="107" y="126"/>
                  <a:pt x="100" y="126"/>
                </a:cubicBezTo>
                <a:cubicBezTo>
                  <a:pt x="99" y="126"/>
                  <a:pt x="98" y="126"/>
                  <a:pt x="96" y="126"/>
                </a:cubicBezTo>
                <a:cubicBezTo>
                  <a:pt x="93" y="128"/>
                  <a:pt x="89" y="129"/>
                  <a:pt x="85" y="129"/>
                </a:cubicBezTo>
                <a:cubicBezTo>
                  <a:pt x="85" y="145"/>
                  <a:pt x="85" y="145"/>
                  <a:pt x="85" y="145"/>
                </a:cubicBezTo>
                <a:cubicBezTo>
                  <a:pt x="85" y="152"/>
                  <a:pt x="83" y="158"/>
                  <a:pt x="78" y="163"/>
                </a:cubicBezTo>
                <a:cubicBezTo>
                  <a:pt x="73" y="167"/>
                  <a:pt x="67" y="170"/>
                  <a:pt x="61" y="170"/>
                </a:cubicBezTo>
                <a:cubicBezTo>
                  <a:pt x="54" y="170"/>
                  <a:pt x="49" y="167"/>
                  <a:pt x="44" y="162"/>
                </a:cubicBezTo>
                <a:cubicBezTo>
                  <a:pt x="39" y="158"/>
                  <a:pt x="37" y="152"/>
                  <a:pt x="37" y="145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33" y="111"/>
                  <a:pt x="29" y="112"/>
                  <a:pt x="25" y="112"/>
                </a:cubicBezTo>
                <a:cubicBezTo>
                  <a:pt x="17" y="112"/>
                  <a:pt x="11" y="110"/>
                  <a:pt x="7" y="104"/>
                </a:cubicBezTo>
                <a:cubicBezTo>
                  <a:pt x="3" y="99"/>
                  <a:pt x="0" y="93"/>
                  <a:pt x="0" y="85"/>
                </a:cubicBezTo>
                <a:cubicBezTo>
                  <a:pt x="0" y="83"/>
                  <a:pt x="1" y="80"/>
                  <a:pt x="2" y="78"/>
                </a:cubicBezTo>
                <a:cubicBezTo>
                  <a:pt x="3" y="76"/>
                  <a:pt x="5" y="75"/>
                  <a:pt x="7" y="73"/>
                </a:cubicBezTo>
                <a:cubicBezTo>
                  <a:pt x="9" y="72"/>
                  <a:pt x="11" y="70"/>
                  <a:pt x="13" y="69"/>
                </a:cubicBezTo>
                <a:cubicBezTo>
                  <a:pt x="15" y="68"/>
                  <a:pt x="17" y="67"/>
                  <a:pt x="20" y="66"/>
                </a:cubicBezTo>
                <a:cubicBezTo>
                  <a:pt x="22" y="65"/>
                  <a:pt x="24" y="64"/>
                  <a:pt x="25" y="63"/>
                </a:cubicBezTo>
                <a:cubicBezTo>
                  <a:pt x="29" y="61"/>
                  <a:pt x="33" y="57"/>
                  <a:pt x="38" y="53"/>
                </a:cubicBezTo>
                <a:cubicBezTo>
                  <a:pt x="38" y="53"/>
                  <a:pt x="38" y="53"/>
                  <a:pt x="39" y="52"/>
                </a:cubicBezTo>
                <a:cubicBezTo>
                  <a:pt x="40" y="51"/>
                  <a:pt x="41" y="51"/>
                  <a:pt x="41" y="50"/>
                </a:cubicBezTo>
                <a:cubicBezTo>
                  <a:pt x="42" y="50"/>
                  <a:pt x="42" y="49"/>
                  <a:pt x="43" y="48"/>
                </a:cubicBezTo>
                <a:cubicBezTo>
                  <a:pt x="44" y="47"/>
                  <a:pt x="45" y="47"/>
                  <a:pt x="45" y="46"/>
                </a:cubicBezTo>
                <a:cubicBezTo>
                  <a:pt x="46" y="45"/>
                  <a:pt x="46" y="45"/>
                  <a:pt x="47" y="44"/>
                </a:cubicBezTo>
                <a:cubicBezTo>
                  <a:pt x="48" y="43"/>
                  <a:pt x="48" y="42"/>
                  <a:pt x="48" y="42"/>
                </a:cubicBezTo>
                <a:cubicBezTo>
                  <a:pt x="49" y="41"/>
                  <a:pt x="49" y="40"/>
                  <a:pt x="49" y="40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9"/>
                  <a:pt x="50" y="6"/>
                  <a:pt x="52" y="4"/>
                </a:cubicBezTo>
                <a:cubicBezTo>
                  <a:pt x="55" y="1"/>
                  <a:pt x="58" y="0"/>
                  <a:pt x="6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5" y="0"/>
                  <a:pt x="128" y="1"/>
                  <a:pt x="130" y="4"/>
                </a:cubicBezTo>
                <a:cubicBezTo>
                  <a:pt x="132" y="6"/>
                  <a:pt x="134" y="9"/>
                  <a:pt x="134" y="12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4" y="43"/>
                  <a:pt x="135" y="50"/>
                  <a:pt x="139" y="61"/>
                </a:cubicBezTo>
                <a:cubicBezTo>
                  <a:pt x="143" y="73"/>
                  <a:pt x="146" y="83"/>
                  <a:pt x="146" y="91"/>
                </a:cubicBezTo>
                <a:close/>
                <a:moveTo>
                  <a:pt x="134" y="91"/>
                </a:moveTo>
                <a:cubicBezTo>
                  <a:pt x="134" y="86"/>
                  <a:pt x="133" y="80"/>
                  <a:pt x="131" y="74"/>
                </a:cubicBezTo>
                <a:cubicBezTo>
                  <a:pt x="128" y="67"/>
                  <a:pt x="126" y="61"/>
                  <a:pt x="124" y="55"/>
                </a:cubicBezTo>
                <a:cubicBezTo>
                  <a:pt x="122" y="49"/>
                  <a:pt x="121" y="44"/>
                  <a:pt x="121" y="40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2"/>
                  <a:pt x="61" y="44"/>
                  <a:pt x="60" y="46"/>
                </a:cubicBezTo>
                <a:cubicBezTo>
                  <a:pt x="59" y="48"/>
                  <a:pt x="58" y="50"/>
                  <a:pt x="56" y="52"/>
                </a:cubicBezTo>
                <a:cubicBezTo>
                  <a:pt x="55" y="54"/>
                  <a:pt x="53" y="55"/>
                  <a:pt x="52" y="57"/>
                </a:cubicBezTo>
                <a:cubicBezTo>
                  <a:pt x="51" y="58"/>
                  <a:pt x="49" y="59"/>
                  <a:pt x="47" y="61"/>
                </a:cubicBezTo>
                <a:cubicBezTo>
                  <a:pt x="46" y="62"/>
                  <a:pt x="46" y="62"/>
                  <a:pt x="46" y="62"/>
                </a:cubicBezTo>
                <a:cubicBezTo>
                  <a:pt x="40" y="67"/>
                  <a:pt x="36" y="70"/>
                  <a:pt x="32" y="73"/>
                </a:cubicBezTo>
                <a:cubicBezTo>
                  <a:pt x="30" y="74"/>
                  <a:pt x="28" y="75"/>
                  <a:pt x="25" y="77"/>
                </a:cubicBezTo>
                <a:cubicBezTo>
                  <a:pt x="25" y="77"/>
                  <a:pt x="24" y="77"/>
                  <a:pt x="23" y="78"/>
                </a:cubicBezTo>
                <a:cubicBezTo>
                  <a:pt x="22" y="78"/>
                  <a:pt x="21" y="79"/>
                  <a:pt x="20" y="79"/>
                </a:cubicBezTo>
                <a:cubicBezTo>
                  <a:pt x="19" y="80"/>
                  <a:pt x="18" y="80"/>
                  <a:pt x="16" y="81"/>
                </a:cubicBezTo>
                <a:cubicBezTo>
                  <a:pt x="15" y="82"/>
                  <a:pt x="14" y="83"/>
                  <a:pt x="14" y="83"/>
                </a:cubicBezTo>
                <a:cubicBezTo>
                  <a:pt x="13" y="84"/>
                  <a:pt x="13" y="84"/>
                  <a:pt x="13" y="85"/>
                </a:cubicBezTo>
                <a:cubicBezTo>
                  <a:pt x="13" y="89"/>
                  <a:pt x="13" y="93"/>
                  <a:pt x="15" y="96"/>
                </a:cubicBezTo>
                <a:cubicBezTo>
                  <a:pt x="17" y="99"/>
                  <a:pt x="20" y="100"/>
                  <a:pt x="25" y="100"/>
                </a:cubicBezTo>
                <a:cubicBezTo>
                  <a:pt x="27" y="100"/>
                  <a:pt x="30" y="100"/>
                  <a:pt x="33" y="99"/>
                </a:cubicBezTo>
                <a:cubicBezTo>
                  <a:pt x="35" y="98"/>
                  <a:pt x="37" y="97"/>
                  <a:pt x="39" y="96"/>
                </a:cubicBezTo>
                <a:cubicBezTo>
                  <a:pt x="41" y="94"/>
                  <a:pt x="42" y="93"/>
                  <a:pt x="44" y="92"/>
                </a:cubicBezTo>
                <a:cubicBezTo>
                  <a:pt x="46" y="91"/>
                  <a:pt x="48" y="91"/>
                  <a:pt x="49" y="91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9" y="149"/>
                  <a:pt x="50" y="151"/>
                  <a:pt x="52" y="154"/>
                </a:cubicBezTo>
                <a:cubicBezTo>
                  <a:pt x="55" y="156"/>
                  <a:pt x="58" y="158"/>
                  <a:pt x="61" y="158"/>
                </a:cubicBezTo>
                <a:cubicBezTo>
                  <a:pt x="64" y="158"/>
                  <a:pt x="67" y="156"/>
                  <a:pt x="69" y="154"/>
                </a:cubicBezTo>
                <a:cubicBezTo>
                  <a:pt x="72" y="152"/>
                  <a:pt x="73" y="149"/>
                  <a:pt x="73" y="145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6" y="116"/>
                  <a:pt x="79" y="117"/>
                  <a:pt x="83" y="117"/>
                </a:cubicBezTo>
                <a:cubicBezTo>
                  <a:pt x="87" y="117"/>
                  <a:pt x="91" y="116"/>
                  <a:pt x="94" y="112"/>
                </a:cubicBezTo>
                <a:cubicBezTo>
                  <a:pt x="96" y="114"/>
                  <a:pt x="98" y="114"/>
                  <a:pt x="101" y="114"/>
                </a:cubicBezTo>
                <a:cubicBezTo>
                  <a:pt x="103" y="114"/>
                  <a:pt x="105" y="114"/>
                  <a:pt x="107" y="113"/>
                </a:cubicBezTo>
                <a:cubicBezTo>
                  <a:pt x="110" y="111"/>
                  <a:pt x="111" y="110"/>
                  <a:pt x="112" y="108"/>
                </a:cubicBezTo>
                <a:cubicBezTo>
                  <a:pt x="114" y="108"/>
                  <a:pt x="116" y="108"/>
                  <a:pt x="118" y="108"/>
                </a:cubicBezTo>
                <a:cubicBezTo>
                  <a:pt x="123" y="108"/>
                  <a:pt x="127" y="107"/>
                  <a:pt x="130" y="104"/>
                </a:cubicBezTo>
                <a:cubicBezTo>
                  <a:pt x="132" y="101"/>
                  <a:pt x="134" y="96"/>
                  <a:pt x="134" y="91"/>
                </a:cubicBezTo>
                <a:close/>
                <a:moveTo>
                  <a:pt x="120" y="23"/>
                </a:moveTo>
                <a:cubicBezTo>
                  <a:pt x="121" y="21"/>
                  <a:pt x="121" y="20"/>
                  <a:pt x="121" y="18"/>
                </a:cubicBezTo>
                <a:cubicBezTo>
                  <a:pt x="121" y="17"/>
                  <a:pt x="121" y="15"/>
                  <a:pt x="120" y="14"/>
                </a:cubicBezTo>
                <a:cubicBezTo>
                  <a:pt x="118" y="13"/>
                  <a:pt x="117" y="12"/>
                  <a:pt x="115" y="12"/>
                </a:cubicBezTo>
                <a:cubicBezTo>
                  <a:pt x="114" y="12"/>
                  <a:pt x="112" y="13"/>
                  <a:pt x="111" y="14"/>
                </a:cubicBezTo>
                <a:cubicBezTo>
                  <a:pt x="110" y="15"/>
                  <a:pt x="109" y="17"/>
                  <a:pt x="109" y="18"/>
                </a:cubicBezTo>
                <a:cubicBezTo>
                  <a:pt x="109" y="20"/>
                  <a:pt x="110" y="21"/>
                  <a:pt x="111" y="23"/>
                </a:cubicBezTo>
                <a:cubicBezTo>
                  <a:pt x="112" y="24"/>
                  <a:pt x="114" y="24"/>
                  <a:pt x="115" y="24"/>
                </a:cubicBezTo>
                <a:cubicBezTo>
                  <a:pt x="117" y="24"/>
                  <a:pt x="118" y="24"/>
                  <a:pt x="120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446245" y="2332678"/>
            <a:ext cx="157220" cy="157220"/>
          </a:xfrm>
          <a:custGeom>
            <a:pathLst>
              <a:path extrusionOk="0" h="146" w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121" y="79"/>
                </a:moveTo>
                <a:cubicBezTo>
                  <a:pt x="121" y="67"/>
                  <a:pt x="121" y="67"/>
                  <a:pt x="121" y="67"/>
                </a:cubicBezTo>
                <a:cubicBezTo>
                  <a:pt x="121" y="65"/>
                  <a:pt x="121" y="64"/>
                  <a:pt x="120" y="63"/>
                </a:cubicBezTo>
                <a:cubicBezTo>
                  <a:pt x="118" y="61"/>
                  <a:pt x="117" y="61"/>
                  <a:pt x="115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86" y="43"/>
                  <a:pt x="86" y="43"/>
                  <a:pt x="86" y="43"/>
                </a:cubicBezTo>
                <a:cubicBezTo>
                  <a:pt x="87" y="42"/>
                  <a:pt x="88" y="40"/>
                  <a:pt x="88" y="39"/>
                </a:cubicBezTo>
                <a:cubicBezTo>
                  <a:pt x="88" y="37"/>
                  <a:pt x="87" y="36"/>
                  <a:pt x="86" y="34"/>
                </a:cubicBezTo>
                <a:cubicBezTo>
                  <a:pt x="77" y="26"/>
                  <a:pt x="77" y="26"/>
                  <a:pt x="77" y="26"/>
                </a:cubicBezTo>
                <a:cubicBezTo>
                  <a:pt x="76" y="25"/>
                  <a:pt x="75" y="24"/>
                  <a:pt x="73" y="24"/>
                </a:cubicBezTo>
                <a:cubicBezTo>
                  <a:pt x="71" y="24"/>
                  <a:pt x="70" y="25"/>
                  <a:pt x="69" y="26"/>
                </a:cubicBezTo>
                <a:cubicBezTo>
                  <a:pt x="34" y="60"/>
                  <a:pt x="34" y="60"/>
                  <a:pt x="34" y="60"/>
                </a:cubicBezTo>
                <a:cubicBezTo>
                  <a:pt x="26" y="69"/>
                  <a:pt x="26" y="69"/>
                  <a:pt x="26" y="69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5"/>
                  <a:pt x="25" y="76"/>
                  <a:pt x="26" y="77"/>
                </a:cubicBezTo>
                <a:cubicBezTo>
                  <a:pt x="34" y="86"/>
                  <a:pt x="34" y="86"/>
                  <a:pt x="34" y="86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0" y="121"/>
                  <a:pt x="71" y="122"/>
                  <a:pt x="73" y="122"/>
                </a:cubicBezTo>
                <a:cubicBezTo>
                  <a:pt x="75" y="122"/>
                  <a:pt x="76" y="121"/>
                  <a:pt x="77" y="120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87" y="110"/>
                  <a:pt x="88" y="109"/>
                  <a:pt x="88" y="107"/>
                </a:cubicBezTo>
                <a:cubicBezTo>
                  <a:pt x="88" y="105"/>
                  <a:pt x="87" y="104"/>
                  <a:pt x="86" y="103"/>
                </a:cubicBezTo>
                <a:cubicBezTo>
                  <a:pt x="68" y="85"/>
                  <a:pt x="68" y="85"/>
                  <a:pt x="68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7" y="85"/>
                  <a:pt x="118" y="84"/>
                  <a:pt x="120" y="83"/>
                </a:cubicBezTo>
                <a:cubicBezTo>
                  <a:pt x="121" y="82"/>
                  <a:pt x="121" y="81"/>
                  <a:pt x="121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647227" y="2332678"/>
            <a:ext cx="155598" cy="157220"/>
          </a:xfrm>
          <a:custGeom>
            <a:pathLst>
              <a:path extrusionOk="0" h="146" w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122" y="73"/>
                </a:moveTo>
                <a:cubicBezTo>
                  <a:pt x="122" y="71"/>
                  <a:pt x="121" y="70"/>
                  <a:pt x="120" y="69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77" y="26"/>
                  <a:pt x="77" y="26"/>
                  <a:pt x="77" y="26"/>
                </a:cubicBezTo>
                <a:cubicBezTo>
                  <a:pt x="76" y="25"/>
                  <a:pt x="75" y="24"/>
                  <a:pt x="73" y="24"/>
                </a:cubicBezTo>
                <a:cubicBezTo>
                  <a:pt x="71" y="24"/>
                  <a:pt x="70" y="25"/>
                  <a:pt x="69" y="26"/>
                </a:cubicBezTo>
                <a:cubicBezTo>
                  <a:pt x="60" y="34"/>
                  <a:pt x="60" y="34"/>
                  <a:pt x="60" y="34"/>
                </a:cubicBezTo>
                <a:cubicBezTo>
                  <a:pt x="59" y="36"/>
                  <a:pt x="59" y="37"/>
                  <a:pt x="59" y="39"/>
                </a:cubicBezTo>
                <a:cubicBezTo>
                  <a:pt x="59" y="40"/>
                  <a:pt x="59" y="42"/>
                  <a:pt x="60" y="43"/>
                </a:cubicBezTo>
                <a:cubicBezTo>
                  <a:pt x="78" y="61"/>
                  <a:pt x="78" y="61"/>
                  <a:pt x="78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29" y="61"/>
                  <a:pt x="28" y="61"/>
                  <a:pt x="26" y="63"/>
                </a:cubicBezTo>
                <a:cubicBezTo>
                  <a:pt x="25" y="64"/>
                  <a:pt x="25" y="65"/>
                  <a:pt x="25" y="67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81"/>
                  <a:pt x="25" y="82"/>
                  <a:pt x="26" y="83"/>
                </a:cubicBezTo>
                <a:cubicBezTo>
                  <a:pt x="28" y="84"/>
                  <a:pt x="29" y="85"/>
                  <a:pt x="31" y="85"/>
                </a:cubicBezTo>
                <a:cubicBezTo>
                  <a:pt x="78" y="85"/>
                  <a:pt x="78" y="85"/>
                  <a:pt x="78" y="85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9" y="104"/>
                  <a:pt x="58" y="106"/>
                  <a:pt x="58" y="107"/>
                </a:cubicBezTo>
                <a:cubicBezTo>
                  <a:pt x="58" y="109"/>
                  <a:pt x="59" y="110"/>
                  <a:pt x="60" y="111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0" y="121"/>
                  <a:pt x="71" y="122"/>
                  <a:pt x="73" y="122"/>
                </a:cubicBezTo>
                <a:cubicBezTo>
                  <a:pt x="75" y="122"/>
                  <a:pt x="76" y="121"/>
                  <a:pt x="77" y="120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1" y="76"/>
                  <a:pt x="122" y="75"/>
                  <a:pt x="122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846588" y="2332678"/>
            <a:ext cx="157220" cy="157220"/>
          </a:xfrm>
          <a:custGeom>
            <a:pathLst>
              <a:path extrusionOk="0" h="146" w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122" y="73"/>
                </a:moveTo>
                <a:cubicBezTo>
                  <a:pt x="122" y="71"/>
                  <a:pt x="121" y="70"/>
                  <a:pt x="120" y="69"/>
                </a:cubicBezTo>
                <a:cubicBezTo>
                  <a:pt x="86" y="34"/>
                  <a:pt x="86" y="34"/>
                  <a:pt x="86" y="34"/>
                </a:cubicBezTo>
                <a:cubicBezTo>
                  <a:pt x="77" y="26"/>
                  <a:pt x="77" y="26"/>
                  <a:pt x="77" y="26"/>
                </a:cubicBezTo>
                <a:cubicBezTo>
                  <a:pt x="76" y="25"/>
                  <a:pt x="75" y="24"/>
                  <a:pt x="73" y="24"/>
                </a:cubicBezTo>
                <a:cubicBezTo>
                  <a:pt x="71" y="24"/>
                  <a:pt x="70" y="25"/>
                  <a:pt x="69" y="26"/>
                </a:cubicBezTo>
                <a:cubicBezTo>
                  <a:pt x="60" y="34"/>
                  <a:pt x="60" y="34"/>
                  <a:pt x="60" y="34"/>
                </a:cubicBezTo>
                <a:cubicBezTo>
                  <a:pt x="26" y="69"/>
                  <a:pt x="26" y="69"/>
                  <a:pt x="26" y="69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5"/>
                  <a:pt x="25" y="76"/>
                  <a:pt x="26" y="77"/>
                </a:cubicBezTo>
                <a:cubicBezTo>
                  <a:pt x="35" y="86"/>
                  <a:pt x="35" y="86"/>
                  <a:pt x="35" y="86"/>
                </a:cubicBezTo>
                <a:cubicBezTo>
                  <a:pt x="36" y="87"/>
                  <a:pt x="37" y="87"/>
                  <a:pt x="39" y="87"/>
                </a:cubicBezTo>
                <a:cubicBezTo>
                  <a:pt x="41" y="87"/>
                  <a:pt x="42" y="87"/>
                  <a:pt x="43" y="86"/>
                </a:cubicBezTo>
                <a:cubicBezTo>
                  <a:pt x="61" y="68"/>
                  <a:pt x="61" y="68"/>
                  <a:pt x="61" y="68"/>
                </a:cubicBezTo>
                <a:cubicBezTo>
                  <a:pt x="61" y="115"/>
                  <a:pt x="61" y="115"/>
                  <a:pt x="61" y="115"/>
                </a:cubicBezTo>
                <a:cubicBezTo>
                  <a:pt x="61" y="117"/>
                  <a:pt x="62" y="118"/>
                  <a:pt x="63" y="120"/>
                </a:cubicBezTo>
                <a:cubicBezTo>
                  <a:pt x="64" y="121"/>
                  <a:pt x="65" y="121"/>
                  <a:pt x="67" y="121"/>
                </a:cubicBezTo>
                <a:cubicBezTo>
                  <a:pt x="79" y="121"/>
                  <a:pt x="79" y="121"/>
                  <a:pt x="79" y="121"/>
                </a:cubicBezTo>
                <a:cubicBezTo>
                  <a:pt x="81" y="121"/>
                  <a:pt x="82" y="121"/>
                  <a:pt x="83" y="120"/>
                </a:cubicBezTo>
                <a:cubicBezTo>
                  <a:pt x="85" y="118"/>
                  <a:pt x="85" y="117"/>
                  <a:pt x="85" y="115"/>
                </a:cubicBezTo>
                <a:cubicBezTo>
                  <a:pt x="85" y="68"/>
                  <a:pt x="85" y="68"/>
                  <a:pt x="85" y="68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104" y="87"/>
                  <a:pt x="106" y="88"/>
                  <a:pt x="107" y="88"/>
                </a:cubicBezTo>
                <a:cubicBezTo>
                  <a:pt x="109" y="88"/>
                  <a:pt x="110" y="87"/>
                  <a:pt x="112" y="86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1" y="76"/>
                  <a:pt x="122" y="75"/>
                  <a:pt x="122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2045949" y="2332678"/>
            <a:ext cx="157220" cy="157220"/>
          </a:xfrm>
          <a:custGeom>
            <a:pathLst>
              <a:path extrusionOk="0" h="146" w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6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6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122" y="73"/>
                </a:moveTo>
                <a:cubicBezTo>
                  <a:pt x="122" y="71"/>
                  <a:pt x="121" y="70"/>
                  <a:pt x="120" y="69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10" y="59"/>
                  <a:pt x="109" y="58"/>
                  <a:pt x="107" y="58"/>
                </a:cubicBezTo>
                <a:cubicBezTo>
                  <a:pt x="106" y="58"/>
                  <a:pt x="104" y="59"/>
                  <a:pt x="103" y="60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9"/>
                  <a:pt x="85" y="28"/>
                  <a:pt x="83" y="26"/>
                </a:cubicBezTo>
                <a:cubicBezTo>
                  <a:pt x="82" y="25"/>
                  <a:pt x="81" y="25"/>
                  <a:pt x="79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5" y="25"/>
                  <a:pt x="64" y="25"/>
                  <a:pt x="63" y="26"/>
                </a:cubicBezTo>
                <a:cubicBezTo>
                  <a:pt x="62" y="28"/>
                  <a:pt x="61" y="29"/>
                  <a:pt x="61" y="31"/>
                </a:cubicBezTo>
                <a:cubicBezTo>
                  <a:pt x="61" y="78"/>
                  <a:pt x="61" y="78"/>
                  <a:pt x="61" y="78"/>
                </a:cubicBezTo>
                <a:cubicBezTo>
                  <a:pt x="43" y="60"/>
                  <a:pt x="43" y="60"/>
                  <a:pt x="43" y="60"/>
                </a:cubicBezTo>
                <a:cubicBezTo>
                  <a:pt x="42" y="59"/>
                  <a:pt x="41" y="58"/>
                  <a:pt x="39" y="58"/>
                </a:cubicBezTo>
                <a:cubicBezTo>
                  <a:pt x="37" y="58"/>
                  <a:pt x="36" y="59"/>
                  <a:pt x="35" y="60"/>
                </a:cubicBezTo>
                <a:cubicBezTo>
                  <a:pt x="26" y="69"/>
                  <a:pt x="26" y="69"/>
                  <a:pt x="26" y="69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5"/>
                  <a:pt x="25" y="76"/>
                  <a:pt x="26" y="77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0" y="121"/>
                  <a:pt x="71" y="122"/>
                  <a:pt x="73" y="122"/>
                </a:cubicBezTo>
                <a:cubicBezTo>
                  <a:pt x="75" y="122"/>
                  <a:pt x="76" y="121"/>
                  <a:pt x="77" y="120"/>
                </a:cubicBezTo>
                <a:cubicBezTo>
                  <a:pt x="86" y="112"/>
                  <a:pt x="86" y="112"/>
                  <a:pt x="86" y="112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1" y="76"/>
                  <a:pt x="122" y="75"/>
                  <a:pt x="122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246931" y="2332678"/>
            <a:ext cx="155598" cy="157220"/>
          </a:xfrm>
          <a:custGeom>
            <a:pathLst>
              <a:path extrusionOk="0" h="146" w="146">
                <a:moveTo>
                  <a:pt x="37" y="10"/>
                </a:move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10" y="10"/>
                </a:cubicBezTo>
                <a:cubicBezTo>
                  <a:pt x="121" y="17"/>
                  <a:pt x="129" y="25"/>
                  <a:pt x="136" y="36"/>
                </a:cubicBez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10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6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6" y="17"/>
                  <a:pt x="37" y="10"/>
                </a:cubicBezTo>
                <a:close/>
                <a:moveTo>
                  <a:pt x="99" y="50"/>
                </a:moveTo>
                <a:cubicBezTo>
                  <a:pt x="99" y="50"/>
                  <a:pt x="99" y="50"/>
                  <a:pt x="98" y="50"/>
                </a:cubicBezTo>
                <a:cubicBezTo>
                  <a:pt x="98" y="51"/>
                  <a:pt x="97" y="51"/>
                  <a:pt x="97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7" y="51"/>
                  <a:pt x="98" y="50"/>
                  <a:pt x="98" y="50"/>
                </a:cubicBezTo>
                <a:cubicBezTo>
                  <a:pt x="98" y="49"/>
                  <a:pt x="98" y="49"/>
                  <a:pt x="98" y="49"/>
                </a:cubicBezTo>
                <a:cubicBezTo>
                  <a:pt x="98" y="49"/>
                  <a:pt x="99" y="48"/>
                  <a:pt x="100" y="48"/>
                </a:cubicBezTo>
                <a:cubicBezTo>
                  <a:pt x="101" y="47"/>
                  <a:pt x="103" y="47"/>
                  <a:pt x="105" y="47"/>
                </a:cubicBezTo>
                <a:cubicBezTo>
                  <a:pt x="107" y="46"/>
                  <a:pt x="109" y="46"/>
                  <a:pt x="110" y="48"/>
                </a:cubicBezTo>
                <a:cubicBezTo>
                  <a:pt x="110" y="48"/>
                  <a:pt x="110" y="47"/>
                  <a:pt x="111" y="46"/>
                </a:cubicBezTo>
                <a:cubicBezTo>
                  <a:pt x="112" y="46"/>
                  <a:pt x="112" y="45"/>
                  <a:pt x="112" y="45"/>
                </a:cubicBezTo>
                <a:cubicBezTo>
                  <a:pt x="112" y="45"/>
                  <a:pt x="113" y="45"/>
                  <a:pt x="114" y="45"/>
                </a:cubicBezTo>
                <a:cubicBezTo>
                  <a:pt x="114" y="45"/>
                  <a:pt x="115" y="45"/>
                  <a:pt x="115" y="44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4" y="42"/>
                  <a:pt x="114" y="42"/>
                  <a:pt x="114" y="41"/>
                </a:cubicBezTo>
                <a:cubicBezTo>
                  <a:pt x="113" y="41"/>
                  <a:pt x="113" y="40"/>
                  <a:pt x="113" y="39"/>
                </a:cubicBezTo>
                <a:cubicBezTo>
                  <a:pt x="113" y="40"/>
                  <a:pt x="113" y="40"/>
                  <a:pt x="112" y="40"/>
                </a:cubicBezTo>
                <a:cubicBezTo>
                  <a:pt x="112" y="40"/>
                  <a:pt x="112" y="40"/>
                  <a:pt x="112" y="39"/>
                </a:cubicBezTo>
                <a:cubicBezTo>
                  <a:pt x="112" y="39"/>
                  <a:pt x="111" y="39"/>
                  <a:pt x="111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8" y="39"/>
                  <a:pt x="108" y="38"/>
                  <a:pt x="108" y="37"/>
                </a:cubicBezTo>
                <a:cubicBezTo>
                  <a:pt x="108" y="37"/>
                  <a:pt x="107" y="36"/>
                  <a:pt x="107" y="36"/>
                </a:cubicBezTo>
                <a:cubicBezTo>
                  <a:pt x="107" y="36"/>
                  <a:pt x="107" y="35"/>
                  <a:pt x="107" y="35"/>
                </a:cubicBezTo>
                <a:cubicBezTo>
                  <a:pt x="106" y="35"/>
                  <a:pt x="106" y="34"/>
                  <a:pt x="106" y="34"/>
                </a:cubicBezTo>
                <a:cubicBezTo>
                  <a:pt x="106" y="34"/>
                  <a:pt x="105" y="34"/>
                  <a:pt x="105" y="33"/>
                </a:cubicBezTo>
                <a:cubicBezTo>
                  <a:pt x="105" y="33"/>
                  <a:pt x="105" y="33"/>
                  <a:pt x="105" y="33"/>
                </a:cubicBezTo>
                <a:cubicBezTo>
                  <a:pt x="105" y="33"/>
                  <a:pt x="105" y="32"/>
                  <a:pt x="105" y="32"/>
                </a:cubicBezTo>
                <a:cubicBezTo>
                  <a:pt x="105" y="32"/>
                  <a:pt x="104" y="32"/>
                  <a:pt x="104" y="32"/>
                </a:cubicBezTo>
                <a:cubicBezTo>
                  <a:pt x="104" y="32"/>
                  <a:pt x="104" y="32"/>
                  <a:pt x="104" y="33"/>
                </a:cubicBezTo>
                <a:cubicBezTo>
                  <a:pt x="103" y="33"/>
                  <a:pt x="103" y="33"/>
                  <a:pt x="103" y="34"/>
                </a:cubicBezTo>
                <a:cubicBezTo>
                  <a:pt x="103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5"/>
                  <a:pt x="99" y="35"/>
                  <a:pt x="99" y="35"/>
                </a:cubicBezTo>
                <a:cubicBezTo>
                  <a:pt x="100" y="35"/>
                  <a:pt x="100" y="34"/>
                  <a:pt x="99" y="34"/>
                </a:cubicBezTo>
                <a:cubicBezTo>
                  <a:pt x="98" y="34"/>
                  <a:pt x="98" y="34"/>
                  <a:pt x="97" y="34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32"/>
                  <a:pt x="98" y="32"/>
                  <a:pt x="9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98" y="31"/>
                  <a:pt x="97" y="31"/>
                  <a:pt x="97" y="30"/>
                </a:cubicBezTo>
                <a:cubicBezTo>
                  <a:pt x="96" y="30"/>
                  <a:pt x="96" y="30"/>
                  <a:pt x="95" y="30"/>
                </a:cubicBezTo>
                <a:cubicBezTo>
                  <a:pt x="95" y="29"/>
                  <a:pt x="94" y="29"/>
                  <a:pt x="94" y="29"/>
                </a:cubicBezTo>
                <a:cubicBezTo>
                  <a:pt x="93" y="29"/>
                  <a:pt x="92" y="28"/>
                  <a:pt x="91" y="28"/>
                </a:cubicBezTo>
                <a:cubicBezTo>
                  <a:pt x="89" y="28"/>
                  <a:pt x="88" y="28"/>
                  <a:pt x="88" y="28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9"/>
                  <a:pt x="87" y="30"/>
                  <a:pt x="88" y="30"/>
                </a:cubicBezTo>
                <a:cubicBezTo>
                  <a:pt x="88" y="31"/>
                  <a:pt x="88" y="31"/>
                  <a:pt x="88" y="32"/>
                </a:cubicBezTo>
                <a:cubicBezTo>
                  <a:pt x="88" y="32"/>
                  <a:pt x="88" y="32"/>
                  <a:pt x="87" y="33"/>
                </a:cubicBezTo>
                <a:cubicBezTo>
                  <a:pt x="87" y="33"/>
                  <a:pt x="87" y="34"/>
                  <a:pt x="87" y="34"/>
                </a:cubicBezTo>
                <a:cubicBezTo>
                  <a:pt x="87" y="34"/>
                  <a:pt x="87" y="35"/>
                  <a:pt x="88" y="35"/>
                </a:cubicBezTo>
                <a:cubicBezTo>
                  <a:pt x="89" y="36"/>
                  <a:pt x="89" y="37"/>
                  <a:pt x="89" y="37"/>
                </a:cubicBezTo>
                <a:cubicBezTo>
                  <a:pt x="89" y="38"/>
                  <a:pt x="88" y="38"/>
                  <a:pt x="88" y="39"/>
                </a:cubicBezTo>
                <a:cubicBezTo>
                  <a:pt x="87" y="40"/>
                  <a:pt x="86" y="40"/>
                  <a:pt x="86" y="40"/>
                </a:cubicBezTo>
                <a:cubicBezTo>
                  <a:pt x="86" y="41"/>
                  <a:pt x="86" y="41"/>
                  <a:pt x="86" y="42"/>
                </a:cubicBezTo>
                <a:cubicBezTo>
                  <a:pt x="86" y="43"/>
                  <a:pt x="86" y="43"/>
                  <a:pt x="87" y="43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6" y="45"/>
                  <a:pt x="86" y="45"/>
                </a:cubicBezTo>
                <a:cubicBezTo>
                  <a:pt x="86" y="45"/>
                  <a:pt x="86" y="45"/>
                  <a:pt x="86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5" y="45"/>
                  <a:pt x="84" y="45"/>
                  <a:pt x="83" y="45"/>
                </a:cubicBezTo>
                <a:cubicBezTo>
                  <a:pt x="83" y="44"/>
                  <a:pt x="82" y="43"/>
                  <a:pt x="82" y="42"/>
                </a:cubicBezTo>
                <a:cubicBezTo>
                  <a:pt x="82" y="41"/>
                  <a:pt x="81" y="40"/>
                  <a:pt x="81" y="39"/>
                </a:cubicBezTo>
                <a:cubicBezTo>
                  <a:pt x="79" y="39"/>
                  <a:pt x="78" y="39"/>
                  <a:pt x="78" y="39"/>
                </a:cubicBezTo>
                <a:cubicBezTo>
                  <a:pt x="78" y="39"/>
                  <a:pt x="76" y="38"/>
                  <a:pt x="74" y="37"/>
                </a:cubicBezTo>
                <a:cubicBezTo>
                  <a:pt x="72" y="36"/>
                  <a:pt x="71" y="36"/>
                  <a:pt x="68" y="37"/>
                </a:cubicBezTo>
                <a:cubicBezTo>
                  <a:pt x="69" y="36"/>
                  <a:pt x="69" y="36"/>
                  <a:pt x="68" y="35"/>
                </a:cubicBezTo>
                <a:cubicBezTo>
                  <a:pt x="68" y="34"/>
                  <a:pt x="67" y="34"/>
                  <a:pt x="67" y="34"/>
                </a:cubicBezTo>
                <a:cubicBezTo>
                  <a:pt x="67" y="34"/>
                  <a:pt x="67" y="33"/>
                  <a:pt x="67" y="32"/>
                </a:cubicBezTo>
                <a:cubicBezTo>
                  <a:pt x="67" y="32"/>
                  <a:pt x="67" y="31"/>
                  <a:pt x="67" y="31"/>
                </a:cubicBezTo>
                <a:cubicBezTo>
                  <a:pt x="67" y="30"/>
                  <a:pt x="68" y="30"/>
                  <a:pt x="68" y="29"/>
                </a:cubicBezTo>
                <a:cubicBezTo>
                  <a:pt x="68" y="29"/>
                  <a:pt x="69" y="29"/>
                  <a:pt x="69" y="28"/>
                </a:cubicBezTo>
                <a:cubicBezTo>
                  <a:pt x="69" y="28"/>
                  <a:pt x="70" y="27"/>
                  <a:pt x="70" y="27"/>
                </a:cubicBezTo>
                <a:cubicBezTo>
                  <a:pt x="70" y="26"/>
                  <a:pt x="70" y="26"/>
                  <a:pt x="70" y="26"/>
                </a:cubicBezTo>
                <a:cubicBezTo>
                  <a:pt x="72" y="26"/>
                  <a:pt x="74" y="26"/>
                  <a:pt x="75" y="25"/>
                </a:cubicBezTo>
                <a:cubicBezTo>
                  <a:pt x="75" y="25"/>
                  <a:pt x="75" y="24"/>
                  <a:pt x="76" y="24"/>
                </a:cubicBezTo>
                <a:cubicBezTo>
                  <a:pt x="76" y="23"/>
                  <a:pt x="76" y="22"/>
                  <a:pt x="77" y="22"/>
                </a:cubicBezTo>
                <a:cubicBezTo>
                  <a:pt x="77" y="22"/>
                  <a:pt x="78" y="21"/>
                  <a:pt x="78" y="21"/>
                </a:cubicBezTo>
                <a:cubicBezTo>
                  <a:pt x="78" y="21"/>
                  <a:pt x="79" y="22"/>
                  <a:pt x="79" y="22"/>
                </a:cubicBezTo>
                <a:cubicBezTo>
                  <a:pt x="80" y="22"/>
                  <a:pt x="80" y="22"/>
                  <a:pt x="81" y="22"/>
                </a:cubicBezTo>
                <a:cubicBezTo>
                  <a:pt x="82" y="23"/>
                  <a:pt x="82" y="22"/>
                  <a:pt x="82" y="21"/>
                </a:cubicBezTo>
                <a:cubicBezTo>
                  <a:pt x="82" y="21"/>
                  <a:pt x="82" y="20"/>
                  <a:pt x="82" y="20"/>
                </a:cubicBezTo>
                <a:cubicBezTo>
                  <a:pt x="82" y="20"/>
                  <a:pt x="82" y="19"/>
                  <a:pt x="82" y="18"/>
                </a:cubicBezTo>
                <a:cubicBezTo>
                  <a:pt x="81" y="17"/>
                  <a:pt x="81" y="17"/>
                  <a:pt x="81" y="17"/>
                </a:cubicBezTo>
                <a:cubicBezTo>
                  <a:pt x="80" y="17"/>
                  <a:pt x="79" y="17"/>
                  <a:pt x="78" y="18"/>
                </a:cubicBezTo>
                <a:cubicBezTo>
                  <a:pt x="78" y="18"/>
                  <a:pt x="78" y="18"/>
                  <a:pt x="79" y="18"/>
                </a:cubicBezTo>
                <a:cubicBezTo>
                  <a:pt x="79" y="18"/>
                  <a:pt x="78" y="19"/>
                  <a:pt x="78" y="19"/>
                </a:cubicBezTo>
                <a:cubicBezTo>
                  <a:pt x="77" y="20"/>
                  <a:pt x="77" y="21"/>
                  <a:pt x="76" y="21"/>
                </a:cubicBezTo>
                <a:cubicBezTo>
                  <a:pt x="76" y="21"/>
                  <a:pt x="75" y="21"/>
                  <a:pt x="75" y="20"/>
                </a:cubicBezTo>
                <a:cubicBezTo>
                  <a:pt x="75" y="20"/>
                  <a:pt x="74" y="20"/>
                  <a:pt x="74" y="19"/>
                </a:cubicBezTo>
                <a:cubicBezTo>
                  <a:pt x="74" y="18"/>
                  <a:pt x="74" y="18"/>
                  <a:pt x="73" y="18"/>
                </a:cubicBezTo>
                <a:cubicBezTo>
                  <a:pt x="73" y="18"/>
                  <a:pt x="72" y="18"/>
                  <a:pt x="72" y="19"/>
                </a:cubicBezTo>
                <a:cubicBezTo>
                  <a:pt x="72" y="19"/>
                  <a:pt x="72" y="18"/>
                  <a:pt x="71" y="18"/>
                </a:cubicBezTo>
                <a:cubicBezTo>
                  <a:pt x="70" y="17"/>
                  <a:pt x="69" y="17"/>
                  <a:pt x="68" y="17"/>
                </a:cubicBezTo>
                <a:cubicBezTo>
                  <a:pt x="70" y="16"/>
                  <a:pt x="69" y="16"/>
                  <a:pt x="68" y="15"/>
                </a:cubicBezTo>
                <a:cubicBezTo>
                  <a:pt x="67" y="14"/>
                  <a:pt x="67" y="14"/>
                  <a:pt x="66" y="14"/>
                </a:cubicBezTo>
                <a:cubicBezTo>
                  <a:pt x="65" y="14"/>
                  <a:pt x="64" y="14"/>
                  <a:pt x="64" y="15"/>
                </a:cubicBezTo>
                <a:cubicBezTo>
                  <a:pt x="64" y="15"/>
                  <a:pt x="63" y="15"/>
                  <a:pt x="63" y="16"/>
                </a:cubicBezTo>
                <a:cubicBezTo>
                  <a:pt x="63" y="16"/>
                  <a:pt x="64" y="16"/>
                  <a:pt x="64" y="16"/>
                </a:cubicBezTo>
                <a:cubicBezTo>
                  <a:pt x="64" y="17"/>
                  <a:pt x="65" y="17"/>
                  <a:pt x="65" y="17"/>
                </a:cubicBezTo>
                <a:cubicBezTo>
                  <a:pt x="65" y="17"/>
                  <a:pt x="66" y="17"/>
                  <a:pt x="66" y="17"/>
                </a:cubicBezTo>
                <a:cubicBezTo>
                  <a:pt x="66" y="17"/>
                  <a:pt x="67" y="17"/>
                  <a:pt x="67" y="18"/>
                </a:cubicBezTo>
                <a:cubicBezTo>
                  <a:pt x="68" y="18"/>
                  <a:pt x="68" y="19"/>
                  <a:pt x="68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6" y="19"/>
                  <a:pt x="66" y="19"/>
                  <a:pt x="66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5" y="20"/>
                  <a:pt x="65" y="21"/>
                  <a:pt x="65" y="21"/>
                </a:cubicBezTo>
                <a:cubicBezTo>
                  <a:pt x="65" y="22"/>
                  <a:pt x="65" y="22"/>
                  <a:pt x="65" y="23"/>
                </a:cubicBezTo>
                <a:cubicBezTo>
                  <a:pt x="65" y="22"/>
                  <a:pt x="64" y="22"/>
                  <a:pt x="64" y="21"/>
                </a:cubicBezTo>
                <a:cubicBezTo>
                  <a:pt x="64" y="20"/>
                  <a:pt x="64" y="20"/>
                  <a:pt x="63" y="19"/>
                </a:cubicBezTo>
                <a:cubicBezTo>
                  <a:pt x="64" y="20"/>
                  <a:pt x="63" y="20"/>
                  <a:pt x="61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0"/>
                  <a:pt x="59" y="20"/>
                  <a:pt x="59" y="20"/>
                </a:cubicBezTo>
                <a:cubicBezTo>
                  <a:pt x="58" y="20"/>
                  <a:pt x="57" y="20"/>
                  <a:pt x="57" y="20"/>
                </a:cubicBezTo>
                <a:cubicBezTo>
                  <a:pt x="56" y="20"/>
                  <a:pt x="56" y="20"/>
                  <a:pt x="55" y="19"/>
                </a:cubicBezTo>
                <a:cubicBezTo>
                  <a:pt x="55" y="19"/>
                  <a:pt x="55" y="18"/>
                  <a:pt x="55" y="18"/>
                </a:cubicBezTo>
                <a:cubicBezTo>
                  <a:pt x="55" y="17"/>
                  <a:pt x="56" y="17"/>
                  <a:pt x="56" y="17"/>
                </a:cubicBezTo>
                <a:cubicBezTo>
                  <a:pt x="55" y="17"/>
                  <a:pt x="55" y="17"/>
                  <a:pt x="55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1" y="17"/>
                  <a:pt x="48" y="18"/>
                  <a:pt x="45" y="20"/>
                </a:cubicBezTo>
                <a:cubicBezTo>
                  <a:pt x="45" y="20"/>
                  <a:pt x="46" y="20"/>
                  <a:pt x="46" y="19"/>
                </a:cubicBezTo>
                <a:cubicBezTo>
                  <a:pt x="46" y="19"/>
                  <a:pt x="47" y="19"/>
                  <a:pt x="47" y="19"/>
                </a:cubicBezTo>
                <a:cubicBezTo>
                  <a:pt x="48" y="19"/>
                  <a:pt x="48" y="18"/>
                  <a:pt x="48" y="18"/>
                </a:cubicBezTo>
                <a:cubicBezTo>
                  <a:pt x="50" y="17"/>
                  <a:pt x="52" y="17"/>
                  <a:pt x="52" y="18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8"/>
                  <a:pt x="54" y="19"/>
                  <a:pt x="54" y="20"/>
                </a:cubicBezTo>
                <a:cubicBezTo>
                  <a:pt x="54" y="19"/>
                  <a:pt x="53" y="19"/>
                  <a:pt x="52" y="19"/>
                </a:cubicBezTo>
                <a:cubicBezTo>
                  <a:pt x="50" y="20"/>
                  <a:pt x="50" y="20"/>
                  <a:pt x="50" y="21"/>
                </a:cubicBezTo>
                <a:cubicBezTo>
                  <a:pt x="50" y="21"/>
                  <a:pt x="50" y="22"/>
                  <a:pt x="50" y="22"/>
                </a:cubicBezTo>
                <a:cubicBezTo>
                  <a:pt x="50" y="22"/>
                  <a:pt x="49" y="22"/>
                  <a:pt x="49" y="21"/>
                </a:cubicBezTo>
                <a:cubicBezTo>
                  <a:pt x="48" y="21"/>
                  <a:pt x="48" y="21"/>
                  <a:pt x="48" y="20"/>
                </a:cubicBezTo>
                <a:cubicBezTo>
                  <a:pt x="47" y="20"/>
                  <a:pt x="47" y="20"/>
                  <a:pt x="46" y="20"/>
                </a:cubicBezTo>
                <a:cubicBezTo>
                  <a:pt x="45" y="20"/>
                  <a:pt x="44" y="20"/>
                  <a:pt x="44" y="20"/>
                </a:cubicBezTo>
                <a:cubicBezTo>
                  <a:pt x="35" y="25"/>
                  <a:pt x="27" y="32"/>
                  <a:pt x="22" y="41"/>
                </a:cubicBezTo>
                <a:cubicBezTo>
                  <a:pt x="22" y="41"/>
                  <a:pt x="23" y="42"/>
                  <a:pt x="2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4" y="43"/>
                  <a:pt x="24" y="43"/>
                  <a:pt x="24" y="44"/>
                </a:cubicBezTo>
                <a:cubicBezTo>
                  <a:pt x="24" y="44"/>
                  <a:pt x="24" y="44"/>
                  <a:pt x="25" y="43"/>
                </a:cubicBezTo>
                <a:cubicBezTo>
                  <a:pt x="25" y="44"/>
                  <a:pt x="25" y="44"/>
                  <a:pt x="25" y="45"/>
                </a:cubicBezTo>
                <a:cubicBezTo>
                  <a:pt x="25" y="45"/>
                  <a:pt x="27" y="46"/>
                  <a:pt x="29" y="48"/>
                </a:cubicBezTo>
                <a:cubicBezTo>
                  <a:pt x="30" y="49"/>
                  <a:pt x="31" y="49"/>
                  <a:pt x="31" y="50"/>
                </a:cubicBezTo>
                <a:cubicBezTo>
                  <a:pt x="31" y="50"/>
                  <a:pt x="31" y="51"/>
                  <a:pt x="30" y="51"/>
                </a:cubicBezTo>
                <a:cubicBezTo>
                  <a:pt x="30" y="51"/>
                  <a:pt x="30" y="51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8" y="50"/>
                  <a:pt x="28" y="51"/>
                  <a:pt x="29" y="52"/>
                </a:cubicBezTo>
                <a:cubicBezTo>
                  <a:pt x="29" y="53"/>
                  <a:pt x="29" y="53"/>
                  <a:pt x="30" y="53"/>
                </a:cubicBezTo>
                <a:cubicBezTo>
                  <a:pt x="29" y="53"/>
                  <a:pt x="29" y="53"/>
                  <a:pt x="29" y="55"/>
                </a:cubicBezTo>
                <a:cubicBezTo>
                  <a:pt x="29" y="56"/>
                  <a:pt x="28" y="57"/>
                  <a:pt x="28" y="58"/>
                </a:cubicBezTo>
                <a:cubicBezTo>
                  <a:pt x="28" y="59"/>
                  <a:pt x="28" y="60"/>
                  <a:pt x="28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61"/>
                  <a:pt x="29" y="62"/>
                  <a:pt x="29" y="63"/>
                </a:cubicBezTo>
                <a:cubicBezTo>
                  <a:pt x="30" y="65"/>
                  <a:pt x="30" y="65"/>
                  <a:pt x="31" y="65"/>
                </a:cubicBezTo>
                <a:cubicBezTo>
                  <a:pt x="30" y="65"/>
                  <a:pt x="31" y="67"/>
                  <a:pt x="33" y="69"/>
                </a:cubicBezTo>
                <a:cubicBezTo>
                  <a:pt x="33" y="70"/>
                  <a:pt x="34" y="70"/>
                  <a:pt x="34" y="70"/>
                </a:cubicBezTo>
                <a:cubicBezTo>
                  <a:pt x="34" y="70"/>
                  <a:pt x="34" y="71"/>
                  <a:pt x="35" y="71"/>
                </a:cubicBezTo>
                <a:cubicBezTo>
                  <a:pt x="35" y="71"/>
                  <a:pt x="36" y="72"/>
                  <a:pt x="36" y="72"/>
                </a:cubicBezTo>
                <a:cubicBezTo>
                  <a:pt x="37" y="72"/>
                  <a:pt x="37" y="72"/>
                  <a:pt x="37" y="73"/>
                </a:cubicBezTo>
                <a:cubicBezTo>
                  <a:pt x="38" y="73"/>
                  <a:pt x="38" y="74"/>
                  <a:pt x="38" y="75"/>
                </a:cubicBezTo>
                <a:cubicBezTo>
                  <a:pt x="39" y="76"/>
                  <a:pt x="39" y="77"/>
                  <a:pt x="40" y="77"/>
                </a:cubicBezTo>
                <a:cubicBezTo>
                  <a:pt x="39" y="78"/>
                  <a:pt x="40" y="78"/>
                  <a:pt x="40" y="79"/>
                </a:cubicBezTo>
                <a:cubicBezTo>
                  <a:pt x="41" y="80"/>
                  <a:pt x="41" y="81"/>
                  <a:pt x="41" y="81"/>
                </a:cubicBezTo>
                <a:cubicBezTo>
                  <a:pt x="41" y="81"/>
                  <a:pt x="41" y="81"/>
                  <a:pt x="41" y="81"/>
                </a:cubicBezTo>
                <a:cubicBezTo>
                  <a:pt x="41" y="81"/>
                  <a:pt x="41" y="81"/>
                  <a:pt x="41" y="81"/>
                </a:cubicBezTo>
                <a:cubicBezTo>
                  <a:pt x="41" y="82"/>
                  <a:pt x="42" y="82"/>
                  <a:pt x="42" y="83"/>
                </a:cubicBezTo>
                <a:cubicBezTo>
                  <a:pt x="43" y="83"/>
                  <a:pt x="44" y="84"/>
                  <a:pt x="44" y="84"/>
                </a:cubicBezTo>
                <a:cubicBezTo>
                  <a:pt x="44" y="84"/>
                  <a:pt x="44" y="85"/>
                  <a:pt x="44" y="85"/>
                </a:cubicBezTo>
                <a:cubicBezTo>
                  <a:pt x="44" y="85"/>
                  <a:pt x="44" y="86"/>
                  <a:pt x="44" y="86"/>
                </a:cubicBezTo>
                <a:cubicBezTo>
                  <a:pt x="44" y="86"/>
                  <a:pt x="45" y="86"/>
                  <a:pt x="45" y="86"/>
                </a:cubicBezTo>
                <a:cubicBezTo>
                  <a:pt x="45" y="85"/>
                  <a:pt x="44" y="83"/>
                  <a:pt x="43" y="80"/>
                </a:cubicBezTo>
                <a:cubicBezTo>
                  <a:pt x="42" y="79"/>
                  <a:pt x="41" y="78"/>
                  <a:pt x="41" y="78"/>
                </a:cubicBezTo>
                <a:cubicBezTo>
                  <a:pt x="41" y="77"/>
                  <a:pt x="41" y="77"/>
                  <a:pt x="41" y="76"/>
                </a:cubicBezTo>
                <a:cubicBezTo>
                  <a:pt x="41" y="75"/>
                  <a:pt x="40" y="75"/>
                  <a:pt x="40" y="75"/>
                </a:cubicBezTo>
                <a:cubicBezTo>
                  <a:pt x="40" y="75"/>
                  <a:pt x="41" y="75"/>
                  <a:pt x="41" y="75"/>
                </a:cubicBezTo>
                <a:cubicBezTo>
                  <a:pt x="41" y="75"/>
                  <a:pt x="41" y="75"/>
                  <a:pt x="42" y="75"/>
                </a:cubicBezTo>
                <a:cubicBezTo>
                  <a:pt x="42" y="75"/>
                  <a:pt x="42" y="75"/>
                  <a:pt x="42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2" y="76"/>
                  <a:pt x="42" y="77"/>
                  <a:pt x="43" y="78"/>
                </a:cubicBezTo>
                <a:cubicBezTo>
                  <a:pt x="43" y="78"/>
                  <a:pt x="43" y="79"/>
                  <a:pt x="44" y="79"/>
                </a:cubicBezTo>
                <a:cubicBezTo>
                  <a:pt x="44" y="80"/>
                  <a:pt x="45" y="80"/>
                  <a:pt x="45" y="81"/>
                </a:cubicBezTo>
                <a:cubicBezTo>
                  <a:pt x="46" y="82"/>
                  <a:pt x="47" y="82"/>
                  <a:pt x="47" y="82"/>
                </a:cubicBezTo>
                <a:cubicBezTo>
                  <a:pt x="47" y="83"/>
                  <a:pt x="47" y="83"/>
                  <a:pt x="48" y="84"/>
                </a:cubicBezTo>
                <a:cubicBezTo>
                  <a:pt x="48" y="85"/>
                  <a:pt x="48" y="85"/>
                  <a:pt x="48" y="85"/>
                </a:cubicBezTo>
                <a:cubicBezTo>
                  <a:pt x="49" y="85"/>
                  <a:pt x="49" y="86"/>
                  <a:pt x="50" y="86"/>
                </a:cubicBezTo>
                <a:cubicBezTo>
                  <a:pt x="51" y="87"/>
                  <a:pt x="51" y="88"/>
                  <a:pt x="51" y="88"/>
                </a:cubicBezTo>
                <a:cubicBezTo>
                  <a:pt x="52" y="89"/>
                  <a:pt x="52" y="90"/>
                  <a:pt x="52" y="91"/>
                </a:cubicBezTo>
                <a:cubicBezTo>
                  <a:pt x="52" y="92"/>
                  <a:pt x="53" y="93"/>
                  <a:pt x="53" y="93"/>
                </a:cubicBezTo>
                <a:cubicBezTo>
                  <a:pt x="53" y="93"/>
                  <a:pt x="53" y="94"/>
                  <a:pt x="53" y="94"/>
                </a:cubicBezTo>
                <a:cubicBezTo>
                  <a:pt x="54" y="95"/>
                  <a:pt x="54" y="95"/>
                  <a:pt x="55" y="95"/>
                </a:cubicBezTo>
                <a:cubicBezTo>
                  <a:pt x="55" y="95"/>
                  <a:pt x="56" y="96"/>
                  <a:pt x="56" y="96"/>
                </a:cubicBezTo>
                <a:cubicBezTo>
                  <a:pt x="57" y="96"/>
                  <a:pt x="57" y="96"/>
                  <a:pt x="57" y="97"/>
                </a:cubicBezTo>
                <a:cubicBezTo>
                  <a:pt x="58" y="97"/>
                  <a:pt x="58" y="97"/>
                  <a:pt x="59" y="98"/>
                </a:cubicBezTo>
                <a:cubicBezTo>
                  <a:pt x="60" y="98"/>
                  <a:pt x="61" y="98"/>
                  <a:pt x="61" y="99"/>
                </a:cubicBezTo>
                <a:cubicBezTo>
                  <a:pt x="62" y="99"/>
                  <a:pt x="62" y="99"/>
                  <a:pt x="63" y="99"/>
                </a:cubicBezTo>
                <a:cubicBezTo>
                  <a:pt x="63" y="99"/>
                  <a:pt x="64" y="99"/>
                  <a:pt x="64" y="99"/>
                </a:cubicBezTo>
                <a:cubicBezTo>
                  <a:pt x="65" y="99"/>
                  <a:pt x="65" y="99"/>
                  <a:pt x="65" y="98"/>
                </a:cubicBezTo>
                <a:cubicBezTo>
                  <a:pt x="66" y="98"/>
                  <a:pt x="67" y="99"/>
                  <a:pt x="68" y="100"/>
                </a:cubicBezTo>
                <a:cubicBezTo>
                  <a:pt x="69" y="101"/>
                  <a:pt x="70" y="102"/>
                  <a:pt x="70" y="102"/>
                </a:cubicBezTo>
                <a:cubicBezTo>
                  <a:pt x="72" y="103"/>
                  <a:pt x="74" y="103"/>
                  <a:pt x="75" y="103"/>
                </a:cubicBezTo>
                <a:cubicBezTo>
                  <a:pt x="75" y="103"/>
                  <a:pt x="75" y="103"/>
                  <a:pt x="75" y="104"/>
                </a:cubicBezTo>
                <a:cubicBezTo>
                  <a:pt x="75" y="104"/>
                  <a:pt x="76" y="105"/>
                  <a:pt x="76" y="105"/>
                </a:cubicBezTo>
                <a:cubicBezTo>
                  <a:pt x="76" y="106"/>
                  <a:pt x="77" y="106"/>
                  <a:pt x="77" y="106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8"/>
                  <a:pt x="78" y="108"/>
                  <a:pt x="79" y="109"/>
                </a:cubicBezTo>
                <a:cubicBezTo>
                  <a:pt x="80" y="109"/>
                  <a:pt x="81" y="110"/>
                  <a:pt x="81" y="110"/>
                </a:cubicBezTo>
                <a:cubicBezTo>
                  <a:pt x="81" y="110"/>
                  <a:pt x="81" y="110"/>
                  <a:pt x="82" y="109"/>
                </a:cubicBezTo>
                <a:cubicBezTo>
                  <a:pt x="81" y="110"/>
                  <a:pt x="82" y="110"/>
                  <a:pt x="82" y="111"/>
                </a:cubicBezTo>
                <a:cubicBezTo>
                  <a:pt x="83" y="112"/>
                  <a:pt x="83" y="112"/>
                  <a:pt x="84" y="112"/>
                </a:cubicBezTo>
                <a:cubicBezTo>
                  <a:pt x="85" y="112"/>
                  <a:pt x="85" y="111"/>
                  <a:pt x="85" y="109"/>
                </a:cubicBezTo>
                <a:cubicBezTo>
                  <a:pt x="83" y="110"/>
                  <a:pt x="82" y="109"/>
                  <a:pt x="81" y="107"/>
                </a:cubicBezTo>
                <a:cubicBezTo>
                  <a:pt x="81" y="107"/>
                  <a:pt x="80" y="107"/>
                  <a:pt x="80" y="107"/>
                </a:cubicBezTo>
                <a:cubicBezTo>
                  <a:pt x="80" y="107"/>
                  <a:pt x="80" y="106"/>
                  <a:pt x="80" y="106"/>
                </a:cubicBezTo>
                <a:cubicBezTo>
                  <a:pt x="80" y="106"/>
                  <a:pt x="80" y="106"/>
                  <a:pt x="80" y="105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81" y="104"/>
                  <a:pt x="81" y="103"/>
                  <a:pt x="81" y="103"/>
                </a:cubicBezTo>
                <a:cubicBezTo>
                  <a:pt x="81" y="102"/>
                  <a:pt x="81" y="102"/>
                  <a:pt x="81" y="101"/>
                </a:cubicBezTo>
                <a:cubicBezTo>
                  <a:pt x="81" y="101"/>
                  <a:pt x="80" y="100"/>
                  <a:pt x="80" y="100"/>
                </a:cubicBezTo>
                <a:cubicBezTo>
                  <a:pt x="79" y="99"/>
                  <a:pt x="79" y="98"/>
                  <a:pt x="78" y="98"/>
                </a:cubicBezTo>
                <a:cubicBezTo>
                  <a:pt x="78" y="99"/>
                  <a:pt x="78" y="99"/>
                  <a:pt x="77" y="99"/>
                </a:cubicBezTo>
                <a:cubicBezTo>
                  <a:pt x="76" y="99"/>
                  <a:pt x="76" y="99"/>
                  <a:pt x="75" y="98"/>
                </a:cubicBezTo>
                <a:cubicBezTo>
                  <a:pt x="75" y="98"/>
                  <a:pt x="75" y="98"/>
                  <a:pt x="75" y="99"/>
                </a:cubicBezTo>
                <a:cubicBezTo>
                  <a:pt x="75" y="99"/>
                  <a:pt x="75" y="99"/>
                  <a:pt x="75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98"/>
                  <a:pt x="74" y="97"/>
                </a:cubicBezTo>
                <a:cubicBezTo>
                  <a:pt x="74" y="97"/>
                  <a:pt x="74" y="96"/>
                  <a:pt x="74" y="95"/>
                </a:cubicBezTo>
                <a:cubicBezTo>
                  <a:pt x="74" y="95"/>
                  <a:pt x="74" y="95"/>
                  <a:pt x="75" y="94"/>
                </a:cubicBezTo>
                <a:cubicBezTo>
                  <a:pt x="75" y="94"/>
                  <a:pt x="75" y="93"/>
                  <a:pt x="75" y="93"/>
                </a:cubicBezTo>
                <a:cubicBezTo>
                  <a:pt x="76" y="92"/>
                  <a:pt x="76" y="92"/>
                  <a:pt x="76" y="92"/>
                </a:cubicBezTo>
                <a:cubicBezTo>
                  <a:pt x="76" y="91"/>
                  <a:pt x="76" y="91"/>
                  <a:pt x="75" y="91"/>
                </a:cubicBezTo>
                <a:cubicBezTo>
                  <a:pt x="75" y="91"/>
                  <a:pt x="75" y="90"/>
                  <a:pt x="74" y="91"/>
                </a:cubicBezTo>
                <a:cubicBezTo>
                  <a:pt x="73" y="91"/>
                  <a:pt x="72" y="91"/>
                  <a:pt x="71" y="92"/>
                </a:cubicBezTo>
                <a:cubicBezTo>
                  <a:pt x="71" y="93"/>
                  <a:pt x="71" y="93"/>
                  <a:pt x="71" y="93"/>
                </a:cubicBezTo>
                <a:cubicBezTo>
                  <a:pt x="71" y="94"/>
                  <a:pt x="71" y="94"/>
                  <a:pt x="71" y="94"/>
                </a:cubicBezTo>
                <a:cubicBezTo>
                  <a:pt x="70" y="95"/>
                  <a:pt x="70" y="95"/>
                  <a:pt x="70" y="95"/>
                </a:cubicBezTo>
                <a:cubicBezTo>
                  <a:pt x="69" y="95"/>
                  <a:pt x="69" y="95"/>
                  <a:pt x="67" y="95"/>
                </a:cubicBezTo>
                <a:cubicBezTo>
                  <a:pt x="66" y="95"/>
                  <a:pt x="66" y="95"/>
                  <a:pt x="65" y="95"/>
                </a:cubicBezTo>
                <a:cubicBezTo>
                  <a:pt x="64" y="94"/>
                  <a:pt x="64" y="93"/>
                  <a:pt x="63" y="92"/>
                </a:cubicBezTo>
                <a:cubicBezTo>
                  <a:pt x="62" y="91"/>
                  <a:pt x="62" y="90"/>
                  <a:pt x="62" y="89"/>
                </a:cubicBezTo>
                <a:cubicBezTo>
                  <a:pt x="62" y="88"/>
                  <a:pt x="62" y="87"/>
                  <a:pt x="62" y="86"/>
                </a:cubicBezTo>
                <a:cubicBezTo>
                  <a:pt x="63" y="85"/>
                  <a:pt x="63" y="84"/>
                  <a:pt x="63" y="84"/>
                </a:cubicBezTo>
                <a:cubicBezTo>
                  <a:pt x="63" y="83"/>
                  <a:pt x="63" y="82"/>
                  <a:pt x="62" y="81"/>
                </a:cubicBezTo>
                <a:cubicBezTo>
                  <a:pt x="62" y="81"/>
                  <a:pt x="63" y="81"/>
                  <a:pt x="63" y="81"/>
                </a:cubicBezTo>
                <a:cubicBezTo>
                  <a:pt x="63" y="80"/>
                  <a:pt x="64" y="80"/>
                  <a:pt x="64" y="80"/>
                </a:cubicBezTo>
                <a:cubicBezTo>
                  <a:pt x="64" y="79"/>
                  <a:pt x="64" y="79"/>
                  <a:pt x="64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79"/>
                  <a:pt x="65" y="79"/>
                  <a:pt x="65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5" y="78"/>
                  <a:pt x="66" y="78"/>
                  <a:pt x="67" y="78"/>
                </a:cubicBezTo>
                <a:cubicBezTo>
                  <a:pt x="69" y="78"/>
                  <a:pt x="70" y="78"/>
                  <a:pt x="70" y="78"/>
                </a:cubicBezTo>
                <a:cubicBezTo>
                  <a:pt x="71" y="79"/>
                  <a:pt x="72" y="79"/>
                  <a:pt x="72" y="78"/>
                </a:cubicBezTo>
                <a:cubicBezTo>
                  <a:pt x="72" y="78"/>
                  <a:pt x="72" y="78"/>
                  <a:pt x="72" y="77"/>
                </a:cubicBezTo>
                <a:cubicBezTo>
                  <a:pt x="72" y="77"/>
                  <a:pt x="72" y="76"/>
                  <a:pt x="72" y="76"/>
                </a:cubicBezTo>
                <a:cubicBezTo>
                  <a:pt x="72" y="77"/>
                  <a:pt x="73" y="78"/>
                  <a:pt x="75" y="77"/>
                </a:cubicBezTo>
                <a:cubicBezTo>
                  <a:pt x="75" y="77"/>
                  <a:pt x="75" y="77"/>
                  <a:pt x="76" y="77"/>
                </a:cubicBezTo>
                <a:cubicBezTo>
                  <a:pt x="77" y="77"/>
                  <a:pt x="77" y="77"/>
                  <a:pt x="78" y="78"/>
                </a:cubicBezTo>
                <a:cubicBezTo>
                  <a:pt x="78" y="78"/>
                  <a:pt x="78" y="78"/>
                  <a:pt x="78" y="78"/>
                </a:cubicBezTo>
                <a:cubicBezTo>
                  <a:pt x="79" y="78"/>
                  <a:pt x="79" y="78"/>
                  <a:pt x="79" y="79"/>
                </a:cubicBezTo>
                <a:cubicBezTo>
                  <a:pt x="79" y="79"/>
                  <a:pt x="79" y="79"/>
                  <a:pt x="79" y="78"/>
                </a:cubicBezTo>
                <a:cubicBezTo>
                  <a:pt x="80" y="78"/>
                  <a:pt x="80" y="78"/>
                  <a:pt x="80" y="78"/>
                </a:cubicBezTo>
                <a:cubicBezTo>
                  <a:pt x="81" y="79"/>
                  <a:pt x="81" y="79"/>
                  <a:pt x="81" y="80"/>
                </a:cubicBezTo>
                <a:cubicBezTo>
                  <a:pt x="82" y="83"/>
                  <a:pt x="83" y="84"/>
                  <a:pt x="83" y="84"/>
                </a:cubicBezTo>
                <a:cubicBezTo>
                  <a:pt x="83" y="84"/>
                  <a:pt x="84" y="85"/>
                  <a:pt x="84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5" y="83"/>
                  <a:pt x="85" y="83"/>
                  <a:pt x="84" y="82"/>
                </a:cubicBezTo>
                <a:cubicBezTo>
                  <a:pt x="84" y="82"/>
                  <a:pt x="84" y="82"/>
                  <a:pt x="84" y="81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80"/>
                  <a:pt x="84" y="79"/>
                  <a:pt x="84" y="79"/>
                </a:cubicBezTo>
                <a:cubicBezTo>
                  <a:pt x="84" y="78"/>
                  <a:pt x="84" y="78"/>
                  <a:pt x="84" y="78"/>
                </a:cubicBezTo>
                <a:cubicBezTo>
                  <a:pt x="83" y="78"/>
                  <a:pt x="83" y="77"/>
                  <a:pt x="82" y="77"/>
                </a:cubicBezTo>
                <a:cubicBezTo>
                  <a:pt x="82" y="76"/>
                  <a:pt x="82" y="76"/>
                  <a:pt x="83" y="75"/>
                </a:cubicBezTo>
                <a:cubicBezTo>
                  <a:pt x="83" y="74"/>
                  <a:pt x="83" y="74"/>
                  <a:pt x="84" y="73"/>
                </a:cubicBezTo>
                <a:cubicBezTo>
                  <a:pt x="84" y="73"/>
                  <a:pt x="84" y="73"/>
                  <a:pt x="85" y="73"/>
                </a:cubicBezTo>
                <a:cubicBezTo>
                  <a:pt x="85" y="73"/>
                  <a:pt x="86" y="73"/>
                  <a:pt x="86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9" y="70"/>
                  <a:pt x="89" y="69"/>
                  <a:pt x="89" y="68"/>
                </a:cubicBezTo>
                <a:cubicBezTo>
                  <a:pt x="89" y="68"/>
                  <a:pt x="90" y="68"/>
                  <a:pt x="90" y="67"/>
                </a:cubicBezTo>
                <a:cubicBezTo>
                  <a:pt x="90" y="67"/>
                  <a:pt x="90" y="67"/>
                  <a:pt x="89" y="67"/>
                </a:cubicBezTo>
                <a:cubicBezTo>
                  <a:pt x="89" y="67"/>
                  <a:pt x="89" y="67"/>
                  <a:pt x="89" y="67"/>
                </a:cubicBezTo>
                <a:cubicBezTo>
                  <a:pt x="88" y="66"/>
                  <a:pt x="88" y="66"/>
                  <a:pt x="88" y="66"/>
                </a:cubicBezTo>
                <a:cubicBezTo>
                  <a:pt x="89" y="66"/>
                  <a:pt x="89" y="66"/>
                  <a:pt x="88" y="65"/>
                </a:cubicBezTo>
                <a:cubicBezTo>
                  <a:pt x="89" y="65"/>
                  <a:pt x="89" y="64"/>
                  <a:pt x="89" y="64"/>
                </a:cubicBezTo>
                <a:cubicBezTo>
                  <a:pt x="89" y="63"/>
                  <a:pt x="90" y="63"/>
                  <a:pt x="90" y="63"/>
                </a:cubicBezTo>
                <a:cubicBezTo>
                  <a:pt x="90" y="64"/>
                  <a:pt x="91" y="64"/>
                  <a:pt x="92" y="63"/>
                </a:cubicBezTo>
                <a:cubicBezTo>
                  <a:pt x="92" y="63"/>
                  <a:pt x="92" y="62"/>
                  <a:pt x="92" y="62"/>
                </a:cubicBezTo>
                <a:cubicBezTo>
                  <a:pt x="92" y="61"/>
                  <a:pt x="93" y="61"/>
                  <a:pt x="94" y="61"/>
                </a:cubicBezTo>
                <a:cubicBezTo>
                  <a:pt x="95" y="60"/>
                  <a:pt x="95" y="60"/>
                  <a:pt x="96" y="60"/>
                </a:cubicBezTo>
                <a:cubicBezTo>
                  <a:pt x="96" y="60"/>
                  <a:pt x="96" y="60"/>
                  <a:pt x="96" y="60"/>
                </a:cubicBezTo>
                <a:cubicBezTo>
                  <a:pt x="96" y="59"/>
                  <a:pt x="96" y="59"/>
                  <a:pt x="96" y="58"/>
                </a:cubicBezTo>
                <a:cubicBezTo>
                  <a:pt x="96" y="58"/>
                  <a:pt x="97" y="57"/>
                  <a:pt x="97" y="57"/>
                </a:cubicBezTo>
                <a:cubicBezTo>
                  <a:pt x="97" y="57"/>
                  <a:pt x="97" y="57"/>
                  <a:pt x="98" y="56"/>
                </a:cubicBezTo>
                <a:cubicBezTo>
                  <a:pt x="99" y="56"/>
                  <a:pt x="99" y="56"/>
                  <a:pt x="99" y="56"/>
                </a:cubicBezTo>
                <a:cubicBezTo>
                  <a:pt x="101" y="55"/>
                  <a:pt x="101" y="55"/>
                  <a:pt x="101" y="55"/>
                </a:cubicBezTo>
                <a:cubicBezTo>
                  <a:pt x="101" y="55"/>
                  <a:pt x="101" y="55"/>
                  <a:pt x="101" y="55"/>
                </a:cubicBezTo>
                <a:cubicBezTo>
                  <a:pt x="102" y="55"/>
                  <a:pt x="103" y="54"/>
                  <a:pt x="104" y="53"/>
                </a:cubicBezTo>
                <a:cubicBezTo>
                  <a:pt x="105" y="53"/>
                  <a:pt x="104" y="52"/>
                  <a:pt x="103" y="52"/>
                </a:cubicBezTo>
                <a:cubicBezTo>
                  <a:pt x="104" y="51"/>
                  <a:pt x="103" y="51"/>
                  <a:pt x="103" y="51"/>
                </a:cubicBezTo>
                <a:cubicBezTo>
                  <a:pt x="103" y="50"/>
                  <a:pt x="102" y="50"/>
                  <a:pt x="102" y="50"/>
                </a:cubicBezTo>
                <a:cubicBezTo>
                  <a:pt x="102" y="50"/>
                  <a:pt x="102" y="50"/>
                  <a:pt x="103" y="50"/>
                </a:cubicBezTo>
                <a:cubicBezTo>
                  <a:pt x="103" y="50"/>
                  <a:pt x="104" y="50"/>
                  <a:pt x="104" y="50"/>
                </a:cubicBezTo>
                <a:cubicBezTo>
                  <a:pt x="105" y="49"/>
                  <a:pt x="104" y="49"/>
                  <a:pt x="103" y="48"/>
                </a:cubicBezTo>
                <a:cubicBezTo>
                  <a:pt x="102" y="48"/>
                  <a:pt x="101" y="49"/>
                  <a:pt x="99" y="50"/>
                </a:cubicBezTo>
                <a:close/>
                <a:moveTo>
                  <a:pt x="84" y="133"/>
                </a:moveTo>
                <a:cubicBezTo>
                  <a:pt x="97" y="130"/>
                  <a:pt x="108" y="124"/>
                  <a:pt x="117" y="115"/>
                </a:cubicBezTo>
                <a:cubicBezTo>
                  <a:pt x="117" y="114"/>
                  <a:pt x="116" y="114"/>
                  <a:pt x="116" y="114"/>
                </a:cubicBezTo>
                <a:cubicBezTo>
                  <a:pt x="115" y="114"/>
                  <a:pt x="115" y="114"/>
                  <a:pt x="114" y="114"/>
                </a:cubicBezTo>
                <a:cubicBezTo>
                  <a:pt x="113" y="113"/>
                  <a:pt x="113" y="113"/>
                  <a:pt x="112" y="113"/>
                </a:cubicBezTo>
                <a:cubicBezTo>
                  <a:pt x="112" y="113"/>
                  <a:pt x="112" y="112"/>
                  <a:pt x="112" y="112"/>
                </a:cubicBezTo>
                <a:cubicBezTo>
                  <a:pt x="112" y="112"/>
                  <a:pt x="111" y="111"/>
                  <a:pt x="111" y="111"/>
                </a:cubicBezTo>
                <a:cubicBezTo>
                  <a:pt x="111" y="111"/>
                  <a:pt x="110" y="111"/>
                  <a:pt x="110" y="11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09" y="109"/>
                  <a:pt x="109" y="109"/>
                  <a:pt x="108" y="109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6" y="108"/>
                  <a:pt x="106" y="108"/>
                </a:cubicBezTo>
                <a:cubicBezTo>
                  <a:pt x="106" y="108"/>
                  <a:pt x="106" y="108"/>
                  <a:pt x="105" y="108"/>
                </a:cubicBezTo>
                <a:cubicBezTo>
                  <a:pt x="105" y="108"/>
                  <a:pt x="105" y="108"/>
                  <a:pt x="105" y="108"/>
                </a:cubicBezTo>
                <a:cubicBezTo>
                  <a:pt x="105" y="108"/>
                  <a:pt x="105" y="108"/>
                  <a:pt x="104" y="108"/>
                </a:cubicBezTo>
                <a:cubicBezTo>
                  <a:pt x="104" y="108"/>
                  <a:pt x="104" y="109"/>
                  <a:pt x="104" y="109"/>
                </a:cubicBezTo>
                <a:cubicBezTo>
                  <a:pt x="104" y="109"/>
                  <a:pt x="104" y="109"/>
                  <a:pt x="103" y="109"/>
                </a:cubicBezTo>
                <a:cubicBezTo>
                  <a:pt x="103" y="109"/>
                  <a:pt x="103" y="109"/>
                  <a:pt x="103" y="109"/>
                </a:cubicBezTo>
                <a:cubicBezTo>
                  <a:pt x="102" y="108"/>
                  <a:pt x="101" y="107"/>
                  <a:pt x="100" y="107"/>
                </a:cubicBezTo>
                <a:cubicBezTo>
                  <a:pt x="100" y="107"/>
                  <a:pt x="99" y="107"/>
                  <a:pt x="99" y="107"/>
                </a:cubicBezTo>
                <a:cubicBezTo>
                  <a:pt x="99" y="106"/>
                  <a:pt x="98" y="106"/>
                  <a:pt x="98" y="106"/>
                </a:cubicBezTo>
                <a:cubicBezTo>
                  <a:pt x="98" y="106"/>
                  <a:pt x="97" y="106"/>
                  <a:pt x="97" y="106"/>
                </a:cubicBezTo>
                <a:cubicBezTo>
                  <a:pt x="97" y="106"/>
                  <a:pt x="96" y="106"/>
                  <a:pt x="96" y="106"/>
                </a:cubicBezTo>
                <a:cubicBezTo>
                  <a:pt x="96" y="107"/>
                  <a:pt x="95" y="107"/>
                  <a:pt x="95" y="108"/>
                </a:cubicBezTo>
                <a:cubicBezTo>
                  <a:pt x="95" y="108"/>
                  <a:pt x="95" y="109"/>
                  <a:pt x="95" y="109"/>
                </a:cubicBezTo>
                <a:cubicBezTo>
                  <a:pt x="95" y="109"/>
                  <a:pt x="95" y="108"/>
                  <a:pt x="95" y="107"/>
                </a:cubicBezTo>
                <a:cubicBezTo>
                  <a:pt x="96" y="107"/>
                  <a:pt x="96" y="106"/>
                  <a:pt x="95" y="106"/>
                </a:cubicBezTo>
                <a:cubicBezTo>
                  <a:pt x="95" y="105"/>
                  <a:pt x="95" y="105"/>
                  <a:pt x="94" y="105"/>
                </a:cubicBezTo>
                <a:cubicBezTo>
                  <a:pt x="94" y="105"/>
                  <a:pt x="94" y="105"/>
                  <a:pt x="93" y="106"/>
                </a:cubicBezTo>
                <a:cubicBezTo>
                  <a:pt x="93" y="106"/>
                  <a:pt x="93" y="106"/>
                  <a:pt x="92" y="106"/>
                </a:cubicBezTo>
                <a:cubicBezTo>
                  <a:pt x="92" y="107"/>
                  <a:pt x="91" y="107"/>
                  <a:pt x="91" y="107"/>
                </a:cubicBezTo>
                <a:cubicBezTo>
                  <a:pt x="91" y="107"/>
                  <a:pt x="91" y="107"/>
                  <a:pt x="91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0" y="109"/>
                  <a:pt x="89" y="109"/>
                  <a:pt x="89" y="109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89" y="110"/>
                  <a:pt x="88" y="110"/>
                  <a:pt x="88" y="110"/>
                </a:cubicBezTo>
                <a:cubicBezTo>
                  <a:pt x="87" y="110"/>
                  <a:pt x="87" y="110"/>
                  <a:pt x="87" y="109"/>
                </a:cubicBezTo>
                <a:cubicBezTo>
                  <a:pt x="87" y="110"/>
                  <a:pt x="87" y="111"/>
                  <a:pt x="87" y="113"/>
                </a:cubicBezTo>
                <a:cubicBezTo>
                  <a:pt x="87" y="114"/>
                  <a:pt x="87" y="115"/>
                  <a:pt x="88" y="116"/>
                </a:cubicBezTo>
                <a:cubicBezTo>
                  <a:pt x="88" y="118"/>
                  <a:pt x="88" y="120"/>
                  <a:pt x="86" y="121"/>
                </a:cubicBezTo>
                <a:cubicBezTo>
                  <a:pt x="85" y="122"/>
                  <a:pt x="84" y="124"/>
                  <a:pt x="84" y="125"/>
                </a:cubicBezTo>
                <a:cubicBezTo>
                  <a:pt x="83" y="126"/>
                  <a:pt x="84" y="127"/>
                  <a:pt x="85" y="127"/>
                </a:cubicBezTo>
                <a:cubicBezTo>
                  <a:pt x="85" y="127"/>
                  <a:pt x="85" y="128"/>
                  <a:pt x="84" y="129"/>
                </a:cubicBezTo>
                <a:cubicBezTo>
                  <a:pt x="84" y="130"/>
                  <a:pt x="83" y="130"/>
                  <a:pt x="83" y="131"/>
                </a:cubicBezTo>
                <a:cubicBezTo>
                  <a:pt x="83" y="131"/>
                  <a:pt x="83" y="132"/>
                  <a:pt x="84" y="1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447913" y="2332678"/>
            <a:ext cx="168566" cy="166945"/>
          </a:xfrm>
          <a:custGeom>
            <a:pathLst>
              <a:path extrusionOk="0" h="156" w="156">
                <a:moveTo>
                  <a:pt x="96" y="88"/>
                </a:moveTo>
                <a:cubicBezTo>
                  <a:pt x="31" y="152"/>
                  <a:pt x="31" y="152"/>
                  <a:pt x="31" y="152"/>
                </a:cubicBezTo>
                <a:cubicBezTo>
                  <a:pt x="29" y="155"/>
                  <a:pt x="26" y="156"/>
                  <a:pt x="23" y="156"/>
                </a:cubicBezTo>
                <a:cubicBezTo>
                  <a:pt x="19" y="156"/>
                  <a:pt x="17" y="155"/>
                  <a:pt x="14" y="152"/>
                </a:cubicBezTo>
                <a:cubicBezTo>
                  <a:pt x="4" y="142"/>
                  <a:pt x="4" y="142"/>
                  <a:pt x="4" y="142"/>
                </a:cubicBezTo>
                <a:cubicBezTo>
                  <a:pt x="2" y="140"/>
                  <a:pt x="0" y="137"/>
                  <a:pt x="0" y="133"/>
                </a:cubicBezTo>
                <a:cubicBezTo>
                  <a:pt x="0" y="130"/>
                  <a:pt x="2" y="127"/>
                  <a:pt x="4" y="125"/>
                </a:cubicBezTo>
                <a:cubicBezTo>
                  <a:pt x="68" y="60"/>
                  <a:pt x="68" y="60"/>
                  <a:pt x="68" y="60"/>
                </a:cubicBezTo>
                <a:cubicBezTo>
                  <a:pt x="71" y="67"/>
                  <a:pt x="75" y="72"/>
                  <a:pt x="79" y="77"/>
                </a:cubicBezTo>
                <a:cubicBezTo>
                  <a:pt x="84" y="82"/>
                  <a:pt x="90" y="85"/>
                  <a:pt x="96" y="88"/>
                </a:cubicBezTo>
                <a:close/>
                <a:moveTo>
                  <a:pt x="33" y="132"/>
                </a:moveTo>
                <a:cubicBezTo>
                  <a:pt x="34" y="130"/>
                  <a:pt x="35" y="129"/>
                  <a:pt x="35" y="127"/>
                </a:cubicBezTo>
                <a:cubicBezTo>
                  <a:pt x="35" y="126"/>
                  <a:pt x="34" y="124"/>
                  <a:pt x="33" y="123"/>
                </a:cubicBezTo>
                <a:cubicBezTo>
                  <a:pt x="32" y="122"/>
                  <a:pt x="30" y="121"/>
                  <a:pt x="29" y="121"/>
                </a:cubicBezTo>
                <a:cubicBezTo>
                  <a:pt x="27" y="121"/>
                  <a:pt x="26" y="122"/>
                  <a:pt x="25" y="123"/>
                </a:cubicBezTo>
                <a:cubicBezTo>
                  <a:pt x="23" y="124"/>
                  <a:pt x="23" y="126"/>
                  <a:pt x="23" y="127"/>
                </a:cubicBezTo>
                <a:cubicBezTo>
                  <a:pt x="23" y="129"/>
                  <a:pt x="23" y="130"/>
                  <a:pt x="25" y="132"/>
                </a:cubicBezTo>
                <a:cubicBezTo>
                  <a:pt x="26" y="133"/>
                  <a:pt x="27" y="133"/>
                  <a:pt x="29" y="133"/>
                </a:cubicBezTo>
                <a:cubicBezTo>
                  <a:pt x="30" y="133"/>
                  <a:pt x="32" y="133"/>
                  <a:pt x="33" y="132"/>
                </a:cubicBezTo>
                <a:close/>
                <a:moveTo>
                  <a:pt x="156" y="47"/>
                </a:moveTo>
                <a:cubicBezTo>
                  <a:pt x="156" y="49"/>
                  <a:pt x="155" y="52"/>
                  <a:pt x="153" y="57"/>
                </a:cubicBezTo>
                <a:cubicBezTo>
                  <a:pt x="151" y="65"/>
                  <a:pt x="145" y="72"/>
                  <a:pt x="138" y="77"/>
                </a:cubicBezTo>
                <a:cubicBezTo>
                  <a:pt x="131" y="82"/>
                  <a:pt x="122" y="85"/>
                  <a:pt x="113" y="85"/>
                </a:cubicBezTo>
                <a:cubicBezTo>
                  <a:pt x="102" y="85"/>
                  <a:pt x="92" y="81"/>
                  <a:pt x="84" y="73"/>
                </a:cubicBezTo>
                <a:cubicBezTo>
                  <a:pt x="75" y="64"/>
                  <a:pt x="71" y="54"/>
                  <a:pt x="71" y="43"/>
                </a:cubicBezTo>
                <a:cubicBezTo>
                  <a:pt x="71" y="31"/>
                  <a:pt x="75" y="21"/>
                  <a:pt x="84" y="13"/>
                </a:cubicBezTo>
                <a:cubicBezTo>
                  <a:pt x="92" y="4"/>
                  <a:pt x="102" y="0"/>
                  <a:pt x="113" y="0"/>
                </a:cubicBezTo>
                <a:cubicBezTo>
                  <a:pt x="117" y="0"/>
                  <a:pt x="121" y="1"/>
                  <a:pt x="125" y="2"/>
                </a:cubicBezTo>
                <a:cubicBezTo>
                  <a:pt x="129" y="3"/>
                  <a:pt x="132" y="4"/>
                  <a:pt x="135" y="6"/>
                </a:cubicBezTo>
                <a:cubicBezTo>
                  <a:pt x="136" y="7"/>
                  <a:pt x="137" y="8"/>
                  <a:pt x="137" y="9"/>
                </a:cubicBezTo>
                <a:cubicBezTo>
                  <a:pt x="137" y="10"/>
                  <a:pt x="136" y="11"/>
                  <a:pt x="135" y="12"/>
                </a:cubicBezTo>
                <a:cubicBezTo>
                  <a:pt x="107" y="28"/>
                  <a:pt x="107" y="28"/>
                  <a:pt x="107" y="28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26" y="59"/>
                  <a:pt x="126" y="59"/>
                  <a:pt x="126" y="59"/>
                </a:cubicBezTo>
                <a:cubicBezTo>
                  <a:pt x="126" y="59"/>
                  <a:pt x="128" y="57"/>
                  <a:pt x="133" y="54"/>
                </a:cubicBezTo>
                <a:cubicBezTo>
                  <a:pt x="138" y="51"/>
                  <a:pt x="142" y="49"/>
                  <a:pt x="146" y="47"/>
                </a:cubicBezTo>
                <a:cubicBezTo>
                  <a:pt x="150" y="44"/>
                  <a:pt x="152" y="43"/>
                  <a:pt x="153" y="43"/>
                </a:cubicBezTo>
                <a:cubicBezTo>
                  <a:pt x="154" y="43"/>
                  <a:pt x="154" y="44"/>
                  <a:pt x="155" y="44"/>
                </a:cubicBezTo>
                <a:cubicBezTo>
                  <a:pt x="155" y="45"/>
                  <a:pt x="156" y="46"/>
                  <a:pt x="156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2660241" y="2332678"/>
            <a:ext cx="181532" cy="142632"/>
          </a:xfrm>
          <a:custGeom>
            <a:pathLst>
              <a:path extrusionOk="0" h="133" w="169">
                <a:moveTo>
                  <a:pt x="169" y="6"/>
                </a:moveTo>
                <a:cubicBezTo>
                  <a:pt x="169" y="31"/>
                  <a:pt x="169" y="31"/>
                  <a:pt x="169" y="31"/>
                </a:cubicBezTo>
                <a:cubicBezTo>
                  <a:pt x="169" y="32"/>
                  <a:pt x="168" y="34"/>
                  <a:pt x="167" y="35"/>
                </a:cubicBezTo>
                <a:cubicBezTo>
                  <a:pt x="166" y="36"/>
                  <a:pt x="165" y="37"/>
                  <a:pt x="163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4" y="37"/>
                  <a:pt x="3" y="36"/>
                  <a:pt x="1" y="35"/>
                </a:cubicBezTo>
                <a:cubicBezTo>
                  <a:pt x="0" y="34"/>
                  <a:pt x="0" y="32"/>
                  <a:pt x="0" y="31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5" y="0"/>
                  <a:pt x="166" y="1"/>
                  <a:pt x="167" y="2"/>
                </a:cubicBezTo>
                <a:cubicBezTo>
                  <a:pt x="168" y="3"/>
                  <a:pt x="169" y="5"/>
                  <a:pt x="169" y="6"/>
                </a:cubicBezTo>
                <a:close/>
                <a:moveTo>
                  <a:pt x="169" y="55"/>
                </a:moveTo>
                <a:cubicBezTo>
                  <a:pt x="169" y="79"/>
                  <a:pt x="169" y="79"/>
                  <a:pt x="169" y="79"/>
                </a:cubicBezTo>
                <a:cubicBezTo>
                  <a:pt x="169" y="81"/>
                  <a:pt x="168" y="82"/>
                  <a:pt x="167" y="83"/>
                </a:cubicBezTo>
                <a:cubicBezTo>
                  <a:pt x="166" y="84"/>
                  <a:pt x="165" y="85"/>
                  <a:pt x="163" y="85"/>
                </a:cubicBezTo>
                <a:cubicBezTo>
                  <a:pt x="6" y="85"/>
                  <a:pt x="6" y="85"/>
                  <a:pt x="6" y="85"/>
                </a:cubicBezTo>
                <a:cubicBezTo>
                  <a:pt x="4" y="85"/>
                  <a:pt x="3" y="84"/>
                  <a:pt x="1" y="83"/>
                </a:cubicBezTo>
                <a:cubicBezTo>
                  <a:pt x="0" y="82"/>
                  <a:pt x="0" y="81"/>
                  <a:pt x="0" y="7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3"/>
                  <a:pt x="0" y="52"/>
                  <a:pt x="1" y="51"/>
                </a:cubicBezTo>
                <a:cubicBezTo>
                  <a:pt x="3" y="49"/>
                  <a:pt x="4" y="49"/>
                  <a:pt x="6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5" y="49"/>
                  <a:pt x="166" y="49"/>
                  <a:pt x="167" y="51"/>
                </a:cubicBezTo>
                <a:cubicBezTo>
                  <a:pt x="168" y="52"/>
                  <a:pt x="169" y="53"/>
                  <a:pt x="169" y="55"/>
                </a:cubicBezTo>
                <a:close/>
                <a:moveTo>
                  <a:pt x="169" y="103"/>
                </a:moveTo>
                <a:cubicBezTo>
                  <a:pt x="169" y="127"/>
                  <a:pt x="169" y="127"/>
                  <a:pt x="169" y="127"/>
                </a:cubicBezTo>
                <a:cubicBezTo>
                  <a:pt x="169" y="129"/>
                  <a:pt x="168" y="130"/>
                  <a:pt x="167" y="132"/>
                </a:cubicBezTo>
                <a:cubicBezTo>
                  <a:pt x="166" y="133"/>
                  <a:pt x="165" y="133"/>
                  <a:pt x="163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4" y="133"/>
                  <a:pt x="3" y="133"/>
                  <a:pt x="1" y="132"/>
                </a:cubicBezTo>
                <a:cubicBezTo>
                  <a:pt x="0" y="130"/>
                  <a:pt x="0" y="129"/>
                  <a:pt x="0" y="127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2"/>
                  <a:pt x="0" y="100"/>
                  <a:pt x="1" y="99"/>
                </a:cubicBezTo>
                <a:cubicBezTo>
                  <a:pt x="3" y="98"/>
                  <a:pt x="4" y="97"/>
                  <a:pt x="6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5" y="97"/>
                  <a:pt x="166" y="98"/>
                  <a:pt x="167" y="99"/>
                </a:cubicBezTo>
                <a:cubicBezTo>
                  <a:pt x="168" y="100"/>
                  <a:pt x="169" y="102"/>
                  <a:pt x="169" y="103"/>
                </a:cubicBezTo>
                <a:close/>
                <a:moveTo>
                  <a:pt x="60" y="73"/>
                </a:moveTo>
                <a:cubicBezTo>
                  <a:pt x="157" y="73"/>
                  <a:pt x="157" y="73"/>
                  <a:pt x="157" y="73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73"/>
                </a:lnTo>
                <a:close/>
                <a:moveTo>
                  <a:pt x="96" y="121"/>
                </a:moveTo>
                <a:cubicBezTo>
                  <a:pt x="157" y="121"/>
                  <a:pt x="157" y="121"/>
                  <a:pt x="157" y="121"/>
                </a:cubicBezTo>
                <a:cubicBezTo>
                  <a:pt x="157" y="109"/>
                  <a:pt x="157" y="109"/>
                  <a:pt x="157" y="109"/>
                </a:cubicBezTo>
                <a:cubicBezTo>
                  <a:pt x="96" y="109"/>
                  <a:pt x="96" y="109"/>
                  <a:pt x="96" y="109"/>
                </a:cubicBezTo>
                <a:lnTo>
                  <a:pt x="96" y="121"/>
                </a:lnTo>
                <a:close/>
                <a:moveTo>
                  <a:pt x="121" y="25"/>
                </a:moveTo>
                <a:cubicBezTo>
                  <a:pt x="157" y="25"/>
                  <a:pt x="157" y="25"/>
                  <a:pt x="157" y="25"/>
                </a:cubicBezTo>
                <a:cubicBezTo>
                  <a:pt x="157" y="12"/>
                  <a:pt x="157" y="12"/>
                  <a:pt x="157" y="12"/>
                </a:cubicBezTo>
                <a:cubicBezTo>
                  <a:pt x="121" y="12"/>
                  <a:pt x="121" y="12"/>
                  <a:pt x="121" y="12"/>
                </a:cubicBezTo>
                <a:lnTo>
                  <a:pt x="121" y="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2885535" y="2345645"/>
            <a:ext cx="144253" cy="144253"/>
          </a:xfrm>
          <a:custGeom>
            <a:pathLst>
              <a:path extrusionOk="0" h="134" w="135">
                <a:moveTo>
                  <a:pt x="133" y="4"/>
                </a:moveTo>
                <a:cubicBezTo>
                  <a:pt x="135" y="7"/>
                  <a:pt x="134" y="9"/>
                  <a:pt x="132" y="11"/>
                </a:cubicBezTo>
                <a:cubicBezTo>
                  <a:pt x="86" y="57"/>
                  <a:pt x="86" y="57"/>
                  <a:pt x="86" y="57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6" y="130"/>
                  <a:pt x="84" y="132"/>
                  <a:pt x="82" y="133"/>
                </a:cubicBezTo>
                <a:cubicBezTo>
                  <a:pt x="81" y="133"/>
                  <a:pt x="80" y="134"/>
                  <a:pt x="80" y="134"/>
                </a:cubicBezTo>
                <a:cubicBezTo>
                  <a:pt x="78" y="134"/>
                  <a:pt x="76" y="133"/>
                  <a:pt x="75" y="132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50" y="106"/>
                  <a:pt x="49" y="105"/>
                  <a:pt x="49" y="103"/>
                </a:cubicBezTo>
                <a:cubicBezTo>
                  <a:pt x="49" y="57"/>
                  <a:pt x="49" y="57"/>
                  <a:pt x="49" y="57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9"/>
                  <a:pt x="0" y="7"/>
                  <a:pt x="1" y="4"/>
                </a:cubicBezTo>
                <a:cubicBezTo>
                  <a:pt x="2" y="2"/>
                  <a:pt x="4" y="0"/>
                  <a:pt x="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1" y="0"/>
                  <a:pt x="132" y="2"/>
                  <a:pt x="133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073550" y="2319711"/>
            <a:ext cx="181532" cy="155598"/>
          </a:xfrm>
          <a:custGeom>
            <a:pathLst>
              <a:path extrusionOk="0" h="145" w="169">
                <a:moveTo>
                  <a:pt x="169" y="40"/>
                </a:moveTo>
                <a:cubicBezTo>
                  <a:pt x="169" y="76"/>
                  <a:pt x="169" y="76"/>
                  <a:pt x="169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1" y="32"/>
                  <a:pt x="4" y="29"/>
                </a:cubicBezTo>
                <a:cubicBezTo>
                  <a:pt x="7" y="26"/>
                  <a:pt x="11" y="24"/>
                  <a:pt x="15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7"/>
                  <a:pt x="49" y="5"/>
                  <a:pt x="51" y="3"/>
                </a:cubicBezTo>
                <a:cubicBezTo>
                  <a:pt x="53" y="1"/>
                  <a:pt x="55" y="0"/>
                  <a:pt x="5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4" y="0"/>
                  <a:pt x="116" y="1"/>
                  <a:pt x="118" y="3"/>
                </a:cubicBezTo>
                <a:cubicBezTo>
                  <a:pt x="120" y="5"/>
                  <a:pt x="121" y="7"/>
                  <a:pt x="121" y="9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58" y="24"/>
                  <a:pt x="162" y="26"/>
                  <a:pt x="165" y="29"/>
                </a:cubicBezTo>
                <a:cubicBezTo>
                  <a:pt x="168" y="32"/>
                  <a:pt x="169" y="35"/>
                  <a:pt x="169" y="40"/>
                </a:cubicBezTo>
                <a:close/>
                <a:moveTo>
                  <a:pt x="169" y="85"/>
                </a:moveTo>
                <a:cubicBezTo>
                  <a:pt x="169" y="130"/>
                  <a:pt x="169" y="130"/>
                  <a:pt x="169" y="130"/>
                </a:cubicBezTo>
                <a:cubicBezTo>
                  <a:pt x="169" y="134"/>
                  <a:pt x="168" y="138"/>
                  <a:pt x="165" y="141"/>
                </a:cubicBezTo>
                <a:cubicBezTo>
                  <a:pt x="162" y="144"/>
                  <a:pt x="158" y="145"/>
                  <a:pt x="154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1" y="145"/>
                  <a:pt x="7" y="144"/>
                  <a:pt x="4" y="141"/>
                </a:cubicBezTo>
                <a:cubicBezTo>
                  <a:pt x="1" y="138"/>
                  <a:pt x="0" y="134"/>
                  <a:pt x="0" y="130"/>
                </a:cubicBezTo>
                <a:cubicBezTo>
                  <a:pt x="0" y="85"/>
                  <a:pt x="0" y="85"/>
                  <a:pt x="0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3" y="102"/>
                  <a:pt x="64" y="103"/>
                  <a:pt x="65" y="104"/>
                </a:cubicBezTo>
                <a:cubicBezTo>
                  <a:pt x="66" y="106"/>
                  <a:pt x="68" y="106"/>
                  <a:pt x="69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1" y="106"/>
                  <a:pt x="103" y="106"/>
                  <a:pt x="104" y="104"/>
                </a:cubicBezTo>
                <a:cubicBezTo>
                  <a:pt x="105" y="103"/>
                  <a:pt x="106" y="102"/>
                  <a:pt x="106" y="100"/>
                </a:cubicBezTo>
                <a:cubicBezTo>
                  <a:pt x="106" y="85"/>
                  <a:pt x="106" y="85"/>
                  <a:pt x="106" y="85"/>
                </a:cubicBezTo>
                <a:lnTo>
                  <a:pt x="169" y="85"/>
                </a:lnTo>
                <a:close/>
                <a:moveTo>
                  <a:pt x="60" y="24"/>
                </a:moveTo>
                <a:cubicBezTo>
                  <a:pt x="109" y="24"/>
                  <a:pt x="109" y="24"/>
                  <a:pt x="109" y="24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24"/>
                </a:lnTo>
                <a:close/>
                <a:moveTo>
                  <a:pt x="97" y="85"/>
                </a:moveTo>
                <a:cubicBezTo>
                  <a:pt x="97" y="97"/>
                  <a:pt x="97" y="97"/>
                  <a:pt x="97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85"/>
                  <a:pt x="72" y="85"/>
                  <a:pt x="72" y="85"/>
                </a:cubicBezTo>
                <a:lnTo>
                  <a:pt x="97" y="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298845" y="2332678"/>
            <a:ext cx="155598" cy="157220"/>
          </a:xfrm>
          <a:custGeom>
            <a:pathLst>
              <a:path extrusionOk="0" h="146" w="145">
                <a:moveTo>
                  <a:pt x="121" y="39"/>
                </a:moveTo>
                <a:cubicBezTo>
                  <a:pt x="88" y="73"/>
                  <a:pt x="88" y="73"/>
                  <a:pt x="88" y="73"/>
                </a:cubicBezTo>
                <a:cubicBezTo>
                  <a:pt x="121" y="107"/>
                  <a:pt x="121" y="107"/>
                  <a:pt x="121" y="107"/>
                </a:cubicBezTo>
                <a:cubicBezTo>
                  <a:pt x="135" y="93"/>
                  <a:pt x="135" y="93"/>
                  <a:pt x="135" y="93"/>
                </a:cubicBezTo>
                <a:cubicBezTo>
                  <a:pt x="137" y="91"/>
                  <a:pt x="139" y="90"/>
                  <a:pt x="142" y="92"/>
                </a:cubicBezTo>
                <a:cubicBezTo>
                  <a:pt x="144" y="93"/>
                  <a:pt x="145" y="94"/>
                  <a:pt x="145" y="97"/>
                </a:cubicBezTo>
                <a:cubicBezTo>
                  <a:pt x="145" y="140"/>
                  <a:pt x="145" y="140"/>
                  <a:pt x="145" y="140"/>
                </a:cubicBezTo>
                <a:cubicBezTo>
                  <a:pt x="145" y="141"/>
                  <a:pt x="145" y="143"/>
                  <a:pt x="143" y="144"/>
                </a:cubicBezTo>
                <a:cubicBezTo>
                  <a:pt x="142" y="145"/>
                  <a:pt x="141" y="146"/>
                  <a:pt x="139" y="146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4" y="146"/>
                  <a:pt x="92" y="144"/>
                  <a:pt x="91" y="142"/>
                </a:cubicBezTo>
                <a:cubicBezTo>
                  <a:pt x="90" y="139"/>
                  <a:pt x="91" y="137"/>
                  <a:pt x="93" y="135"/>
                </a:cubicBezTo>
                <a:cubicBezTo>
                  <a:pt x="106" y="122"/>
                  <a:pt x="106" y="122"/>
                  <a:pt x="106" y="122"/>
                </a:cubicBezTo>
                <a:cubicBezTo>
                  <a:pt x="73" y="88"/>
                  <a:pt x="73" y="88"/>
                  <a:pt x="73" y="88"/>
                </a:cubicBezTo>
                <a:cubicBezTo>
                  <a:pt x="39" y="122"/>
                  <a:pt x="39" y="122"/>
                  <a:pt x="39" y="122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55" y="137"/>
                  <a:pt x="55" y="139"/>
                  <a:pt x="54" y="142"/>
                </a:cubicBezTo>
                <a:cubicBezTo>
                  <a:pt x="53" y="144"/>
                  <a:pt x="51" y="146"/>
                  <a:pt x="48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4" y="146"/>
                  <a:pt x="3" y="145"/>
                  <a:pt x="2" y="144"/>
                </a:cubicBezTo>
                <a:cubicBezTo>
                  <a:pt x="1" y="143"/>
                  <a:pt x="0" y="141"/>
                  <a:pt x="0" y="14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4"/>
                  <a:pt x="1" y="93"/>
                  <a:pt x="4" y="92"/>
                </a:cubicBezTo>
                <a:cubicBezTo>
                  <a:pt x="6" y="90"/>
                  <a:pt x="8" y="91"/>
                  <a:pt x="10" y="93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57" y="73"/>
                  <a:pt x="57" y="73"/>
                  <a:pt x="57" y="73"/>
                </a:cubicBezTo>
                <a:cubicBezTo>
                  <a:pt x="24" y="39"/>
                  <a:pt x="24" y="39"/>
                  <a:pt x="24" y="39"/>
                </a:cubicBezTo>
                <a:cubicBezTo>
                  <a:pt x="10" y="53"/>
                  <a:pt x="10" y="53"/>
                  <a:pt x="10" y="53"/>
                </a:cubicBezTo>
                <a:cubicBezTo>
                  <a:pt x="9" y="54"/>
                  <a:pt x="8" y="55"/>
                  <a:pt x="6" y="55"/>
                </a:cubicBezTo>
                <a:cubicBezTo>
                  <a:pt x="5" y="55"/>
                  <a:pt x="5" y="55"/>
                  <a:pt x="4" y="54"/>
                </a:cubicBezTo>
                <a:cubicBezTo>
                  <a:pt x="1" y="53"/>
                  <a:pt x="0" y="51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3" y="2"/>
                  <a:pt x="54" y="4"/>
                </a:cubicBezTo>
                <a:cubicBezTo>
                  <a:pt x="55" y="7"/>
                  <a:pt x="55" y="9"/>
                  <a:pt x="53" y="11"/>
                </a:cubicBezTo>
                <a:cubicBezTo>
                  <a:pt x="39" y="24"/>
                  <a:pt x="39" y="24"/>
                  <a:pt x="39" y="24"/>
                </a:cubicBezTo>
                <a:cubicBezTo>
                  <a:pt x="73" y="58"/>
                  <a:pt x="73" y="58"/>
                  <a:pt x="73" y="58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93" y="11"/>
                  <a:pt x="93" y="11"/>
                  <a:pt x="93" y="11"/>
                </a:cubicBezTo>
                <a:cubicBezTo>
                  <a:pt x="91" y="9"/>
                  <a:pt x="90" y="7"/>
                  <a:pt x="91" y="4"/>
                </a:cubicBezTo>
                <a:cubicBezTo>
                  <a:pt x="92" y="2"/>
                  <a:pt x="94" y="0"/>
                  <a:pt x="97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2" y="1"/>
                  <a:pt x="143" y="2"/>
                </a:cubicBezTo>
                <a:cubicBezTo>
                  <a:pt x="145" y="3"/>
                  <a:pt x="145" y="5"/>
                  <a:pt x="145" y="6"/>
                </a:cubicBezTo>
                <a:cubicBezTo>
                  <a:pt x="145" y="49"/>
                  <a:pt x="145" y="49"/>
                  <a:pt x="145" y="49"/>
                </a:cubicBezTo>
                <a:cubicBezTo>
                  <a:pt x="145" y="51"/>
                  <a:pt x="144" y="53"/>
                  <a:pt x="142" y="54"/>
                </a:cubicBezTo>
                <a:cubicBezTo>
                  <a:pt x="141" y="55"/>
                  <a:pt x="140" y="55"/>
                  <a:pt x="139" y="55"/>
                </a:cubicBezTo>
                <a:cubicBezTo>
                  <a:pt x="138" y="55"/>
                  <a:pt x="136" y="54"/>
                  <a:pt x="135" y="53"/>
                </a:cubicBezTo>
                <a:lnTo>
                  <a:pt x="121" y="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3498205" y="2319711"/>
            <a:ext cx="196119" cy="183153"/>
          </a:xfrm>
          <a:custGeom>
            <a:pathLst>
              <a:path extrusionOk="0" h="170" w="182">
                <a:moveTo>
                  <a:pt x="56" y="85"/>
                </a:moveTo>
                <a:cubicBezTo>
                  <a:pt x="46" y="85"/>
                  <a:pt x="37" y="89"/>
                  <a:pt x="31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3" y="97"/>
                  <a:pt x="9" y="96"/>
                  <a:pt x="5" y="93"/>
                </a:cubicBezTo>
                <a:cubicBezTo>
                  <a:pt x="2" y="91"/>
                  <a:pt x="0" y="87"/>
                  <a:pt x="0" y="82"/>
                </a:cubicBezTo>
                <a:cubicBezTo>
                  <a:pt x="0" y="60"/>
                  <a:pt x="4" y="49"/>
                  <a:pt x="12" y="49"/>
                </a:cubicBezTo>
                <a:cubicBezTo>
                  <a:pt x="12" y="49"/>
                  <a:pt x="13" y="49"/>
                  <a:pt x="16" y="51"/>
                </a:cubicBezTo>
                <a:cubicBezTo>
                  <a:pt x="18" y="52"/>
                  <a:pt x="21" y="53"/>
                  <a:pt x="25" y="55"/>
                </a:cubicBezTo>
                <a:cubicBezTo>
                  <a:pt x="29" y="56"/>
                  <a:pt x="33" y="57"/>
                  <a:pt x="36" y="57"/>
                </a:cubicBezTo>
                <a:cubicBezTo>
                  <a:pt x="41" y="57"/>
                  <a:pt x="45" y="56"/>
                  <a:pt x="49" y="54"/>
                </a:cubicBezTo>
                <a:cubicBezTo>
                  <a:pt x="49" y="57"/>
                  <a:pt x="48" y="59"/>
                  <a:pt x="48" y="61"/>
                </a:cubicBezTo>
                <a:cubicBezTo>
                  <a:pt x="48" y="69"/>
                  <a:pt x="51" y="78"/>
                  <a:pt x="56" y="85"/>
                </a:cubicBezTo>
                <a:close/>
                <a:moveTo>
                  <a:pt x="53" y="7"/>
                </a:moveTo>
                <a:cubicBezTo>
                  <a:pt x="58" y="12"/>
                  <a:pt x="61" y="18"/>
                  <a:pt x="61" y="24"/>
                </a:cubicBezTo>
                <a:cubicBezTo>
                  <a:pt x="61" y="31"/>
                  <a:pt x="58" y="37"/>
                  <a:pt x="53" y="42"/>
                </a:cubicBezTo>
                <a:cubicBezTo>
                  <a:pt x="49" y="46"/>
                  <a:pt x="43" y="49"/>
                  <a:pt x="36" y="49"/>
                </a:cubicBezTo>
                <a:cubicBezTo>
                  <a:pt x="30" y="49"/>
                  <a:pt x="24" y="46"/>
                  <a:pt x="19" y="42"/>
                </a:cubicBezTo>
                <a:cubicBezTo>
                  <a:pt x="14" y="37"/>
                  <a:pt x="12" y="31"/>
                  <a:pt x="12" y="24"/>
                </a:cubicBezTo>
                <a:cubicBezTo>
                  <a:pt x="12" y="18"/>
                  <a:pt x="14" y="12"/>
                  <a:pt x="19" y="7"/>
                </a:cubicBezTo>
                <a:cubicBezTo>
                  <a:pt x="24" y="3"/>
                  <a:pt x="30" y="0"/>
                  <a:pt x="36" y="0"/>
                </a:cubicBezTo>
                <a:cubicBezTo>
                  <a:pt x="43" y="0"/>
                  <a:pt x="49" y="3"/>
                  <a:pt x="53" y="7"/>
                </a:cubicBezTo>
                <a:close/>
                <a:moveTo>
                  <a:pt x="157" y="145"/>
                </a:moveTo>
                <a:cubicBezTo>
                  <a:pt x="157" y="153"/>
                  <a:pt x="155" y="159"/>
                  <a:pt x="150" y="163"/>
                </a:cubicBezTo>
                <a:cubicBezTo>
                  <a:pt x="146" y="167"/>
                  <a:pt x="140" y="170"/>
                  <a:pt x="132" y="170"/>
                </a:cubicBezTo>
                <a:cubicBezTo>
                  <a:pt x="49" y="170"/>
                  <a:pt x="49" y="170"/>
                  <a:pt x="49" y="170"/>
                </a:cubicBezTo>
                <a:cubicBezTo>
                  <a:pt x="42" y="170"/>
                  <a:pt x="36" y="167"/>
                  <a:pt x="31" y="163"/>
                </a:cubicBezTo>
                <a:cubicBezTo>
                  <a:pt x="26" y="159"/>
                  <a:pt x="24" y="153"/>
                  <a:pt x="24" y="145"/>
                </a:cubicBezTo>
                <a:cubicBezTo>
                  <a:pt x="24" y="142"/>
                  <a:pt x="24" y="139"/>
                  <a:pt x="25" y="135"/>
                </a:cubicBezTo>
                <a:cubicBezTo>
                  <a:pt x="25" y="132"/>
                  <a:pt x="25" y="129"/>
                  <a:pt x="26" y="125"/>
                </a:cubicBezTo>
                <a:cubicBezTo>
                  <a:pt x="27" y="121"/>
                  <a:pt x="27" y="118"/>
                  <a:pt x="28" y="115"/>
                </a:cubicBezTo>
                <a:cubicBezTo>
                  <a:pt x="29" y="112"/>
                  <a:pt x="31" y="109"/>
                  <a:pt x="32" y="106"/>
                </a:cubicBezTo>
                <a:cubicBezTo>
                  <a:pt x="34" y="103"/>
                  <a:pt x="36" y="100"/>
                  <a:pt x="38" y="98"/>
                </a:cubicBezTo>
                <a:cubicBezTo>
                  <a:pt x="40" y="96"/>
                  <a:pt x="43" y="94"/>
                  <a:pt x="46" y="93"/>
                </a:cubicBezTo>
                <a:cubicBezTo>
                  <a:pt x="50" y="92"/>
                  <a:pt x="53" y="91"/>
                  <a:pt x="57" y="91"/>
                </a:cubicBezTo>
                <a:cubicBezTo>
                  <a:pt x="58" y="91"/>
                  <a:pt x="59" y="92"/>
                  <a:pt x="61" y="93"/>
                </a:cubicBezTo>
                <a:cubicBezTo>
                  <a:pt x="63" y="94"/>
                  <a:pt x="65" y="96"/>
                  <a:pt x="68" y="98"/>
                </a:cubicBezTo>
                <a:cubicBezTo>
                  <a:pt x="70" y="99"/>
                  <a:pt x="74" y="101"/>
                  <a:pt x="78" y="102"/>
                </a:cubicBezTo>
                <a:cubicBezTo>
                  <a:pt x="82" y="103"/>
                  <a:pt x="86" y="104"/>
                  <a:pt x="91" y="104"/>
                </a:cubicBezTo>
                <a:cubicBezTo>
                  <a:pt x="95" y="104"/>
                  <a:pt x="99" y="103"/>
                  <a:pt x="104" y="102"/>
                </a:cubicBezTo>
                <a:cubicBezTo>
                  <a:pt x="108" y="101"/>
                  <a:pt x="111" y="99"/>
                  <a:pt x="114" y="98"/>
                </a:cubicBezTo>
                <a:cubicBezTo>
                  <a:pt x="116" y="96"/>
                  <a:pt x="118" y="94"/>
                  <a:pt x="121" y="93"/>
                </a:cubicBezTo>
                <a:cubicBezTo>
                  <a:pt x="123" y="92"/>
                  <a:pt x="124" y="91"/>
                  <a:pt x="125" y="91"/>
                </a:cubicBezTo>
                <a:cubicBezTo>
                  <a:pt x="128" y="91"/>
                  <a:pt x="132" y="92"/>
                  <a:pt x="135" y="93"/>
                </a:cubicBezTo>
                <a:cubicBezTo>
                  <a:pt x="138" y="94"/>
                  <a:pt x="141" y="96"/>
                  <a:pt x="143" y="98"/>
                </a:cubicBezTo>
                <a:cubicBezTo>
                  <a:pt x="145" y="100"/>
                  <a:pt x="147" y="103"/>
                  <a:pt x="149" y="106"/>
                </a:cubicBezTo>
                <a:cubicBezTo>
                  <a:pt x="151" y="109"/>
                  <a:pt x="152" y="112"/>
                  <a:pt x="153" y="115"/>
                </a:cubicBezTo>
                <a:cubicBezTo>
                  <a:pt x="154" y="118"/>
                  <a:pt x="155" y="121"/>
                  <a:pt x="156" y="125"/>
                </a:cubicBezTo>
                <a:cubicBezTo>
                  <a:pt x="156" y="129"/>
                  <a:pt x="157" y="132"/>
                  <a:pt x="157" y="135"/>
                </a:cubicBezTo>
                <a:cubicBezTo>
                  <a:pt x="157" y="139"/>
                  <a:pt x="157" y="142"/>
                  <a:pt x="157" y="145"/>
                </a:cubicBezTo>
                <a:close/>
                <a:moveTo>
                  <a:pt x="116" y="35"/>
                </a:moveTo>
                <a:cubicBezTo>
                  <a:pt x="124" y="42"/>
                  <a:pt x="127" y="51"/>
                  <a:pt x="127" y="61"/>
                </a:cubicBezTo>
                <a:cubicBezTo>
                  <a:pt x="127" y="71"/>
                  <a:pt x="124" y="79"/>
                  <a:pt x="116" y="86"/>
                </a:cubicBezTo>
                <a:cubicBezTo>
                  <a:pt x="109" y="93"/>
                  <a:pt x="101" y="97"/>
                  <a:pt x="91" y="97"/>
                </a:cubicBezTo>
                <a:cubicBezTo>
                  <a:pt x="81" y="97"/>
                  <a:pt x="72" y="93"/>
                  <a:pt x="65" y="86"/>
                </a:cubicBezTo>
                <a:cubicBezTo>
                  <a:pt x="58" y="79"/>
                  <a:pt x="54" y="71"/>
                  <a:pt x="54" y="61"/>
                </a:cubicBezTo>
                <a:cubicBezTo>
                  <a:pt x="54" y="51"/>
                  <a:pt x="58" y="42"/>
                  <a:pt x="65" y="35"/>
                </a:cubicBezTo>
                <a:cubicBezTo>
                  <a:pt x="72" y="28"/>
                  <a:pt x="81" y="24"/>
                  <a:pt x="91" y="24"/>
                </a:cubicBezTo>
                <a:cubicBezTo>
                  <a:pt x="101" y="24"/>
                  <a:pt x="109" y="28"/>
                  <a:pt x="116" y="35"/>
                </a:cubicBezTo>
                <a:close/>
                <a:moveTo>
                  <a:pt x="162" y="7"/>
                </a:moveTo>
                <a:cubicBezTo>
                  <a:pt x="167" y="12"/>
                  <a:pt x="169" y="18"/>
                  <a:pt x="169" y="24"/>
                </a:cubicBezTo>
                <a:cubicBezTo>
                  <a:pt x="169" y="31"/>
                  <a:pt x="167" y="37"/>
                  <a:pt x="162" y="42"/>
                </a:cubicBezTo>
                <a:cubicBezTo>
                  <a:pt x="158" y="46"/>
                  <a:pt x="152" y="49"/>
                  <a:pt x="145" y="49"/>
                </a:cubicBezTo>
                <a:cubicBezTo>
                  <a:pt x="139" y="49"/>
                  <a:pt x="133" y="46"/>
                  <a:pt x="128" y="42"/>
                </a:cubicBezTo>
                <a:cubicBezTo>
                  <a:pt x="123" y="37"/>
                  <a:pt x="121" y="31"/>
                  <a:pt x="121" y="24"/>
                </a:cubicBezTo>
                <a:cubicBezTo>
                  <a:pt x="121" y="18"/>
                  <a:pt x="123" y="12"/>
                  <a:pt x="128" y="7"/>
                </a:cubicBezTo>
                <a:cubicBezTo>
                  <a:pt x="133" y="3"/>
                  <a:pt x="139" y="0"/>
                  <a:pt x="145" y="0"/>
                </a:cubicBezTo>
                <a:cubicBezTo>
                  <a:pt x="152" y="0"/>
                  <a:pt x="158" y="3"/>
                  <a:pt x="162" y="7"/>
                </a:cubicBezTo>
                <a:close/>
                <a:moveTo>
                  <a:pt x="182" y="82"/>
                </a:moveTo>
                <a:cubicBezTo>
                  <a:pt x="182" y="87"/>
                  <a:pt x="180" y="91"/>
                  <a:pt x="176" y="93"/>
                </a:cubicBezTo>
                <a:cubicBezTo>
                  <a:pt x="173" y="96"/>
                  <a:pt x="168" y="97"/>
                  <a:pt x="163" y="97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44" y="89"/>
                  <a:pt x="136" y="85"/>
                  <a:pt x="125" y="85"/>
                </a:cubicBezTo>
                <a:cubicBezTo>
                  <a:pt x="131" y="78"/>
                  <a:pt x="133" y="69"/>
                  <a:pt x="133" y="61"/>
                </a:cubicBezTo>
                <a:cubicBezTo>
                  <a:pt x="133" y="59"/>
                  <a:pt x="133" y="57"/>
                  <a:pt x="133" y="54"/>
                </a:cubicBezTo>
                <a:cubicBezTo>
                  <a:pt x="137" y="56"/>
                  <a:pt x="141" y="57"/>
                  <a:pt x="145" y="57"/>
                </a:cubicBezTo>
                <a:cubicBezTo>
                  <a:pt x="149" y="57"/>
                  <a:pt x="153" y="56"/>
                  <a:pt x="156" y="55"/>
                </a:cubicBezTo>
                <a:cubicBezTo>
                  <a:pt x="160" y="53"/>
                  <a:pt x="163" y="52"/>
                  <a:pt x="166" y="51"/>
                </a:cubicBezTo>
                <a:cubicBezTo>
                  <a:pt x="168" y="49"/>
                  <a:pt x="169" y="49"/>
                  <a:pt x="170" y="49"/>
                </a:cubicBezTo>
                <a:cubicBezTo>
                  <a:pt x="178" y="49"/>
                  <a:pt x="182" y="60"/>
                  <a:pt x="182" y="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739708" y="2321332"/>
            <a:ext cx="165324" cy="165324"/>
          </a:xfrm>
          <a:custGeom>
            <a:pathLst>
              <a:path extrusionOk="0" h="154" w="154">
                <a:moveTo>
                  <a:pt x="154" y="113"/>
                </a:moveTo>
                <a:cubicBezTo>
                  <a:pt x="154" y="121"/>
                  <a:pt x="151" y="127"/>
                  <a:pt x="146" y="132"/>
                </a:cubicBezTo>
                <a:cubicBezTo>
                  <a:pt x="132" y="146"/>
                  <a:pt x="132" y="146"/>
                  <a:pt x="132" y="146"/>
                </a:cubicBezTo>
                <a:cubicBezTo>
                  <a:pt x="127" y="151"/>
                  <a:pt x="121" y="154"/>
                  <a:pt x="113" y="154"/>
                </a:cubicBezTo>
                <a:cubicBezTo>
                  <a:pt x="105" y="154"/>
                  <a:pt x="99" y="151"/>
                  <a:pt x="94" y="146"/>
                </a:cubicBezTo>
                <a:cubicBezTo>
                  <a:pt x="74" y="126"/>
                  <a:pt x="74" y="126"/>
                  <a:pt x="74" y="126"/>
                </a:cubicBezTo>
                <a:cubicBezTo>
                  <a:pt x="69" y="121"/>
                  <a:pt x="66" y="115"/>
                  <a:pt x="66" y="107"/>
                </a:cubicBezTo>
                <a:cubicBezTo>
                  <a:pt x="66" y="99"/>
                  <a:pt x="69" y="93"/>
                  <a:pt x="75" y="87"/>
                </a:cubicBezTo>
                <a:cubicBezTo>
                  <a:pt x="66" y="79"/>
                  <a:pt x="66" y="79"/>
                  <a:pt x="66" y="79"/>
                </a:cubicBezTo>
                <a:cubicBezTo>
                  <a:pt x="61" y="85"/>
                  <a:pt x="54" y="87"/>
                  <a:pt x="47" y="87"/>
                </a:cubicBezTo>
                <a:cubicBezTo>
                  <a:pt x="39" y="87"/>
                  <a:pt x="33" y="85"/>
                  <a:pt x="27" y="80"/>
                </a:cubicBezTo>
                <a:cubicBezTo>
                  <a:pt x="8" y="60"/>
                  <a:pt x="8" y="60"/>
                  <a:pt x="8" y="60"/>
                </a:cubicBezTo>
                <a:cubicBezTo>
                  <a:pt x="2" y="55"/>
                  <a:pt x="0" y="48"/>
                  <a:pt x="0" y="41"/>
                </a:cubicBezTo>
                <a:cubicBezTo>
                  <a:pt x="0" y="33"/>
                  <a:pt x="3" y="27"/>
                  <a:pt x="8" y="21"/>
                </a:cubicBezTo>
                <a:cubicBezTo>
                  <a:pt x="22" y="8"/>
                  <a:pt x="22" y="8"/>
                  <a:pt x="22" y="8"/>
                </a:cubicBezTo>
                <a:cubicBezTo>
                  <a:pt x="27" y="2"/>
                  <a:pt x="33" y="0"/>
                  <a:pt x="41" y="0"/>
                </a:cubicBezTo>
                <a:cubicBezTo>
                  <a:pt x="49" y="0"/>
                  <a:pt x="55" y="2"/>
                  <a:pt x="60" y="8"/>
                </a:cubicBezTo>
                <a:cubicBezTo>
                  <a:pt x="80" y="27"/>
                  <a:pt x="80" y="27"/>
                  <a:pt x="80" y="27"/>
                </a:cubicBezTo>
                <a:cubicBezTo>
                  <a:pt x="85" y="33"/>
                  <a:pt x="88" y="39"/>
                  <a:pt x="88" y="47"/>
                </a:cubicBezTo>
                <a:cubicBezTo>
                  <a:pt x="88" y="54"/>
                  <a:pt x="85" y="61"/>
                  <a:pt x="79" y="66"/>
                </a:cubicBezTo>
                <a:cubicBezTo>
                  <a:pt x="88" y="75"/>
                  <a:pt x="88" y="75"/>
                  <a:pt x="88" y="75"/>
                </a:cubicBezTo>
                <a:cubicBezTo>
                  <a:pt x="93" y="69"/>
                  <a:pt x="100" y="66"/>
                  <a:pt x="107" y="66"/>
                </a:cubicBezTo>
                <a:cubicBezTo>
                  <a:pt x="115" y="66"/>
                  <a:pt x="121" y="69"/>
                  <a:pt x="127" y="74"/>
                </a:cubicBezTo>
                <a:cubicBezTo>
                  <a:pt x="146" y="94"/>
                  <a:pt x="146" y="94"/>
                  <a:pt x="146" y="94"/>
                </a:cubicBezTo>
                <a:cubicBezTo>
                  <a:pt x="151" y="99"/>
                  <a:pt x="154" y="106"/>
                  <a:pt x="154" y="113"/>
                </a:cubicBezTo>
                <a:close/>
                <a:moveTo>
                  <a:pt x="70" y="47"/>
                </a:moveTo>
                <a:cubicBezTo>
                  <a:pt x="70" y="44"/>
                  <a:pt x="69" y="42"/>
                  <a:pt x="67" y="40"/>
                </a:cubicBezTo>
                <a:cubicBezTo>
                  <a:pt x="47" y="21"/>
                  <a:pt x="47" y="21"/>
                  <a:pt x="47" y="21"/>
                </a:cubicBezTo>
                <a:cubicBezTo>
                  <a:pt x="46" y="19"/>
                  <a:pt x="43" y="18"/>
                  <a:pt x="41" y="18"/>
                </a:cubicBezTo>
                <a:cubicBezTo>
                  <a:pt x="39" y="18"/>
                  <a:pt x="36" y="19"/>
                  <a:pt x="35" y="20"/>
                </a:cubicBezTo>
                <a:cubicBezTo>
                  <a:pt x="21" y="34"/>
                  <a:pt x="21" y="34"/>
                  <a:pt x="21" y="34"/>
                </a:cubicBezTo>
                <a:cubicBezTo>
                  <a:pt x="19" y="36"/>
                  <a:pt x="18" y="38"/>
                  <a:pt x="18" y="41"/>
                </a:cubicBezTo>
                <a:cubicBezTo>
                  <a:pt x="18" y="43"/>
                  <a:pt x="19" y="45"/>
                  <a:pt x="21" y="47"/>
                </a:cubicBezTo>
                <a:cubicBezTo>
                  <a:pt x="40" y="67"/>
                  <a:pt x="40" y="67"/>
                  <a:pt x="40" y="67"/>
                </a:cubicBezTo>
                <a:cubicBezTo>
                  <a:pt x="42" y="68"/>
                  <a:pt x="44" y="69"/>
                  <a:pt x="47" y="69"/>
                </a:cubicBezTo>
                <a:cubicBezTo>
                  <a:pt x="49" y="69"/>
                  <a:pt x="52" y="68"/>
                  <a:pt x="54" y="66"/>
                </a:cubicBezTo>
                <a:cubicBezTo>
                  <a:pt x="53" y="66"/>
                  <a:pt x="53" y="66"/>
                  <a:pt x="52" y="65"/>
                </a:cubicBezTo>
                <a:cubicBezTo>
                  <a:pt x="51" y="64"/>
                  <a:pt x="50" y="63"/>
                  <a:pt x="50" y="63"/>
                </a:cubicBezTo>
                <a:cubicBezTo>
                  <a:pt x="49" y="62"/>
                  <a:pt x="49" y="62"/>
                  <a:pt x="48" y="61"/>
                </a:cubicBezTo>
                <a:cubicBezTo>
                  <a:pt x="48" y="60"/>
                  <a:pt x="47" y="59"/>
                  <a:pt x="47" y="58"/>
                </a:cubicBezTo>
                <a:cubicBezTo>
                  <a:pt x="47" y="58"/>
                  <a:pt x="47" y="57"/>
                  <a:pt x="47" y="56"/>
                </a:cubicBezTo>
                <a:cubicBezTo>
                  <a:pt x="47" y="53"/>
                  <a:pt x="48" y="51"/>
                  <a:pt x="49" y="49"/>
                </a:cubicBezTo>
                <a:cubicBezTo>
                  <a:pt x="51" y="48"/>
                  <a:pt x="53" y="47"/>
                  <a:pt x="56" y="47"/>
                </a:cubicBezTo>
                <a:cubicBezTo>
                  <a:pt x="57" y="47"/>
                  <a:pt x="58" y="47"/>
                  <a:pt x="58" y="47"/>
                </a:cubicBezTo>
                <a:cubicBezTo>
                  <a:pt x="59" y="47"/>
                  <a:pt x="60" y="48"/>
                  <a:pt x="61" y="48"/>
                </a:cubicBezTo>
                <a:cubicBezTo>
                  <a:pt x="62" y="49"/>
                  <a:pt x="62" y="49"/>
                  <a:pt x="63" y="50"/>
                </a:cubicBezTo>
                <a:cubicBezTo>
                  <a:pt x="63" y="50"/>
                  <a:pt x="64" y="51"/>
                  <a:pt x="65" y="52"/>
                </a:cubicBezTo>
                <a:cubicBezTo>
                  <a:pt x="66" y="53"/>
                  <a:pt x="66" y="53"/>
                  <a:pt x="66" y="53"/>
                </a:cubicBezTo>
                <a:cubicBezTo>
                  <a:pt x="68" y="51"/>
                  <a:pt x="70" y="49"/>
                  <a:pt x="70" y="47"/>
                </a:cubicBezTo>
                <a:close/>
                <a:moveTo>
                  <a:pt x="136" y="113"/>
                </a:moveTo>
                <a:cubicBezTo>
                  <a:pt x="136" y="111"/>
                  <a:pt x="135" y="109"/>
                  <a:pt x="133" y="107"/>
                </a:cubicBezTo>
                <a:cubicBezTo>
                  <a:pt x="114" y="87"/>
                  <a:pt x="114" y="87"/>
                  <a:pt x="114" y="87"/>
                </a:cubicBezTo>
                <a:cubicBezTo>
                  <a:pt x="112" y="85"/>
                  <a:pt x="110" y="84"/>
                  <a:pt x="107" y="84"/>
                </a:cubicBezTo>
                <a:cubicBezTo>
                  <a:pt x="105" y="84"/>
                  <a:pt x="102" y="85"/>
                  <a:pt x="100" y="87"/>
                </a:cubicBezTo>
                <a:cubicBezTo>
                  <a:pt x="101" y="88"/>
                  <a:pt x="101" y="88"/>
                  <a:pt x="102" y="89"/>
                </a:cubicBezTo>
                <a:cubicBezTo>
                  <a:pt x="103" y="90"/>
                  <a:pt x="104" y="91"/>
                  <a:pt x="104" y="91"/>
                </a:cubicBezTo>
                <a:cubicBezTo>
                  <a:pt x="105" y="92"/>
                  <a:pt x="105" y="92"/>
                  <a:pt x="106" y="93"/>
                </a:cubicBezTo>
                <a:cubicBezTo>
                  <a:pt x="106" y="94"/>
                  <a:pt x="107" y="95"/>
                  <a:pt x="107" y="95"/>
                </a:cubicBezTo>
                <a:cubicBezTo>
                  <a:pt x="107" y="96"/>
                  <a:pt x="107" y="97"/>
                  <a:pt x="107" y="98"/>
                </a:cubicBezTo>
                <a:cubicBezTo>
                  <a:pt x="107" y="101"/>
                  <a:pt x="106" y="103"/>
                  <a:pt x="105" y="104"/>
                </a:cubicBezTo>
                <a:cubicBezTo>
                  <a:pt x="103" y="106"/>
                  <a:pt x="101" y="107"/>
                  <a:pt x="98" y="107"/>
                </a:cubicBezTo>
                <a:cubicBezTo>
                  <a:pt x="97" y="107"/>
                  <a:pt x="96" y="107"/>
                  <a:pt x="96" y="107"/>
                </a:cubicBezTo>
                <a:cubicBezTo>
                  <a:pt x="95" y="107"/>
                  <a:pt x="94" y="106"/>
                  <a:pt x="93" y="106"/>
                </a:cubicBezTo>
                <a:cubicBezTo>
                  <a:pt x="92" y="105"/>
                  <a:pt x="92" y="105"/>
                  <a:pt x="91" y="104"/>
                </a:cubicBezTo>
                <a:cubicBezTo>
                  <a:pt x="91" y="104"/>
                  <a:pt x="90" y="103"/>
                  <a:pt x="89" y="102"/>
                </a:cubicBezTo>
                <a:cubicBezTo>
                  <a:pt x="88" y="101"/>
                  <a:pt x="88" y="101"/>
                  <a:pt x="88" y="100"/>
                </a:cubicBezTo>
                <a:cubicBezTo>
                  <a:pt x="85" y="102"/>
                  <a:pt x="84" y="105"/>
                  <a:pt x="84" y="107"/>
                </a:cubicBezTo>
                <a:cubicBezTo>
                  <a:pt x="84" y="110"/>
                  <a:pt x="85" y="112"/>
                  <a:pt x="87" y="114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8" y="135"/>
                  <a:pt x="110" y="136"/>
                  <a:pt x="113" y="136"/>
                </a:cubicBezTo>
                <a:cubicBezTo>
                  <a:pt x="116" y="136"/>
                  <a:pt x="118" y="135"/>
                  <a:pt x="119" y="133"/>
                </a:cubicBezTo>
                <a:cubicBezTo>
                  <a:pt x="133" y="120"/>
                  <a:pt x="133" y="120"/>
                  <a:pt x="133" y="120"/>
                </a:cubicBezTo>
                <a:cubicBezTo>
                  <a:pt x="135" y="118"/>
                  <a:pt x="136" y="116"/>
                  <a:pt x="136" y="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950415" y="2332678"/>
            <a:ext cx="194499" cy="142632"/>
          </a:xfrm>
          <a:custGeom>
            <a:pathLst>
              <a:path extrusionOk="0" h="133" w="182">
                <a:moveTo>
                  <a:pt x="182" y="97"/>
                </a:moveTo>
                <a:cubicBezTo>
                  <a:pt x="182" y="107"/>
                  <a:pt x="178" y="116"/>
                  <a:pt x="171" y="123"/>
                </a:cubicBezTo>
                <a:cubicBezTo>
                  <a:pt x="164" y="130"/>
                  <a:pt x="156" y="133"/>
                  <a:pt x="146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31" y="133"/>
                  <a:pt x="21" y="129"/>
                  <a:pt x="13" y="121"/>
                </a:cubicBezTo>
                <a:cubicBezTo>
                  <a:pt x="5" y="113"/>
                  <a:pt x="0" y="103"/>
                  <a:pt x="0" y="91"/>
                </a:cubicBezTo>
                <a:cubicBezTo>
                  <a:pt x="0" y="83"/>
                  <a:pt x="3" y="75"/>
                  <a:pt x="7" y="68"/>
                </a:cubicBezTo>
                <a:cubicBezTo>
                  <a:pt x="12" y="61"/>
                  <a:pt x="18" y="56"/>
                  <a:pt x="25" y="53"/>
                </a:cubicBezTo>
                <a:cubicBezTo>
                  <a:pt x="25" y="51"/>
                  <a:pt x="25" y="50"/>
                  <a:pt x="25" y="49"/>
                </a:cubicBezTo>
                <a:cubicBezTo>
                  <a:pt x="25" y="35"/>
                  <a:pt x="29" y="24"/>
                  <a:pt x="39" y="15"/>
                </a:cubicBezTo>
                <a:cubicBezTo>
                  <a:pt x="48" y="5"/>
                  <a:pt x="60" y="0"/>
                  <a:pt x="73" y="0"/>
                </a:cubicBezTo>
                <a:cubicBezTo>
                  <a:pt x="83" y="0"/>
                  <a:pt x="92" y="3"/>
                  <a:pt x="100" y="9"/>
                </a:cubicBezTo>
                <a:cubicBezTo>
                  <a:pt x="108" y="14"/>
                  <a:pt x="114" y="21"/>
                  <a:pt x="118" y="30"/>
                </a:cubicBezTo>
                <a:cubicBezTo>
                  <a:pt x="122" y="26"/>
                  <a:pt x="128" y="25"/>
                  <a:pt x="134" y="25"/>
                </a:cubicBezTo>
                <a:cubicBezTo>
                  <a:pt x="140" y="25"/>
                  <a:pt x="146" y="27"/>
                  <a:pt x="151" y="32"/>
                </a:cubicBezTo>
                <a:cubicBezTo>
                  <a:pt x="155" y="36"/>
                  <a:pt x="158" y="42"/>
                  <a:pt x="158" y="49"/>
                </a:cubicBezTo>
                <a:cubicBezTo>
                  <a:pt x="158" y="53"/>
                  <a:pt x="156" y="58"/>
                  <a:pt x="154" y="62"/>
                </a:cubicBezTo>
                <a:cubicBezTo>
                  <a:pt x="162" y="64"/>
                  <a:pt x="169" y="68"/>
                  <a:pt x="174" y="74"/>
                </a:cubicBezTo>
                <a:cubicBezTo>
                  <a:pt x="179" y="81"/>
                  <a:pt x="182" y="89"/>
                  <a:pt x="182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200022" y="2332678"/>
            <a:ext cx="149115" cy="157220"/>
          </a:xfrm>
          <a:custGeom>
            <a:pathLst>
              <a:path extrusionOk="0" h="146" w="139">
                <a:moveTo>
                  <a:pt x="135" y="125"/>
                </a:moveTo>
                <a:cubicBezTo>
                  <a:pt x="139" y="131"/>
                  <a:pt x="139" y="136"/>
                  <a:pt x="137" y="140"/>
                </a:cubicBezTo>
                <a:cubicBezTo>
                  <a:pt x="135" y="144"/>
                  <a:pt x="131" y="146"/>
                  <a:pt x="124" y="146"/>
                </a:cubicBezTo>
                <a:cubicBezTo>
                  <a:pt x="15" y="146"/>
                  <a:pt x="15" y="146"/>
                  <a:pt x="15" y="146"/>
                </a:cubicBezTo>
                <a:cubicBezTo>
                  <a:pt x="8" y="146"/>
                  <a:pt x="4" y="144"/>
                  <a:pt x="2" y="140"/>
                </a:cubicBezTo>
                <a:cubicBezTo>
                  <a:pt x="0" y="136"/>
                  <a:pt x="0" y="131"/>
                  <a:pt x="4" y="125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12"/>
                  <a:pt x="51" y="12"/>
                  <a:pt x="51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12"/>
                  <a:pt x="42" y="12"/>
                  <a:pt x="41" y="11"/>
                </a:cubicBezTo>
                <a:cubicBezTo>
                  <a:pt x="40" y="9"/>
                  <a:pt x="39" y="8"/>
                  <a:pt x="39" y="6"/>
                </a:cubicBezTo>
                <a:cubicBezTo>
                  <a:pt x="39" y="5"/>
                  <a:pt x="40" y="3"/>
                  <a:pt x="41" y="2"/>
                </a:cubicBezTo>
                <a:cubicBezTo>
                  <a:pt x="42" y="1"/>
                  <a:pt x="44" y="0"/>
                  <a:pt x="4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0"/>
                  <a:pt x="97" y="1"/>
                  <a:pt x="98" y="2"/>
                </a:cubicBezTo>
                <a:cubicBezTo>
                  <a:pt x="99" y="3"/>
                  <a:pt x="100" y="5"/>
                  <a:pt x="100" y="6"/>
                </a:cubicBezTo>
                <a:cubicBezTo>
                  <a:pt x="100" y="8"/>
                  <a:pt x="99" y="9"/>
                  <a:pt x="98" y="11"/>
                </a:cubicBezTo>
                <a:cubicBezTo>
                  <a:pt x="97" y="12"/>
                  <a:pt x="95" y="12"/>
                  <a:pt x="94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50"/>
                  <a:pt x="88" y="50"/>
                  <a:pt x="88" y="50"/>
                </a:cubicBezTo>
                <a:lnTo>
                  <a:pt x="135" y="125"/>
                </a:lnTo>
                <a:close/>
                <a:moveTo>
                  <a:pt x="61" y="57"/>
                </a:moveTo>
                <a:cubicBezTo>
                  <a:pt x="36" y="97"/>
                  <a:pt x="36" y="97"/>
                  <a:pt x="36" y="97"/>
                </a:cubicBezTo>
                <a:cubicBezTo>
                  <a:pt x="103" y="97"/>
                  <a:pt x="103" y="97"/>
                  <a:pt x="103" y="97"/>
                </a:cubicBezTo>
                <a:cubicBezTo>
                  <a:pt x="77" y="57"/>
                  <a:pt x="77" y="57"/>
                  <a:pt x="77" y="57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12"/>
                  <a:pt x="75" y="12"/>
                  <a:pt x="75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4"/>
                  <a:pt x="63" y="54"/>
                  <a:pt x="63" y="54"/>
                </a:cubicBezTo>
                <a:lnTo>
                  <a:pt x="61" y="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401004" y="2345645"/>
            <a:ext cx="183153" cy="144253"/>
          </a:xfrm>
          <a:custGeom>
            <a:pathLst>
              <a:path extrusionOk="0" h="134" w="170">
                <a:moveTo>
                  <a:pt x="120" y="67"/>
                </a:moveTo>
                <a:cubicBezTo>
                  <a:pt x="168" y="105"/>
                  <a:pt x="168" y="105"/>
                  <a:pt x="168" y="105"/>
                </a:cubicBezTo>
                <a:cubicBezTo>
                  <a:pt x="170" y="106"/>
                  <a:pt x="170" y="108"/>
                  <a:pt x="170" y="110"/>
                </a:cubicBezTo>
                <a:cubicBezTo>
                  <a:pt x="170" y="112"/>
                  <a:pt x="169" y="114"/>
                  <a:pt x="167" y="115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54" y="121"/>
                  <a:pt x="153" y="121"/>
                  <a:pt x="152" y="121"/>
                </a:cubicBezTo>
                <a:cubicBezTo>
                  <a:pt x="151" y="121"/>
                  <a:pt x="150" y="121"/>
                  <a:pt x="149" y="121"/>
                </a:cubicBezTo>
                <a:cubicBezTo>
                  <a:pt x="84" y="84"/>
                  <a:pt x="84" y="84"/>
                  <a:pt x="84" y="84"/>
                </a:cubicBezTo>
                <a:cubicBezTo>
                  <a:pt x="74" y="90"/>
                  <a:pt x="74" y="90"/>
                  <a:pt x="74" y="90"/>
                </a:cubicBezTo>
                <a:cubicBezTo>
                  <a:pt x="73" y="91"/>
                  <a:pt x="73" y="91"/>
                  <a:pt x="72" y="91"/>
                </a:cubicBezTo>
                <a:cubicBezTo>
                  <a:pt x="73" y="94"/>
                  <a:pt x="74" y="97"/>
                  <a:pt x="73" y="100"/>
                </a:cubicBezTo>
                <a:cubicBezTo>
                  <a:pt x="73" y="105"/>
                  <a:pt x="71" y="109"/>
                  <a:pt x="68" y="114"/>
                </a:cubicBezTo>
                <a:cubicBezTo>
                  <a:pt x="65" y="118"/>
                  <a:pt x="61" y="122"/>
                  <a:pt x="56" y="126"/>
                </a:cubicBezTo>
                <a:cubicBezTo>
                  <a:pt x="47" y="131"/>
                  <a:pt x="39" y="134"/>
                  <a:pt x="29" y="134"/>
                </a:cubicBezTo>
                <a:cubicBezTo>
                  <a:pt x="21" y="134"/>
                  <a:pt x="14" y="131"/>
                  <a:pt x="8" y="126"/>
                </a:cubicBezTo>
                <a:cubicBezTo>
                  <a:pt x="3" y="121"/>
                  <a:pt x="0" y="114"/>
                  <a:pt x="1" y="107"/>
                </a:cubicBezTo>
                <a:cubicBezTo>
                  <a:pt x="1" y="102"/>
                  <a:pt x="3" y="97"/>
                  <a:pt x="6" y="93"/>
                </a:cubicBezTo>
                <a:cubicBezTo>
                  <a:pt x="9" y="88"/>
                  <a:pt x="13" y="84"/>
                  <a:pt x="19" y="81"/>
                </a:cubicBezTo>
                <a:cubicBezTo>
                  <a:pt x="27" y="76"/>
                  <a:pt x="36" y="73"/>
                  <a:pt x="45" y="73"/>
                </a:cubicBezTo>
                <a:cubicBezTo>
                  <a:pt x="50" y="73"/>
                  <a:pt x="55" y="74"/>
                  <a:pt x="59" y="76"/>
                </a:cubicBezTo>
                <a:cubicBezTo>
                  <a:pt x="60" y="75"/>
                  <a:pt x="60" y="74"/>
                  <a:pt x="61" y="74"/>
                </a:cubicBezTo>
                <a:cubicBezTo>
                  <a:pt x="73" y="67"/>
                  <a:pt x="73" y="67"/>
                  <a:pt x="73" y="67"/>
                </a:cubicBezTo>
                <a:cubicBezTo>
                  <a:pt x="61" y="60"/>
                  <a:pt x="61" y="60"/>
                  <a:pt x="61" y="60"/>
                </a:cubicBezTo>
                <a:cubicBezTo>
                  <a:pt x="60" y="60"/>
                  <a:pt x="60" y="59"/>
                  <a:pt x="59" y="58"/>
                </a:cubicBezTo>
                <a:cubicBezTo>
                  <a:pt x="55" y="60"/>
                  <a:pt x="50" y="61"/>
                  <a:pt x="45" y="61"/>
                </a:cubicBezTo>
                <a:cubicBezTo>
                  <a:pt x="36" y="61"/>
                  <a:pt x="27" y="58"/>
                  <a:pt x="19" y="53"/>
                </a:cubicBezTo>
                <a:cubicBezTo>
                  <a:pt x="13" y="50"/>
                  <a:pt x="9" y="46"/>
                  <a:pt x="6" y="41"/>
                </a:cubicBezTo>
                <a:cubicBezTo>
                  <a:pt x="3" y="37"/>
                  <a:pt x="1" y="32"/>
                  <a:pt x="1" y="27"/>
                </a:cubicBezTo>
                <a:cubicBezTo>
                  <a:pt x="1" y="24"/>
                  <a:pt x="1" y="20"/>
                  <a:pt x="2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4" y="3"/>
                  <a:pt x="21" y="0"/>
                  <a:pt x="29" y="0"/>
                </a:cubicBezTo>
                <a:cubicBezTo>
                  <a:pt x="39" y="0"/>
                  <a:pt x="47" y="3"/>
                  <a:pt x="56" y="8"/>
                </a:cubicBezTo>
                <a:cubicBezTo>
                  <a:pt x="61" y="12"/>
                  <a:pt x="65" y="16"/>
                  <a:pt x="68" y="20"/>
                </a:cubicBezTo>
                <a:cubicBezTo>
                  <a:pt x="71" y="24"/>
                  <a:pt x="73" y="29"/>
                  <a:pt x="73" y="34"/>
                </a:cubicBezTo>
                <a:cubicBezTo>
                  <a:pt x="74" y="37"/>
                  <a:pt x="73" y="40"/>
                  <a:pt x="72" y="43"/>
                </a:cubicBezTo>
                <a:cubicBezTo>
                  <a:pt x="73" y="43"/>
                  <a:pt x="73" y="43"/>
                  <a:pt x="74" y="44"/>
                </a:cubicBezTo>
                <a:cubicBezTo>
                  <a:pt x="84" y="50"/>
                  <a:pt x="84" y="50"/>
                  <a:pt x="84" y="50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50" y="13"/>
                  <a:pt x="151" y="13"/>
                  <a:pt x="152" y="13"/>
                </a:cubicBezTo>
                <a:cubicBezTo>
                  <a:pt x="153" y="13"/>
                  <a:pt x="154" y="13"/>
                  <a:pt x="155" y="13"/>
                </a:cubicBezTo>
                <a:cubicBezTo>
                  <a:pt x="167" y="19"/>
                  <a:pt x="167" y="19"/>
                  <a:pt x="167" y="19"/>
                </a:cubicBezTo>
                <a:cubicBezTo>
                  <a:pt x="169" y="20"/>
                  <a:pt x="170" y="22"/>
                  <a:pt x="170" y="24"/>
                </a:cubicBezTo>
                <a:cubicBezTo>
                  <a:pt x="170" y="26"/>
                  <a:pt x="170" y="28"/>
                  <a:pt x="168" y="29"/>
                </a:cubicBezTo>
                <a:lnTo>
                  <a:pt x="120" y="67"/>
                </a:lnTo>
                <a:close/>
                <a:moveTo>
                  <a:pt x="48" y="113"/>
                </a:moveTo>
                <a:cubicBezTo>
                  <a:pt x="53" y="110"/>
                  <a:pt x="56" y="106"/>
                  <a:pt x="58" y="102"/>
                </a:cubicBezTo>
                <a:cubicBezTo>
                  <a:pt x="59" y="98"/>
                  <a:pt x="59" y="94"/>
                  <a:pt x="56" y="92"/>
                </a:cubicBezTo>
                <a:cubicBezTo>
                  <a:pt x="53" y="89"/>
                  <a:pt x="50" y="88"/>
                  <a:pt x="45" y="88"/>
                </a:cubicBezTo>
                <a:cubicBezTo>
                  <a:pt x="39" y="88"/>
                  <a:pt x="33" y="90"/>
                  <a:pt x="27" y="94"/>
                </a:cubicBezTo>
                <a:cubicBezTo>
                  <a:pt x="22" y="97"/>
                  <a:pt x="18" y="101"/>
                  <a:pt x="17" y="105"/>
                </a:cubicBezTo>
                <a:cubicBezTo>
                  <a:pt x="15" y="109"/>
                  <a:pt x="16" y="112"/>
                  <a:pt x="19" y="115"/>
                </a:cubicBezTo>
                <a:cubicBezTo>
                  <a:pt x="21" y="117"/>
                  <a:pt x="25" y="118"/>
                  <a:pt x="29" y="118"/>
                </a:cubicBezTo>
                <a:cubicBezTo>
                  <a:pt x="36" y="118"/>
                  <a:pt x="42" y="117"/>
                  <a:pt x="48" y="113"/>
                </a:cubicBezTo>
                <a:close/>
                <a:moveTo>
                  <a:pt x="56" y="42"/>
                </a:moveTo>
                <a:cubicBezTo>
                  <a:pt x="59" y="40"/>
                  <a:pt x="59" y="36"/>
                  <a:pt x="58" y="32"/>
                </a:cubicBezTo>
                <a:cubicBezTo>
                  <a:pt x="56" y="28"/>
                  <a:pt x="53" y="24"/>
                  <a:pt x="48" y="21"/>
                </a:cubicBezTo>
                <a:cubicBezTo>
                  <a:pt x="42" y="17"/>
                  <a:pt x="36" y="16"/>
                  <a:pt x="29" y="16"/>
                </a:cubicBezTo>
                <a:cubicBezTo>
                  <a:pt x="25" y="16"/>
                  <a:pt x="21" y="17"/>
                  <a:pt x="19" y="19"/>
                </a:cubicBezTo>
                <a:cubicBezTo>
                  <a:pt x="16" y="22"/>
                  <a:pt x="15" y="25"/>
                  <a:pt x="17" y="29"/>
                </a:cubicBezTo>
                <a:cubicBezTo>
                  <a:pt x="18" y="33"/>
                  <a:pt x="22" y="37"/>
                  <a:pt x="27" y="40"/>
                </a:cubicBezTo>
                <a:cubicBezTo>
                  <a:pt x="33" y="44"/>
                  <a:pt x="39" y="46"/>
                  <a:pt x="45" y="46"/>
                </a:cubicBezTo>
                <a:cubicBezTo>
                  <a:pt x="50" y="46"/>
                  <a:pt x="53" y="45"/>
                  <a:pt x="56" y="42"/>
                </a:cubicBezTo>
                <a:close/>
                <a:moveTo>
                  <a:pt x="86" y="76"/>
                </a:moveTo>
                <a:cubicBezTo>
                  <a:pt x="95" y="79"/>
                  <a:pt x="95" y="79"/>
                  <a:pt x="95" y="79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52" y="19"/>
                  <a:pt x="152" y="19"/>
                  <a:pt x="152" y="1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70"/>
                  <a:pt x="80" y="70"/>
                  <a:pt x="80" y="70"/>
                </a:cubicBezTo>
                <a:cubicBezTo>
                  <a:pt x="64" y="79"/>
                  <a:pt x="64" y="79"/>
                  <a:pt x="64" y="79"/>
                </a:cubicBezTo>
                <a:cubicBezTo>
                  <a:pt x="65" y="80"/>
                  <a:pt x="65" y="80"/>
                  <a:pt x="65" y="80"/>
                </a:cubicBezTo>
                <a:cubicBezTo>
                  <a:pt x="65" y="80"/>
                  <a:pt x="66" y="80"/>
                  <a:pt x="66" y="80"/>
                </a:cubicBezTo>
                <a:cubicBezTo>
                  <a:pt x="66" y="81"/>
                  <a:pt x="67" y="81"/>
                  <a:pt x="67" y="82"/>
                </a:cubicBezTo>
                <a:cubicBezTo>
                  <a:pt x="67" y="82"/>
                  <a:pt x="68" y="82"/>
                  <a:pt x="68" y="83"/>
                </a:cubicBezTo>
                <a:cubicBezTo>
                  <a:pt x="70" y="85"/>
                  <a:pt x="70" y="85"/>
                  <a:pt x="70" y="85"/>
                </a:cubicBezTo>
                <a:lnTo>
                  <a:pt x="86" y="76"/>
                </a:lnTo>
                <a:close/>
                <a:moveTo>
                  <a:pt x="64" y="55"/>
                </a:moveTo>
                <a:cubicBezTo>
                  <a:pt x="73" y="60"/>
                  <a:pt x="73" y="60"/>
                  <a:pt x="73" y="60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7"/>
                  <a:pt x="75" y="55"/>
                  <a:pt x="77" y="54"/>
                </a:cubicBezTo>
                <a:cubicBezTo>
                  <a:pt x="78" y="53"/>
                  <a:pt x="78" y="53"/>
                  <a:pt x="78" y="53"/>
                </a:cubicBezTo>
                <a:cubicBezTo>
                  <a:pt x="70" y="49"/>
                  <a:pt x="70" y="49"/>
                  <a:pt x="70" y="49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1"/>
                  <a:pt x="68" y="52"/>
                  <a:pt x="67" y="52"/>
                </a:cubicBezTo>
                <a:cubicBezTo>
                  <a:pt x="67" y="53"/>
                  <a:pt x="66" y="53"/>
                  <a:pt x="66" y="53"/>
                </a:cubicBezTo>
                <a:cubicBezTo>
                  <a:pt x="66" y="54"/>
                  <a:pt x="66" y="54"/>
                  <a:pt x="66" y="54"/>
                </a:cubicBezTo>
                <a:cubicBezTo>
                  <a:pt x="65" y="54"/>
                  <a:pt x="65" y="54"/>
                  <a:pt x="65" y="54"/>
                </a:cubicBezTo>
                <a:lnTo>
                  <a:pt x="64" y="55"/>
                </a:lnTo>
                <a:close/>
                <a:moveTo>
                  <a:pt x="87" y="63"/>
                </a:moveTo>
                <a:cubicBezTo>
                  <a:pt x="89" y="62"/>
                  <a:pt x="90" y="61"/>
                  <a:pt x="92" y="61"/>
                </a:cubicBezTo>
                <a:cubicBezTo>
                  <a:pt x="93" y="61"/>
                  <a:pt x="95" y="62"/>
                  <a:pt x="96" y="63"/>
                </a:cubicBezTo>
                <a:cubicBezTo>
                  <a:pt x="97" y="64"/>
                  <a:pt x="98" y="65"/>
                  <a:pt x="98" y="67"/>
                </a:cubicBezTo>
                <a:cubicBezTo>
                  <a:pt x="98" y="69"/>
                  <a:pt x="97" y="70"/>
                  <a:pt x="96" y="71"/>
                </a:cubicBezTo>
                <a:cubicBezTo>
                  <a:pt x="95" y="72"/>
                  <a:pt x="93" y="73"/>
                  <a:pt x="92" y="73"/>
                </a:cubicBezTo>
                <a:cubicBezTo>
                  <a:pt x="90" y="73"/>
                  <a:pt x="89" y="72"/>
                  <a:pt x="87" y="71"/>
                </a:cubicBezTo>
                <a:cubicBezTo>
                  <a:pt x="86" y="70"/>
                  <a:pt x="86" y="69"/>
                  <a:pt x="86" y="67"/>
                </a:cubicBezTo>
                <a:cubicBezTo>
                  <a:pt x="86" y="65"/>
                  <a:pt x="86" y="64"/>
                  <a:pt x="87" y="63"/>
                </a:cubicBezTo>
                <a:close/>
                <a:moveTo>
                  <a:pt x="152" y="115"/>
                </a:moveTo>
                <a:cubicBezTo>
                  <a:pt x="164" y="109"/>
                  <a:pt x="164" y="109"/>
                  <a:pt x="164" y="109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98" y="84"/>
                  <a:pt x="98" y="84"/>
                  <a:pt x="98" y="84"/>
                </a:cubicBezTo>
                <a:cubicBezTo>
                  <a:pt x="98" y="84"/>
                  <a:pt x="98" y="84"/>
                  <a:pt x="97" y="84"/>
                </a:cubicBezTo>
                <a:lnTo>
                  <a:pt x="152" y="1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627919" y="2319711"/>
            <a:ext cx="183153" cy="183153"/>
          </a:xfrm>
          <a:custGeom>
            <a:pathLst>
              <a:path extrusionOk="0" h="170" w="170">
                <a:moveTo>
                  <a:pt x="160" y="37"/>
                </a:moveTo>
                <a:cubicBezTo>
                  <a:pt x="163" y="37"/>
                  <a:pt x="165" y="37"/>
                  <a:pt x="167" y="39"/>
                </a:cubicBezTo>
                <a:cubicBezTo>
                  <a:pt x="169" y="41"/>
                  <a:pt x="170" y="43"/>
                  <a:pt x="170" y="46"/>
                </a:cubicBezTo>
                <a:cubicBezTo>
                  <a:pt x="170" y="161"/>
                  <a:pt x="170" y="161"/>
                  <a:pt x="170" y="161"/>
                </a:cubicBezTo>
                <a:cubicBezTo>
                  <a:pt x="170" y="163"/>
                  <a:pt x="169" y="165"/>
                  <a:pt x="167" y="167"/>
                </a:cubicBezTo>
                <a:cubicBezTo>
                  <a:pt x="165" y="169"/>
                  <a:pt x="163" y="170"/>
                  <a:pt x="160" y="170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67" y="170"/>
                  <a:pt x="65" y="169"/>
                  <a:pt x="63" y="167"/>
                </a:cubicBezTo>
                <a:cubicBezTo>
                  <a:pt x="62" y="165"/>
                  <a:pt x="61" y="163"/>
                  <a:pt x="61" y="161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7" y="133"/>
                  <a:pt x="5" y="132"/>
                  <a:pt x="3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8"/>
                  <a:pt x="1" y="55"/>
                  <a:pt x="2" y="52"/>
                </a:cubicBezTo>
                <a:cubicBezTo>
                  <a:pt x="3" y="49"/>
                  <a:pt x="5" y="47"/>
                  <a:pt x="7" y="45"/>
                </a:cubicBezTo>
                <a:cubicBezTo>
                  <a:pt x="45" y="7"/>
                  <a:pt x="45" y="7"/>
                  <a:pt x="45" y="7"/>
                </a:cubicBezTo>
                <a:cubicBezTo>
                  <a:pt x="47" y="5"/>
                  <a:pt x="49" y="3"/>
                  <a:pt x="52" y="2"/>
                </a:cubicBezTo>
                <a:cubicBezTo>
                  <a:pt x="55" y="1"/>
                  <a:pt x="58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2" y="0"/>
                  <a:pt x="105" y="1"/>
                  <a:pt x="106" y="3"/>
                </a:cubicBezTo>
                <a:cubicBezTo>
                  <a:pt x="108" y="5"/>
                  <a:pt x="109" y="7"/>
                  <a:pt x="109" y="9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13" y="38"/>
                  <a:pt x="117" y="37"/>
                  <a:pt x="121" y="37"/>
                </a:cubicBezTo>
                <a:lnTo>
                  <a:pt x="160" y="37"/>
                </a:lnTo>
                <a:close/>
                <a:moveTo>
                  <a:pt x="67" y="82"/>
                </a:moveTo>
                <a:cubicBezTo>
                  <a:pt x="97" y="52"/>
                  <a:pt x="97" y="52"/>
                  <a:pt x="97" y="52"/>
                </a:cubicBezTo>
                <a:cubicBezTo>
                  <a:pt x="97" y="12"/>
                  <a:pt x="97" y="12"/>
                  <a:pt x="97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52"/>
                  <a:pt x="61" y="52"/>
                  <a:pt x="61" y="52"/>
                </a:cubicBezTo>
                <a:cubicBezTo>
                  <a:pt x="61" y="54"/>
                  <a:pt x="60" y="56"/>
                  <a:pt x="58" y="58"/>
                </a:cubicBezTo>
                <a:cubicBezTo>
                  <a:pt x="56" y="60"/>
                  <a:pt x="54" y="61"/>
                  <a:pt x="52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95"/>
                  <a:pt x="61" y="92"/>
                  <a:pt x="63" y="89"/>
                </a:cubicBezTo>
                <a:cubicBezTo>
                  <a:pt x="64" y="86"/>
                  <a:pt x="65" y="83"/>
                  <a:pt x="67" y="82"/>
                </a:cubicBezTo>
                <a:close/>
                <a:moveTo>
                  <a:pt x="49" y="20"/>
                </a:moveTo>
                <a:cubicBezTo>
                  <a:pt x="20" y="49"/>
                  <a:pt x="20" y="49"/>
                  <a:pt x="20" y="49"/>
                </a:cubicBezTo>
                <a:cubicBezTo>
                  <a:pt x="49" y="49"/>
                  <a:pt x="49" y="49"/>
                  <a:pt x="49" y="49"/>
                </a:cubicBezTo>
                <a:lnTo>
                  <a:pt x="49" y="20"/>
                </a:lnTo>
                <a:close/>
                <a:moveTo>
                  <a:pt x="157" y="158"/>
                </a:moveTo>
                <a:cubicBezTo>
                  <a:pt x="157" y="49"/>
                  <a:pt x="157" y="49"/>
                  <a:pt x="157" y="49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21" y="88"/>
                  <a:pt x="121" y="88"/>
                  <a:pt x="121" y="88"/>
                </a:cubicBezTo>
                <a:cubicBezTo>
                  <a:pt x="121" y="90"/>
                  <a:pt x="120" y="93"/>
                  <a:pt x="118" y="94"/>
                </a:cubicBezTo>
                <a:cubicBezTo>
                  <a:pt x="117" y="96"/>
                  <a:pt x="115" y="97"/>
                  <a:pt x="112" y="97"/>
                </a:cubicBezTo>
                <a:cubicBezTo>
                  <a:pt x="73" y="97"/>
                  <a:pt x="73" y="97"/>
                  <a:pt x="73" y="97"/>
                </a:cubicBezTo>
                <a:cubicBezTo>
                  <a:pt x="73" y="158"/>
                  <a:pt x="73" y="158"/>
                  <a:pt x="73" y="158"/>
                </a:cubicBezTo>
                <a:lnTo>
                  <a:pt x="157" y="158"/>
                </a:lnTo>
                <a:close/>
                <a:moveTo>
                  <a:pt x="109" y="57"/>
                </a:moveTo>
                <a:cubicBezTo>
                  <a:pt x="81" y="85"/>
                  <a:pt x="81" y="85"/>
                  <a:pt x="81" y="85"/>
                </a:cubicBezTo>
                <a:cubicBezTo>
                  <a:pt x="109" y="85"/>
                  <a:pt x="109" y="85"/>
                  <a:pt x="109" y="85"/>
                </a:cubicBezTo>
                <a:lnTo>
                  <a:pt x="109" y="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854834" y="2334299"/>
            <a:ext cx="142632" cy="153978"/>
          </a:xfrm>
          <a:custGeom>
            <a:pathLst>
              <a:path extrusionOk="0" h="144" w="132">
                <a:moveTo>
                  <a:pt x="132" y="118"/>
                </a:moveTo>
                <a:cubicBezTo>
                  <a:pt x="132" y="126"/>
                  <a:pt x="130" y="132"/>
                  <a:pt x="125" y="137"/>
                </a:cubicBezTo>
                <a:cubicBezTo>
                  <a:pt x="120" y="142"/>
                  <a:pt x="113" y="144"/>
                  <a:pt x="106" y="144"/>
                </a:cubicBezTo>
                <a:cubicBezTo>
                  <a:pt x="98" y="144"/>
                  <a:pt x="90" y="141"/>
                  <a:pt x="84" y="135"/>
                </a:cubicBezTo>
                <a:cubicBezTo>
                  <a:pt x="10" y="61"/>
                  <a:pt x="10" y="61"/>
                  <a:pt x="10" y="61"/>
                </a:cubicBezTo>
                <a:cubicBezTo>
                  <a:pt x="3" y="54"/>
                  <a:pt x="0" y="46"/>
                  <a:pt x="0" y="36"/>
                </a:cubicBezTo>
                <a:cubicBezTo>
                  <a:pt x="0" y="26"/>
                  <a:pt x="3" y="17"/>
                  <a:pt x="10" y="10"/>
                </a:cubicBezTo>
                <a:cubicBezTo>
                  <a:pt x="17" y="3"/>
                  <a:pt x="26" y="0"/>
                  <a:pt x="36" y="0"/>
                </a:cubicBezTo>
                <a:cubicBezTo>
                  <a:pt x="46" y="0"/>
                  <a:pt x="54" y="3"/>
                  <a:pt x="61" y="10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20" y="69"/>
                  <a:pt x="120" y="70"/>
                </a:cubicBezTo>
                <a:cubicBezTo>
                  <a:pt x="120" y="71"/>
                  <a:pt x="119" y="72"/>
                  <a:pt x="117" y="74"/>
                </a:cubicBezTo>
                <a:cubicBezTo>
                  <a:pt x="115" y="76"/>
                  <a:pt x="113" y="77"/>
                  <a:pt x="112" y="77"/>
                </a:cubicBezTo>
                <a:cubicBezTo>
                  <a:pt x="111" y="77"/>
                  <a:pt x="111" y="77"/>
                  <a:pt x="110" y="76"/>
                </a:cubicBezTo>
                <a:cubicBezTo>
                  <a:pt x="53" y="19"/>
                  <a:pt x="53" y="19"/>
                  <a:pt x="53" y="19"/>
                </a:cubicBezTo>
                <a:cubicBezTo>
                  <a:pt x="48" y="14"/>
                  <a:pt x="42" y="11"/>
                  <a:pt x="36" y="11"/>
                </a:cubicBezTo>
                <a:cubicBezTo>
                  <a:pt x="29" y="11"/>
                  <a:pt x="23" y="14"/>
                  <a:pt x="19" y="19"/>
                </a:cubicBezTo>
                <a:cubicBezTo>
                  <a:pt x="14" y="23"/>
                  <a:pt x="12" y="29"/>
                  <a:pt x="12" y="36"/>
                </a:cubicBezTo>
                <a:cubicBezTo>
                  <a:pt x="12" y="42"/>
                  <a:pt x="14" y="48"/>
                  <a:pt x="19" y="53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6" y="130"/>
                  <a:pt x="101" y="132"/>
                  <a:pt x="106" y="132"/>
                </a:cubicBezTo>
                <a:cubicBezTo>
                  <a:pt x="110" y="132"/>
                  <a:pt x="113" y="131"/>
                  <a:pt x="116" y="128"/>
                </a:cubicBezTo>
                <a:cubicBezTo>
                  <a:pt x="119" y="126"/>
                  <a:pt x="120" y="122"/>
                  <a:pt x="120" y="118"/>
                </a:cubicBezTo>
                <a:cubicBezTo>
                  <a:pt x="120" y="113"/>
                  <a:pt x="118" y="108"/>
                  <a:pt x="114" y="104"/>
                </a:cubicBezTo>
                <a:cubicBezTo>
                  <a:pt x="59" y="50"/>
                  <a:pt x="59" y="50"/>
                  <a:pt x="59" y="50"/>
                </a:cubicBezTo>
                <a:cubicBezTo>
                  <a:pt x="58" y="48"/>
                  <a:pt x="56" y="47"/>
                  <a:pt x="54" y="47"/>
                </a:cubicBezTo>
                <a:cubicBezTo>
                  <a:pt x="52" y="47"/>
                  <a:pt x="50" y="48"/>
                  <a:pt x="49" y="49"/>
                </a:cubicBezTo>
                <a:cubicBezTo>
                  <a:pt x="48" y="50"/>
                  <a:pt x="47" y="52"/>
                  <a:pt x="47" y="54"/>
                </a:cubicBezTo>
                <a:cubicBezTo>
                  <a:pt x="47" y="56"/>
                  <a:pt x="48" y="57"/>
                  <a:pt x="50" y="59"/>
                </a:cubicBezTo>
                <a:cubicBezTo>
                  <a:pt x="88" y="98"/>
                  <a:pt x="88" y="98"/>
                  <a:pt x="88" y="98"/>
                </a:cubicBezTo>
                <a:cubicBezTo>
                  <a:pt x="89" y="99"/>
                  <a:pt x="89" y="99"/>
                  <a:pt x="89" y="100"/>
                </a:cubicBezTo>
                <a:cubicBezTo>
                  <a:pt x="89" y="101"/>
                  <a:pt x="88" y="103"/>
                  <a:pt x="86" y="104"/>
                </a:cubicBezTo>
                <a:cubicBezTo>
                  <a:pt x="84" y="106"/>
                  <a:pt x="83" y="107"/>
                  <a:pt x="82" y="107"/>
                </a:cubicBezTo>
                <a:cubicBezTo>
                  <a:pt x="81" y="107"/>
                  <a:pt x="80" y="107"/>
                  <a:pt x="80" y="106"/>
                </a:cubicBezTo>
                <a:cubicBezTo>
                  <a:pt x="41" y="68"/>
                  <a:pt x="41" y="68"/>
                  <a:pt x="41" y="68"/>
                </a:cubicBezTo>
                <a:cubicBezTo>
                  <a:pt x="37" y="64"/>
                  <a:pt x="35" y="59"/>
                  <a:pt x="35" y="54"/>
                </a:cubicBezTo>
                <a:cubicBezTo>
                  <a:pt x="35" y="48"/>
                  <a:pt x="37" y="44"/>
                  <a:pt x="40" y="40"/>
                </a:cubicBezTo>
                <a:cubicBezTo>
                  <a:pt x="44" y="37"/>
                  <a:pt x="48" y="35"/>
                  <a:pt x="54" y="35"/>
                </a:cubicBezTo>
                <a:cubicBezTo>
                  <a:pt x="59" y="35"/>
                  <a:pt x="64" y="37"/>
                  <a:pt x="68" y="41"/>
                </a:cubicBezTo>
                <a:cubicBezTo>
                  <a:pt x="123" y="96"/>
                  <a:pt x="123" y="96"/>
                  <a:pt x="123" y="96"/>
                </a:cubicBezTo>
                <a:cubicBezTo>
                  <a:pt x="129" y="102"/>
                  <a:pt x="132" y="110"/>
                  <a:pt x="132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041228" y="2332678"/>
            <a:ext cx="155598" cy="157220"/>
          </a:xfrm>
          <a:custGeom>
            <a:pathLst>
              <a:path extrusionOk="0" h="146" w="145">
                <a:moveTo>
                  <a:pt x="145" y="49"/>
                </a:moveTo>
                <a:cubicBezTo>
                  <a:pt x="145" y="136"/>
                  <a:pt x="145" y="136"/>
                  <a:pt x="145" y="136"/>
                </a:cubicBezTo>
                <a:cubicBezTo>
                  <a:pt x="145" y="139"/>
                  <a:pt x="145" y="141"/>
                  <a:pt x="143" y="143"/>
                </a:cubicBezTo>
                <a:cubicBezTo>
                  <a:pt x="141" y="145"/>
                  <a:pt x="139" y="146"/>
                  <a:pt x="136" y="146"/>
                </a:cubicBezTo>
                <a:cubicBezTo>
                  <a:pt x="9" y="146"/>
                  <a:pt x="9" y="146"/>
                  <a:pt x="9" y="146"/>
                </a:cubicBezTo>
                <a:cubicBezTo>
                  <a:pt x="7" y="146"/>
                  <a:pt x="5" y="145"/>
                  <a:pt x="3" y="143"/>
                </a:cubicBezTo>
                <a:cubicBezTo>
                  <a:pt x="1" y="141"/>
                  <a:pt x="0" y="139"/>
                  <a:pt x="0" y="136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1"/>
                  <a:pt x="105" y="2"/>
                </a:cubicBezTo>
                <a:cubicBezTo>
                  <a:pt x="108" y="3"/>
                  <a:pt x="111" y="5"/>
                  <a:pt x="113" y="7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41" y="35"/>
                  <a:pt x="142" y="37"/>
                  <a:pt x="144" y="40"/>
                </a:cubicBezTo>
                <a:cubicBezTo>
                  <a:pt x="145" y="43"/>
                  <a:pt x="145" y="46"/>
                  <a:pt x="145" y="49"/>
                </a:cubicBezTo>
                <a:close/>
                <a:moveTo>
                  <a:pt x="121" y="133"/>
                </a:moveTo>
                <a:cubicBezTo>
                  <a:pt x="133" y="133"/>
                  <a:pt x="133" y="133"/>
                  <a:pt x="133" y="133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3" y="48"/>
                  <a:pt x="133" y="47"/>
                  <a:pt x="132" y="45"/>
                </a:cubicBezTo>
                <a:cubicBezTo>
                  <a:pt x="132" y="44"/>
                  <a:pt x="131" y="42"/>
                  <a:pt x="131" y="42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3" y="15"/>
                  <a:pt x="102" y="14"/>
                  <a:pt x="101" y="13"/>
                </a:cubicBezTo>
                <a:cubicBezTo>
                  <a:pt x="99" y="13"/>
                  <a:pt x="98" y="12"/>
                  <a:pt x="97" y="12"/>
                </a:cubicBezTo>
                <a:cubicBezTo>
                  <a:pt x="97" y="52"/>
                  <a:pt x="97" y="52"/>
                  <a:pt x="97" y="52"/>
                </a:cubicBezTo>
                <a:cubicBezTo>
                  <a:pt x="97" y="54"/>
                  <a:pt x="96" y="56"/>
                  <a:pt x="94" y="58"/>
                </a:cubicBezTo>
                <a:cubicBezTo>
                  <a:pt x="93" y="60"/>
                  <a:pt x="91" y="61"/>
                  <a:pt x="88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1" y="61"/>
                  <a:pt x="29" y="60"/>
                  <a:pt x="27" y="58"/>
                </a:cubicBezTo>
                <a:cubicBezTo>
                  <a:pt x="25" y="56"/>
                  <a:pt x="24" y="54"/>
                  <a:pt x="24" y="52"/>
                </a:cubicBezTo>
                <a:cubicBezTo>
                  <a:pt x="24" y="12"/>
                  <a:pt x="24" y="12"/>
                  <a:pt x="24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3"/>
                  <a:pt x="12" y="133"/>
                  <a:pt x="12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94"/>
                  <a:pt x="24" y="94"/>
                  <a:pt x="24" y="94"/>
                </a:cubicBezTo>
                <a:cubicBezTo>
                  <a:pt x="24" y="92"/>
                  <a:pt x="25" y="89"/>
                  <a:pt x="27" y="88"/>
                </a:cubicBezTo>
                <a:cubicBezTo>
                  <a:pt x="29" y="86"/>
                  <a:pt x="31" y="85"/>
                  <a:pt x="34" y="85"/>
                </a:cubicBezTo>
                <a:cubicBezTo>
                  <a:pt x="112" y="85"/>
                  <a:pt x="112" y="85"/>
                  <a:pt x="112" y="85"/>
                </a:cubicBezTo>
                <a:cubicBezTo>
                  <a:pt x="115" y="85"/>
                  <a:pt x="117" y="86"/>
                  <a:pt x="119" y="88"/>
                </a:cubicBezTo>
                <a:cubicBezTo>
                  <a:pt x="120" y="89"/>
                  <a:pt x="121" y="92"/>
                  <a:pt x="121" y="94"/>
                </a:cubicBezTo>
                <a:lnTo>
                  <a:pt x="121" y="133"/>
                </a:lnTo>
                <a:close/>
                <a:moveTo>
                  <a:pt x="37" y="133"/>
                </a:moveTo>
                <a:cubicBezTo>
                  <a:pt x="109" y="133"/>
                  <a:pt x="109" y="133"/>
                  <a:pt x="109" y="133"/>
                </a:cubicBezTo>
                <a:cubicBezTo>
                  <a:pt x="109" y="97"/>
                  <a:pt x="109" y="97"/>
                  <a:pt x="109" y="97"/>
                </a:cubicBezTo>
                <a:cubicBezTo>
                  <a:pt x="37" y="97"/>
                  <a:pt x="37" y="97"/>
                  <a:pt x="37" y="97"/>
                </a:cubicBezTo>
                <a:lnTo>
                  <a:pt x="37" y="133"/>
                </a:lnTo>
                <a:close/>
                <a:moveTo>
                  <a:pt x="85" y="46"/>
                </a:moveTo>
                <a:cubicBezTo>
                  <a:pt x="85" y="15"/>
                  <a:pt x="85" y="15"/>
                  <a:pt x="85" y="15"/>
                </a:cubicBezTo>
                <a:cubicBezTo>
                  <a:pt x="85" y="15"/>
                  <a:pt x="85" y="14"/>
                  <a:pt x="84" y="13"/>
                </a:cubicBezTo>
                <a:cubicBezTo>
                  <a:pt x="83" y="13"/>
                  <a:pt x="83" y="12"/>
                  <a:pt x="82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3" y="12"/>
                  <a:pt x="62" y="13"/>
                  <a:pt x="62" y="13"/>
                </a:cubicBezTo>
                <a:cubicBezTo>
                  <a:pt x="61" y="14"/>
                  <a:pt x="61" y="15"/>
                  <a:pt x="61" y="15"/>
                </a:cubicBezTo>
                <a:cubicBezTo>
                  <a:pt x="61" y="46"/>
                  <a:pt x="61" y="46"/>
                  <a:pt x="61" y="46"/>
                </a:cubicBezTo>
                <a:cubicBezTo>
                  <a:pt x="61" y="47"/>
                  <a:pt x="61" y="47"/>
                  <a:pt x="62" y="48"/>
                </a:cubicBezTo>
                <a:cubicBezTo>
                  <a:pt x="62" y="48"/>
                  <a:pt x="63" y="49"/>
                  <a:pt x="64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83" y="49"/>
                  <a:pt x="83" y="48"/>
                  <a:pt x="84" y="48"/>
                </a:cubicBezTo>
                <a:cubicBezTo>
                  <a:pt x="85" y="47"/>
                  <a:pt x="85" y="47"/>
                  <a:pt x="85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5284352" y="2345645"/>
            <a:ext cx="157220" cy="129665"/>
          </a:xfrm>
          <a:custGeom>
            <a:pathLst>
              <a:path extrusionOk="0" h="121" w="145">
                <a:moveTo>
                  <a:pt x="145" y="6"/>
                </a:moveTo>
                <a:cubicBezTo>
                  <a:pt x="145" y="19"/>
                  <a:pt x="145" y="19"/>
                  <a:pt x="145" y="19"/>
                </a:cubicBezTo>
                <a:cubicBezTo>
                  <a:pt x="145" y="20"/>
                  <a:pt x="145" y="22"/>
                  <a:pt x="143" y="23"/>
                </a:cubicBezTo>
                <a:cubicBezTo>
                  <a:pt x="142" y="24"/>
                  <a:pt x="141" y="25"/>
                  <a:pt x="139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5"/>
                  <a:pt x="3" y="24"/>
                  <a:pt x="2" y="23"/>
                </a:cubicBezTo>
                <a:cubicBezTo>
                  <a:pt x="1" y="22"/>
                  <a:pt x="0" y="20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2" y="1"/>
                  <a:pt x="143" y="2"/>
                </a:cubicBezTo>
                <a:cubicBezTo>
                  <a:pt x="145" y="3"/>
                  <a:pt x="145" y="5"/>
                  <a:pt x="145" y="6"/>
                </a:cubicBezTo>
                <a:close/>
                <a:moveTo>
                  <a:pt x="145" y="55"/>
                </a:moveTo>
                <a:cubicBezTo>
                  <a:pt x="145" y="67"/>
                  <a:pt x="145" y="67"/>
                  <a:pt x="145" y="67"/>
                </a:cubicBezTo>
                <a:cubicBezTo>
                  <a:pt x="145" y="69"/>
                  <a:pt x="145" y="70"/>
                  <a:pt x="143" y="71"/>
                </a:cubicBezTo>
                <a:cubicBezTo>
                  <a:pt x="142" y="72"/>
                  <a:pt x="141" y="73"/>
                  <a:pt x="139" y="73"/>
                </a:cubicBezTo>
                <a:cubicBezTo>
                  <a:pt x="6" y="73"/>
                  <a:pt x="6" y="73"/>
                  <a:pt x="6" y="73"/>
                </a:cubicBezTo>
                <a:cubicBezTo>
                  <a:pt x="4" y="73"/>
                  <a:pt x="3" y="72"/>
                  <a:pt x="2" y="71"/>
                </a:cubicBezTo>
                <a:cubicBezTo>
                  <a:pt x="1" y="70"/>
                  <a:pt x="0" y="69"/>
                  <a:pt x="0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3"/>
                  <a:pt x="1" y="52"/>
                  <a:pt x="2" y="51"/>
                </a:cubicBezTo>
                <a:cubicBezTo>
                  <a:pt x="3" y="49"/>
                  <a:pt x="4" y="49"/>
                  <a:pt x="6" y="49"/>
                </a:cubicBezTo>
                <a:cubicBezTo>
                  <a:pt x="139" y="49"/>
                  <a:pt x="139" y="49"/>
                  <a:pt x="139" y="49"/>
                </a:cubicBezTo>
                <a:cubicBezTo>
                  <a:pt x="141" y="49"/>
                  <a:pt x="142" y="49"/>
                  <a:pt x="143" y="51"/>
                </a:cubicBezTo>
                <a:cubicBezTo>
                  <a:pt x="145" y="52"/>
                  <a:pt x="145" y="53"/>
                  <a:pt x="145" y="55"/>
                </a:cubicBezTo>
                <a:close/>
                <a:moveTo>
                  <a:pt x="145" y="103"/>
                </a:moveTo>
                <a:cubicBezTo>
                  <a:pt x="145" y="115"/>
                  <a:pt x="145" y="115"/>
                  <a:pt x="145" y="115"/>
                </a:cubicBezTo>
                <a:cubicBezTo>
                  <a:pt x="145" y="117"/>
                  <a:pt x="145" y="118"/>
                  <a:pt x="143" y="120"/>
                </a:cubicBezTo>
                <a:cubicBezTo>
                  <a:pt x="142" y="121"/>
                  <a:pt x="141" y="121"/>
                  <a:pt x="139" y="121"/>
                </a:cubicBezTo>
                <a:cubicBezTo>
                  <a:pt x="6" y="121"/>
                  <a:pt x="6" y="121"/>
                  <a:pt x="6" y="121"/>
                </a:cubicBezTo>
                <a:cubicBezTo>
                  <a:pt x="4" y="121"/>
                  <a:pt x="3" y="121"/>
                  <a:pt x="2" y="120"/>
                </a:cubicBezTo>
                <a:cubicBezTo>
                  <a:pt x="1" y="118"/>
                  <a:pt x="0" y="117"/>
                  <a:pt x="0" y="11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2"/>
                  <a:pt x="1" y="100"/>
                  <a:pt x="2" y="99"/>
                </a:cubicBezTo>
                <a:cubicBezTo>
                  <a:pt x="3" y="98"/>
                  <a:pt x="4" y="97"/>
                  <a:pt x="6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41" y="97"/>
                  <a:pt x="142" y="98"/>
                  <a:pt x="143" y="99"/>
                </a:cubicBezTo>
                <a:cubicBezTo>
                  <a:pt x="145" y="100"/>
                  <a:pt x="145" y="102"/>
                  <a:pt x="145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485334" y="2339162"/>
            <a:ext cx="181532" cy="144253"/>
          </a:xfrm>
          <a:custGeom>
            <a:pathLst>
              <a:path extrusionOk="0" h="134" w="170">
                <a:moveTo>
                  <a:pt x="31" y="6"/>
                </a:moveTo>
                <a:cubicBezTo>
                  <a:pt x="35" y="9"/>
                  <a:pt x="36" y="13"/>
                  <a:pt x="36" y="19"/>
                </a:cubicBezTo>
                <a:cubicBezTo>
                  <a:pt x="36" y="24"/>
                  <a:pt x="35" y="28"/>
                  <a:pt x="31" y="31"/>
                </a:cubicBezTo>
                <a:cubicBezTo>
                  <a:pt x="28" y="35"/>
                  <a:pt x="23" y="37"/>
                  <a:pt x="18" y="37"/>
                </a:cubicBezTo>
                <a:cubicBezTo>
                  <a:pt x="13" y="37"/>
                  <a:pt x="9" y="35"/>
                  <a:pt x="5" y="31"/>
                </a:cubicBezTo>
                <a:cubicBezTo>
                  <a:pt x="2" y="28"/>
                  <a:pt x="0" y="24"/>
                  <a:pt x="0" y="19"/>
                </a:cubicBezTo>
                <a:cubicBezTo>
                  <a:pt x="0" y="13"/>
                  <a:pt x="2" y="9"/>
                  <a:pt x="5" y="6"/>
                </a:cubicBezTo>
                <a:cubicBezTo>
                  <a:pt x="9" y="2"/>
                  <a:pt x="13" y="0"/>
                  <a:pt x="18" y="0"/>
                </a:cubicBezTo>
                <a:cubicBezTo>
                  <a:pt x="23" y="0"/>
                  <a:pt x="28" y="2"/>
                  <a:pt x="31" y="6"/>
                </a:cubicBezTo>
                <a:close/>
                <a:moveTo>
                  <a:pt x="31" y="54"/>
                </a:moveTo>
                <a:cubicBezTo>
                  <a:pt x="35" y="58"/>
                  <a:pt x="36" y="62"/>
                  <a:pt x="36" y="67"/>
                </a:cubicBezTo>
                <a:cubicBezTo>
                  <a:pt x="36" y="72"/>
                  <a:pt x="35" y="76"/>
                  <a:pt x="31" y="80"/>
                </a:cubicBezTo>
                <a:cubicBezTo>
                  <a:pt x="28" y="83"/>
                  <a:pt x="23" y="85"/>
                  <a:pt x="18" y="85"/>
                </a:cubicBezTo>
                <a:cubicBezTo>
                  <a:pt x="13" y="85"/>
                  <a:pt x="9" y="83"/>
                  <a:pt x="5" y="80"/>
                </a:cubicBezTo>
                <a:cubicBezTo>
                  <a:pt x="2" y="76"/>
                  <a:pt x="0" y="72"/>
                  <a:pt x="0" y="67"/>
                </a:cubicBezTo>
                <a:cubicBezTo>
                  <a:pt x="0" y="62"/>
                  <a:pt x="2" y="58"/>
                  <a:pt x="5" y="54"/>
                </a:cubicBezTo>
                <a:cubicBezTo>
                  <a:pt x="9" y="51"/>
                  <a:pt x="13" y="49"/>
                  <a:pt x="18" y="49"/>
                </a:cubicBezTo>
                <a:cubicBezTo>
                  <a:pt x="23" y="49"/>
                  <a:pt x="28" y="51"/>
                  <a:pt x="31" y="54"/>
                </a:cubicBezTo>
                <a:close/>
                <a:moveTo>
                  <a:pt x="31" y="102"/>
                </a:moveTo>
                <a:cubicBezTo>
                  <a:pt x="35" y="106"/>
                  <a:pt x="36" y="110"/>
                  <a:pt x="36" y="115"/>
                </a:cubicBezTo>
                <a:cubicBezTo>
                  <a:pt x="36" y="120"/>
                  <a:pt x="35" y="125"/>
                  <a:pt x="31" y="128"/>
                </a:cubicBezTo>
                <a:cubicBezTo>
                  <a:pt x="28" y="132"/>
                  <a:pt x="23" y="134"/>
                  <a:pt x="18" y="134"/>
                </a:cubicBezTo>
                <a:cubicBezTo>
                  <a:pt x="13" y="134"/>
                  <a:pt x="9" y="132"/>
                  <a:pt x="5" y="128"/>
                </a:cubicBezTo>
                <a:cubicBezTo>
                  <a:pt x="2" y="125"/>
                  <a:pt x="0" y="120"/>
                  <a:pt x="0" y="115"/>
                </a:cubicBezTo>
                <a:cubicBezTo>
                  <a:pt x="0" y="110"/>
                  <a:pt x="2" y="106"/>
                  <a:pt x="5" y="102"/>
                </a:cubicBezTo>
                <a:cubicBezTo>
                  <a:pt x="9" y="99"/>
                  <a:pt x="13" y="97"/>
                  <a:pt x="18" y="97"/>
                </a:cubicBezTo>
                <a:cubicBezTo>
                  <a:pt x="23" y="97"/>
                  <a:pt x="28" y="99"/>
                  <a:pt x="31" y="102"/>
                </a:cubicBezTo>
                <a:close/>
                <a:moveTo>
                  <a:pt x="170" y="9"/>
                </a:moveTo>
                <a:cubicBezTo>
                  <a:pt x="170" y="28"/>
                  <a:pt x="170" y="28"/>
                  <a:pt x="170" y="28"/>
                </a:cubicBezTo>
                <a:cubicBezTo>
                  <a:pt x="170" y="28"/>
                  <a:pt x="169" y="29"/>
                  <a:pt x="169" y="30"/>
                </a:cubicBezTo>
                <a:cubicBezTo>
                  <a:pt x="168" y="30"/>
                  <a:pt x="167" y="31"/>
                  <a:pt x="166" y="31"/>
                </a:cubicBezTo>
                <a:cubicBezTo>
                  <a:pt x="52" y="31"/>
                  <a:pt x="52" y="31"/>
                  <a:pt x="52" y="31"/>
                </a:cubicBezTo>
                <a:cubicBezTo>
                  <a:pt x="51" y="31"/>
                  <a:pt x="50" y="30"/>
                  <a:pt x="49" y="30"/>
                </a:cubicBezTo>
                <a:cubicBezTo>
                  <a:pt x="49" y="29"/>
                  <a:pt x="48" y="28"/>
                  <a:pt x="48" y="28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9" y="8"/>
                  <a:pt x="49" y="7"/>
                </a:cubicBezTo>
                <a:cubicBezTo>
                  <a:pt x="50" y="7"/>
                  <a:pt x="51" y="6"/>
                  <a:pt x="52" y="6"/>
                </a:cubicBezTo>
                <a:cubicBezTo>
                  <a:pt x="166" y="6"/>
                  <a:pt x="166" y="6"/>
                  <a:pt x="166" y="6"/>
                </a:cubicBezTo>
                <a:cubicBezTo>
                  <a:pt x="167" y="6"/>
                  <a:pt x="168" y="7"/>
                  <a:pt x="169" y="7"/>
                </a:cubicBezTo>
                <a:cubicBezTo>
                  <a:pt x="169" y="8"/>
                  <a:pt x="170" y="9"/>
                  <a:pt x="170" y="9"/>
                </a:cubicBezTo>
                <a:close/>
                <a:moveTo>
                  <a:pt x="170" y="58"/>
                </a:moveTo>
                <a:cubicBezTo>
                  <a:pt x="170" y="76"/>
                  <a:pt x="170" y="76"/>
                  <a:pt x="170" y="76"/>
                </a:cubicBezTo>
                <a:cubicBezTo>
                  <a:pt x="170" y="77"/>
                  <a:pt x="169" y="78"/>
                  <a:pt x="169" y="78"/>
                </a:cubicBezTo>
                <a:cubicBezTo>
                  <a:pt x="168" y="79"/>
                  <a:pt x="167" y="79"/>
                  <a:pt x="166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51" y="79"/>
                  <a:pt x="50" y="79"/>
                  <a:pt x="49" y="78"/>
                </a:cubicBezTo>
                <a:cubicBezTo>
                  <a:pt x="49" y="78"/>
                  <a:pt x="48" y="77"/>
                  <a:pt x="48" y="76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9" y="56"/>
                  <a:pt x="49" y="56"/>
                </a:cubicBezTo>
                <a:cubicBezTo>
                  <a:pt x="50" y="55"/>
                  <a:pt x="51" y="55"/>
                  <a:pt x="52" y="55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7" y="55"/>
                  <a:pt x="168" y="55"/>
                  <a:pt x="169" y="56"/>
                </a:cubicBezTo>
                <a:cubicBezTo>
                  <a:pt x="169" y="56"/>
                  <a:pt x="170" y="57"/>
                  <a:pt x="170" y="58"/>
                </a:cubicBezTo>
                <a:close/>
                <a:moveTo>
                  <a:pt x="170" y="106"/>
                </a:moveTo>
                <a:cubicBezTo>
                  <a:pt x="170" y="124"/>
                  <a:pt x="170" y="124"/>
                  <a:pt x="170" y="124"/>
                </a:cubicBezTo>
                <a:cubicBezTo>
                  <a:pt x="170" y="125"/>
                  <a:pt x="169" y="126"/>
                  <a:pt x="169" y="127"/>
                </a:cubicBezTo>
                <a:cubicBezTo>
                  <a:pt x="168" y="127"/>
                  <a:pt x="167" y="127"/>
                  <a:pt x="166" y="127"/>
                </a:cubicBezTo>
                <a:cubicBezTo>
                  <a:pt x="52" y="127"/>
                  <a:pt x="52" y="127"/>
                  <a:pt x="52" y="127"/>
                </a:cubicBezTo>
                <a:cubicBezTo>
                  <a:pt x="51" y="127"/>
                  <a:pt x="50" y="127"/>
                  <a:pt x="49" y="127"/>
                </a:cubicBezTo>
                <a:cubicBezTo>
                  <a:pt x="49" y="126"/>
                  <a:pt x="48" y="125"/>
                  <a:pt x="48" y="124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48" y="105"/>
                  <a:pt x="49" y="105"/>
                  <a:pt x="49" y="104"/>
                </a:cubicBezTo>
                <a:cubicBezTo>
                  <a:pt x="50" y="104"/>
                  <a:pt x="51" y="103"/>
                  <a:pt x="52" y="103"/>
                </a:cubicBezTo>
                <a:cubicBezTo>
                  <a:pt x="166" y="103"/>
                  <a:pt x="166" y="103"/>
                  <a:pt x="166" y="103"/>
                </a:cubicBezTo>
                <a:cubicBezTo>
                  <a:pt x="167" y="103"/>
                  <a:pt x="168" y="104"/>
                  <a:pt x="169" y="104"/>
                </a:cubicBezTo>
                <a:cubicBezTo>
                  <a:pt x="169" y="105"/>
                  <a:pt x="170" y="105"/>
                  <a:pt x="170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712249" y="2321332"/>
            <a:ext cx="181532" cy="181532"/>
          </a:xfrm>
          <a:custGeom>
            <a:pathLst>
              <a:path extrusionOk="0" h="169" w="168">
                <a:moveTo>
                  <a:pt x="35" y="93"/>
                </a:moveTo>
                <a:cubicBezTo>
                  <a:pt x="35" y="108"/>
                  <a:pt x="35" y="108"/>
                  <a:pt x="35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6"/>
                  <a:pt x="0" y="104"/>
                  <a:pt x="0" y="103"/>
                </a:cubicBezTo>
                <a:cubicBezTo>
                  <a:pt x="0" y="100"/>
                  <a:pt x="0" y="97"/>
                  <a:pt x="2" y="94"/>
                </a:cubicBezTo>
                <a:cubicBezTo>
                  <a:pt x="3" y="92"/>
                  <a:pt x="5" y="89"/>
                  <a:pt x="7" y="88"/>
                </a:cubicBezTo>
                <a:cubicBezTo>
                  <a:pt x="9" y="86"/>
                  <a:pt x="11" y="85"/>
                  <a:pt x="14" y="83"/>
                </a:cubicBezTo>
                <a:cubicBezTo>
                  <a:pt x="16" y="82"/>
                  <a:pt x="17" y="81"/>
                  <a:pt x="19" y="79"/>
                </a:cubicBezTo>
                <a:cubicBezTo>
                  <a:pt x="20" y="78"/>
                  <a:pt x="21" y="76"/>
                  <a:pt x="21" y="75"/>
                </a:cubicBezTo>
                <a:cubicBezTo>
                  <a:pt x="21" y="73"/>
                  <a:pt x="21" y="72"/>
                  <a:pt x="20" y="71"/>
                </a:cubicBezTo>
                <a:cubicBezTo>
                  <a:pt x="19" y="70"/>
                  <a:pt x="18" y="70"/>
                  <a:pt x="16" y="70"/>
                </a:cubicBezTo>
                <a:cubicBezTo>
                  <a:pt x="13" y="70"/>
                  <a:pt x="11" y="72"/>
                  <a:pt x="8" y="76"/>
                </a:cubicBezTo>
                <a:cubicBezTo>
                  <a:pt x="0" y="70"/>
                  <a:pt x="0" y="70"/>
                  <a:pt x="0" y="70"/>
                </a:cubicBezTo>
                <a:cubicBezTo>
                  <a:pt x="2" y="67"/>
                  <a:pt x="4" y="64"/>
                  <a:pt x="7" y="62"/>
                </a:cubicBezTo>
                <a:cubicBezTo>
                  <a:pt x="10" y="61"/>
                  <a:pt x="13" y="60"/>
                  <a:pt x="17" y="60"/>
                </a:cubicBezTo>
                <a:cubicBezTo>
                  <a:pt x="22" y="60"/>
                  <a:pt x="25" y="61"/>
                  <a:pt x="29" y="64"/>
                </a:cubicBezTo>
                <a:cubicBezTo>
                  <a:pt x="32" y="66"/>
                  <a:pt x="33" y="70"/>
                  <a:pt x="33" y="74"/>
                </a:cubicBezTo>
                <a:cubicBezTo>
                  <a:pt x="33" y="77"/>
                  <a:pt x="32" y="80"/>
                  <a:pt x="30" y="83"/>
                </a:cubicBezTo>
                <a:cubicBezTo>
                  <a:pt x="28" y="86"/>
                  <a:pt x="26" y="88"/>
                  <a:pt x="23" y="89"/>
                </a:cubicBezTo>
                <a:cubicBezTo>
                  <a:pt x="20" y="90"/>
                  <a:pt x="18" y="92"/>
                  <a:pt x="16" y="94"/>
                </a:cubicBezTo>
                <a:cubicBezTo>
                  <a:pt x="14" y="96"/>
                  <a:pt x="13" y="97"/>
                  <a:pt x="13" y="99"/>
                </a:cubicBezTo>
                <a:cubicBezTo>
                  <a:pt x="25" y="99"/>
                  <a:pt x="25" y="99"/>
                  <a:pt x="25" y="99"/>
                </a:cubicBezTo>
                <a:cubicBezTo>
                  <a:pt x="25" y="93"/>
                  <a:pt x="25" y="93"/>
                  <a:pt x="25" y="93"/>
                </a:cubicBezTo>
                <a:lnTo>
                  <a:pt x="35" y="93"/>
                </a:lnTo>
                <a:close/>
                <a:moveTo>
                  <a:pt x="34" y="152"/>
                </a:moveTo>
                <a:cubicBezTo>
                  <a:pt x="34" y="157"/>
                  <a:pt x="33" y="161"/>
                  <a:pt x="29" y="164"/>
                </a:cubicBezTo>
                <a:cubicBezTo>
                  <a:pt x="26" y="167"/>
                  <a:pt x="21" y="169"/>
                  <a:pt x="16" y="169"/>
                </a:cubicBezTo>
                <a:cubicBezTo>
                  <a:pt x="10" y="169"/>
                  <a:pt x="4" y="167"/>
                  <a:pt x="0" y="162"/>
                </a:cubicBezTo>
                <a:cubicBezTo>
                  <a:pt x="5" y="154"/>
                  <a:pt x="5" y="154"/>
                  <a:pt x="5" y="154"/>
                </a:cubicBezTo>
                <a:cubicBezTo>
                  <a:pt x="9" y="157"/>
                  <a:pt x="12" y="158"/>
                  <a:pt x="16" y="158"/>
                </a:cubicBezTo>
                <a:cubicBezTo>
                  <a:pt x="17" y="158"/>
                  <a:pt x="19" y="158"/>
                  <a:pt x="20" y="157"/>
                </a:cubicBezTo>
                <a:cubicBezTo>
                  <a:pt x="22" y="156"/>
                  <a:pt x="22" y="155"/>
                  <a:pt x="22" y="153"/>
                </a:cubicBezTo>
                <a:cubicBezTo>
                  <a:pt x="22" y="149"/>
                  <a:pt x="19" y="147"/>
                  <a:pt x="12" y="148"/>
                </a:cubicBezTo>
                <a:cubicBezTo>
                  <a:pt x="10" y="142"/>
                  <a:pt x="10" y="142"/>
                  <a:pt x="10" y="142"/>
                </a:cubicBezTo>
                <a:cubicBezTo>
                  <a:pt x="10" y="142"/>
                  <a:pt x="11" y="140"/>
                  <a:pt x="13" y="138"/>
                </a:cubicBezTo>
                <a:cubicBezTo>
                  <a:pt x="15" y="136"/>
                  <a:pt x="16" y="134"/>
                  <a:pt x="17" y="133"/>
                </a:cubicBezTo>
                <a:cubicBezTo>
                  <a:pt x="18" y="132"/>
                  <a:pt x="19" y="131"/>
                  <a:pt x="21" y="130"/>
                </a:cubicBezTo>
                <a:cubicBezTo>
                  <a:pt x="21" y="129"/>
                  <a:pt x="21" y="129"/>
                  <a:pt x="21" y="129"/>
                </a:cubicBezTo>
                <a:cubicBezTo>
                  <a:pt x="20" y="129"/>
                  <a:pt x="18" y="129"/>
                  <a:pt x="16" y="130"/>
                </a:cubicBezTo>
                <a:cubicBezTo>
                  <a:pt x="14" y="130"/>
                  <a:pt x="12" y="130"/>
                  <a:pt x="11" y="130"/>
                </a:cubicBezTo>
                <a:cubicBezTo>
                  <a:pt x="11" y="135"/>
                  <a:pt x="11" y="135"/>
                  <a:pt x="11" y="135"/>
                </a:cubicBezTo>
                <a:cubicBezTo>
                  <a:pt x="1" y="135"/>
                  <a:pt x="1" y="135"/>
                  <a:pt x="1" y="135"/>
                </a:cubicBezTo>
                <a:cubicBezTo>
                  <a:pt x="1" y="120"/>
                  <a:pt x="1" y="120"/>
                  <a:pt x="1" y="120"/>
                </a:cubicBezTo>
                <a:cubicBezTo>
                  <a:pt x="33" y="120"/>
                  <a:pt x="33" y="120"/>
                  <a:pt x="33" y="120"/>
                </a:cubicBezTo>
                <a:cubicBezTo>
                  <a:pt x="33" y="129"/>
                  <a:pt x="33" y="129"/>
                  <a:pt x="33" y="129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7" y="140"/>
                  <a:pt x="30" y="142"/>
                  <a:pt x="31" y="144"/>
                </a:cubicBezTo>
                <a:cubicBezTo>
                  <a:pt x="33" y="146"/>
                  <a:pt x="34" y="149"/>
                  <a:pt x="34" y="152"/>
                </a:cubicBezTo>
                <a:close/>
                <a:moveTo>
                  <a:pt x="35" y="38"/>
                </a:moveTo>
                <a:cubicBezTo>
                  <a:pt x="35" y="48"/>
                  <a:pt x="35" y="48"/>
                  <a:pt x="3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38"/>
                  <a:pt x="3" y="38"/>
                  <a:pt x="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6"/>
                  <a:pt x="13" y="32"/>
                  <a:pt x="13" y="27"/>
                </a:cubicBezTo>
                <a:cubicBezTo>
                  <a:pt x="13" y="22"/>
                  <a:pt x="13" y="18"/>
                  <a:pt x="13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2" y="15"/>
                  <a:pt x="11" y="17"/>
                  <a:pt x="8" y="19"/>
                </a:cubicBezTo>
                <a:cubicBezTo>
                  <a:pt x="2" y="12"/>
                  <a:pt x="2" y="12"/>
                  <a:pt x="2" y="12"/>
                </a:cubicBezTo>
                <a:cubicBezTo>
                  <a:pt x="14" y="0"/>
                  <a:pt x="14" y="0"/>
                  <a:pt x="1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38"/>
                  <a:pt x="24" y="38"/>
                  <a:pt x="24" y="38"/>
                </a:cubicBezTo>
                <a:lnTo>
                  <a:pt x="35" y="38"/>
                </a:lnTo>
                <a:close/>
                <a:moveTo>
                  <a:pt x="168" y="26"/>
                </a:moveTo>
                <a:cubicBezTo>
                  <a:pt x="168" y="45"/>
                  <a:pt x="168" y="45"/>
                  <a:pt x="168" y="45"/>
                </a:cubicBezTo>
                <a:cubicBezTo>
                  <a:pt x="168" y="45"/>
                  <a:pt x="167" y="46"/>
                  <a:pt x="167" y="47"/>
                </a:cubicBezTo>
                <a:cubicBezTo>
                  <a:pt x="166" y="47"/>
                  <a:pt x="166" y="48"/>
                  <a:pt x="165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8" y="47"/>
                  <a:pt x="48" y="47"/>
                </a:cubicBezTo>
                <a:cubicBezTo>
                  <a:pt x="47" y="46"/>
                  <a:pt x="47" y="45"/>
                  <a:pt x="47" y="45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7" y="25"/>
                  <a:pt x="48" y="24"/>
                </a:cubicBezTo>
                <a:cubicBezTo>
                  <a:pt x="48" y="24"/>
                  <a:pt x="49" y="23"/>
                  <a:pt x="50" y="23"/>
                </a:cubicBezTo>
                <a:cubicBezTo>
                  <a:pt x="165" y="23"/>
                  <a:pt x="165" y="23"/>
                  <a:pt x="165" y="23"/>
                </a:cubicBezTo>
                <a:cubicBezTo>
                  <a:pt x="166" y="23"/>
                  <a:pt x="166" y="24"/>
                  <a:pt x="167" y="24"/>
                </a:cubicBezTo>
                <a:cubicBezTo>
                  <a:pt x="167" y="25"/>
                  <a:pt x="168" y="26"/>
                  <a:pt x="168" y="26"/>
                </a:cubicBezTo>
                <a:close/>
                <a:moveTo>
                  <a:pt x="168" y="75"/>
                </a:moveTo>
                <a:cubicBezTo>
                  <a:pt x="168" y="93"/>
                  <a:pt x="168" y="93"/>
                  <a:pt x="168" y="93"/>
                </a:cubicBezTo>
                <a:cubicBezTo>
                  <a:pt x="168" y="94"/>
                  <a:pt x="167" y="95"/>
                  <a:pt x="167" y="95"/>
                </a:cubicBezTo>
                <a:cubicBezTo>
                  <a:pt x="166" y="96"/>
                  <a:pt x="166" y="96"/>
                  <a:pt x="165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9" y="96"/>
                  <a:pt x="48" y="96"/>
                  <a:pt x="48" y="95"/>
                </a:cubicBezTo>
                <a:cubicBezTo>
                  <a:pt x="47" y="95"/>
                  <a:pt x="47" y="94"/>
                  <a:pt x="47" y="93"/>
                </a:cubicBezTo>
                <a:cubicBezTo>
                  <a:pt x="47" y="75"/>
                  <a:pt x="47" y="75"/>
                  <a:pt x="47" y="75"/>
                </a:cubicBezTo>
                <a:cubicBezTo>
                  <a:pt x="47" y="74"/>
                  <a:pt x="47" y="73"/>
                  <a:pt x="48" y="73"/>
                </a:cubicBezTo>
                <a:cubicBezTo>
                  <a:pt x="48" y="72"/>
                  <a:pt x="49" y="72"/>
                  <a:pt x="50" y="72"/>
                </a:cubicBezTo>
                <a:cubicBezTo>
                  <a:pt x="165" y="72"/>
                  <a:pt x="165" y="72"/>
                  <a:pt x="165" y="72"/>
                </a:cubicBezTo>
                <a:cubicBezTo>
                  <a:pt x="166" y="72"/>
                  <a:pt x="166" y="72"/>
                  <a:pt x="167" y="73"/>
                </a:cubicBezTo>
                <a:cubicBezTo>
                  <a:pt x="167" y="73"/>
                  <a:pt x="168" y="74"/>
                  <a:pt x="168" y="75"/>
                </a:cubicBezTo>
                <a:close/>
                <a:moveTo>
                  <a:pt x="168" y="123"/>
                </a:moveTo>
                <a:cubicBezTo>
                  <a:pt x="168" y="141"/>
                  <a:pt x="168" y="141"/>
                  <a:pt x="168" y="141"/>
                </a:cubicBezTo>
                <a:cubicBezTo>
                  <a:pt x="168" y="142"/>
                  <a:pt x="167" y="143"/>
                  <a:pt x="167" y="144"/>
                </a:cubicBezTo>
                <a:cubicBezTo>
                  <a:pt x="166" y="144"/>
                  <a:pt x="166" y="144"/>
                  <a:pt x="165" y="144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44"/>
                  <a:pt x="48" y="144"/>
                  <a:pt x="48" y="144"/>
                </a:cubicBezTo>
                <a:cubicBezTo>
                  <a:pt x="47" y="143"/>
                  <a:pt x="47" y="142"/>
                  <a:pt x="47" y="141"/>
                </a:cubicBezTo>
                <a:cubicBezTo>
                  <a:pt x="47" y="123"/>
                  <a:pt x="47" y="123"/>
                  <a:pt x="47" y="123"/>
                </a:cubicBezTo>
                <a:cubicBezTo>
                  <a:pt x="47" y="122"/>
                  <a:pt x="47" y="122"/>
                  <a:pt x="48" y="121"/>
                </a:cubicBezTo>
                <a:cubicBezTo>
                  <a:pt x="48" y="121"/>
                  <a:pt x="49" y="120"/>
                  <a:pt x="50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6" y="121"/>
                  <a:pt x="167" y="121"/>
                </a:cubicBezTo>
                <a:cubicBezTo>
                  <a:pt x="167" y="122"/>
                  <a:pt x="168" y="122"/>
                  <a:pt x="168" y="1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937543" y="2332678"/>
            <a:ext cx="181532" cy="157220"/>
          </a:xfrm>
          <a:custGeom>
            <a:pathLst>
              <a:path extrusionOk="0" h="146" w="169">
                <a:moveTo>
                  <a:pt x="166" y="73"/>
                </a:moveTo>
                <a:cubicBezTo>
                  <a:pt x="167" y="73"/>
                  <a:pt x="168" y="73"/>
                  <a:pt x="168" y="74"/>
                </a:cubicBezTo>
                <a:cubicBezTo>
                  <a:pt x="169" y="74"/>
                  <a:pt x="169" y="75"/>
                  <a:pt x="169" y="76"/>
                </a:cubicBezTo>
                <a:cubicBezTo>
                  <a:pt x="169" y="82"/>
                  <a:pt x="169" y="82"/>
                  <a:pt x="169" y="82"/>
                </a:cubicBezTo>
                <a:cubicBezTo>
                  <a:pt x="169" y="83"/>
                  <a:pt x="169" y="84"/>
                  <a:pt x="168" y="84"/>
                </a:cubicBezTo>
                <a:cubicBezTo>
                  <a:pt x="168" y="85"/>
                  <a:pt x="167" y="85"/>
                  <a:pt x="166" y="85"/>
                </a:cubicBezTo>
                <a:cubicBezTo>
                  <a:pt x="3" y="85"/>
                  <a:pt x="3" y="85"/>
                  <a:pt x="3" y="85"/>
                </a:cubicBezTo>
                <a:cubicBezTo>
                  <a:pt x="2" y="85"/>
                  <a:pt x="1" y="85"/>
                  <a:pt x="0" y="84"/>
                </a:cubicBezTo>
                <a:cubicBezTo>
                  <a:pt x="0" y="84"/>
                  <a:pt x="0" y="83"/>
                  <a:pt x="0" y="8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5"/>
                  <a:pt x="0" y="74"/>
                  <a:pt x="0" y="74"/>
                </a:cubicBezTo>
                <a:cubicBezTo>
                  <a:pt x="1" y="73"/>
                  <a:pt x="2" y="73"/>
                  <a:pt x="3" y="73"/>
                </a:cubicBezTo>
                <a:lnTo>
                  <a:pt x="166" y="73"/>
                </a:lnTo>
                <a:close/>
                <a:moveTo>
                  <a:pt x="45" y="67"/>
                </a:moveTo>
                <a:cubicBezTo>
                  <a:pt x="43" y="65"/>
                  <a:pt x="42" y="62"/>
                  <a:pt x="40" y="59"/>
                </a:cubicBezTo>
                <a:cubicBezTo>
                  <a:pt x="37" y="53"/>
                  <a:pt x="36" y="47"/>
                  <a:pt x="36" y="42"/>
                </a:cubicBezTo>
                <a:cubicBezTo>
                  <a:pt x="36" y="30"/>
                  <a:pt x="40" y="20"/>
                  <a:pt x="48" y="12"/>
                </a:cubicBezTo>
                <a:cubicBezTo>
                  <a:pt x="57" y="4"/>
                  <a:pt x="69" y="0"/>
                  <a:pt x="86" y="0"/>
                </a:cubicBezTo>
                <a:cubicBezTo>
                  <a:pt x="89" y="0"/>
                  <a:pt x="94" y="1"/>
                  <a:pt x="101" y="2"/>
                </a:cubicBezTo>
                <a:cubicBezTo>
                  <a:pt x="106" y="3"/>
                  <a:pt x="111" y="4"/>
                  <a:pt x="118" y="7"/>
                </a:cubicBezTo>
                <a:cubicBezTo>
                  <a:pt x="119" y="9"/>
                  <a:pt x="119" y="13"/>
                  <a:pt x="120" y="18"/>
                </a:cubicBezTo>
                <a:cubicBezTo>
                  <a:pt x="121" y="26"/>
                  <a:pt x="121" y="31"/>
                  <a:pt x="121" y="35"/>
                </a:cubicBezTo>
                <a:cubicBezTo>
                  <a:pt x="121" y="36"/>
                  <a:pt x="121" y="38"/>
                  <a:pt x="121" y="39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07" y="30"/>
                  <a:pt x="104" y="23"/>
                  <a:pt x="101" y="20"/>
                </a:cubicBezTo>
                <a:cubicBezTo>
                  <a:pt x="95" y="14"/>
                  <a:pt x="89" y="11"/>
                  <a:pt x="81" y="11"/>
                </a:cubicBezTo>
                <a:cubicBezTo>
                  <a:pt x="74" y="11"/>
                  <a:pt x="68" y="13"/>
                  <a:pt x="64" y="16"/>
                </a:cubicBezTo>
                <a:cubicBezTo>
                  <a:pt x="60" y="20"/>
                  <a:pt x="57" y="25"/>
                  <a:pt x="57" y="30"/>
                </a:cubicBezTo>
                <a:cubicBezTo>
                  <a:pt x="57" y="35"/>
                  <a:pt x="60" y="39"/>
                  <a:pt x="64" y="44"/>
                </a:cubicBezTo>
                <a:cubicBezTo>
                  <a:pt x="68" y="48"/>
                  <a:pt x="77" y="52"/>
                  <a:pt x="90" y="56"/>
                </a:cubicBezTo>
                <a:cubicBezTo>
                  <a:pt x="94" y="57"/>
                  <a:pt x="100" y="59"/>
                  <a:pt x="106" y="62"/>
                </a:cubicBezTo>
                <a:cubicBezTo>
                  <a:pt x="110" y="64"/>
                  <a:pt x="113" y="65"/>
                  <a:pt x="115" y="67"/>
                </a:cubicBezTo>
                <a:lnTo>
                  <a:pt x="45" y="67"/>
                </a:lnTo>
                <a:close/>
                <a:moveTo>
                  <a:pt x="93" y="91"/>
                </a:moveTo>
                <a:cubicBezTo>
                  <a:pt x="132" y="91"/>
                  <a:pt x="132" y="91"/>
                  <a:pt x="132" y="91"/>
                </a:cubicBezTo>
                <a:cubicBezTo>
                  <a:pt x="132" y="94"/>
                  <a:pt x="133" y="96"/>
                  <a:pt x="133" y="100"/>
                </a:cubicBezTo>
                <a:cubicBezTo>
                  <a:pt x="133" y="107"/>
                  <a:pt x="131" y="113"/>
                  <a:pt x="129" y="120"/>
                </a:cubicBezTo>
                <a:cubicBezTo>
                  <a:pt x="127" y="123"/>
                  <a:pt x="125" y="127"/>
                  <a:pt x="122" y="130"/>
                </a:cubicBezTo>
                <a:cubicBezTo>
                  <a:pt x="120" y="132"/>
                  <a:pt x="116" y="134"/>
                  <a:pt x="112" y="137"/>
                </a:cubicBezTo>
                <a:cubicBezTo>
                  <a:pt x="107" y="140"/>
                  <a:pt x="102" y="142"/>
                  <a:pt x="97" y="144"/>
                </a:cubicBezTo>
                <a:cubicBezTo>
                  <a:pt x="92" y="145"/>
                  <a:pt x="86" y="146"/>
                  <a:pt x="78" y="146"/>
                </a:cubicBezTo>
                <a:cubicBezTo>
                  <a:pt x="71" y="146"/>
                  <a:pt x="65" y="145"/>
                  <a:pt x="60" y="143"/>
                </a:cubicBezTo>
                <a:cubicBezTo>
                  <a:pt x="46" y="140"/>
                  <a:pt x="46" y="140"/>
                  <a:pt x="46" y="140"/>
                </a:cubicBezTo>
                <a:cubicBezTo>
                  <a:pt x="43" y="139"/>
                  <a:pt x="41" y="138"/>
                  <a:pt x="40" y="137"/>
                </a:cubicBezTo>
                <a:cubicBezTo>
                  <a:pt x="39" y="136"/>
                  <a:pt x="39" y="136"/>
                  <a:pt x="39" y="135"/>
                </a:cubicBezTo>
                <a:cubicBezTo>
                  <a:pt x="39" y="134"/>
                  <a:pt x="39" y="134"/>
                  <a:pt x="39" y="134"/>
                </a:cubicBezTo>
                <a:cubicBezTo>
                  <a:pt x="39" y="127"/>
                  <a:pt x="39" y="122"/>
                  <a:pt x="39" y="119"/>
                </a:cubicBezTo>
                <a:cubicBezTo>
                  <a:pt x="39" y="117"/>
                  <a:pt x="39" y="115"/>
                  <a:pt x="39" y="112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39" y="105"/>
                  <a:pt x="39" y="105"/>
                  <a:pt x="39" y="105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9" y="107"/>
                  <a:pt x="50" y="109"/>
                  <a:pt x="51" y="111"/>
                </a:cubicBezTo>
                <a:cubicBezTo>
                  <a:pt x="52" y="114"/>
                  <a:pt x="53" y="115"/>
                  <a:pt x="53" y="117"/>
                </a:cubicBezTo>
                <a:cubicBezTo>
                  <a:pt x="54" y="118"/>
                  <a:pt x="54" y="119"/>
                  <a:pt x="55" y="119"/>
                </a:cubicBezTo>
                <a:cubicBezTo>
                  <a:pt x="57" y="123"/>
                  <a:pt x="59" y="126"/>
                  <a:pt x="62" y="128"/>
                </a:cubicBezTo>
                <a:cubicBezTo>
                  <a:pt x="65" y="130"/>
                  <a:pt x="68" y="132"/>
                  <a:pt x="72" y="133"/>
                </a:cubicBezTo>
                <a:cubicBezTo>
                  <a:pt x="76" y="135"/>
                  <a:pt x="80" y="136"/>
                  <a:pt x="85" y="136"/>
                </a:cubicBezTo>
                <a:cubicBezTo>
                  <a:pt x="89" y="136"/>
                  <a:pt x="93" y="135"/>
                  <a:pt x="98" y="133"/>
                </a:cubicBezTo>
                <a:cubicBezTo>
                  <a:pt x="103" y="131"/>
                  <a:pt x="106" y="129"/>
                  <a:pt x="109" y="125"/>
                </a:cubicBezTo>
                <a:cubicBezTo>
                  <a:pt x="112" y="121"/>
                  <a:pt x="114" y="117"/>
                  <a:pt x="114" y="113"/>
                </a:cubicBezTo>
                <a:cubicBezTo>
                  <a:pt x="114" y="107"/>
                  <a:pt x="111" y="102"/>
                  <a:pt x="106" y="98"/>
                </a:cubicBezTo>
                <a:cubicBezTo>
                  <a:pt x="104" y="96"/>
                  <a:pt x="100" y="94"/>
                  <a:pt x="93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6162838" y="2332678"/>
            <a:ext cx="155598" cy="157220"/>
          </a:xfrm>
          <a:custGeom>
            <a:pathLst>
              <a:path extrusionOk="0" h="146" w="145">
                <a:moveTo>
                  <a:pt x="4" y="9"/>
                </a:moveTo>
                <a:cubicBezTo>
                  <a:pt x="2" y="9"/>
                  <a:pt x="1" y="9"/>
                  <a:pt x="0" y="9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2" y="1"/>
                  <a:pt x="4" y="1"/>
                </a:cubicBezTo>
                <a:cubicBezTo>
                  <a:pt x="7" y="1"/>
                  <a:pt x="11" y="1"/>
                  <a:pt x="14" y="1"/>
                </a:cubicBezTo>
                <a:cubicBezTo>
                  <a:pt x="22" y="1"/>
                  <a:pt x="28" y="2"/>
                  <a:pt x="30" y="2"/>
                </a:cubicBezTo>
                <a:cubicBezTo>
                  <a:pt x="35" y="2"/>
                  <a:pt x="41" y="1"/>
                  <a:pt x="46" y="1"/>
                </a:cubicBezTo>
                <a:cubicBezTo>
                  <a:pt x="53" y="1"/>
                  <a:pt x="58" y="1"/>
                  <a:pt x="59" y="1"/>
                </a:cubicBezTo>
                <a:cubicBezTo>
                  <a:pt x="63" y="1"/>
                  <a:pt x="66" y="1"/>
                  <a:pt x="68" y="1"/>
                </a:cubicBezTo>
                <a:cubicBezTo>
                  <a:pt x="68" y="2"/>
                  <a:pt x="68" y="2"/>
                  <a:pt x="68" y="2"/>
                </a:cubicBezTo>
                <a:cubicBezTo>
                  <a:pt x="68" y="8"/>
                  <a:pt x="68" y="8"/>
                  <a:pt x="68" y="8"/>
                </a:cubicBezTo>
                <a:cubicBezTo>
                  <a:pt x="68" y="9"/>
                  <a:pt x="68" y="9"/>
                  <a:pt x="68" y="9"/>
                </a:cubicBezTo>
                <a:cubicBezTo>
                  <a:pt x="64" y="9"/>
                  <a:pt x="60" y="10"/>
                  <a:pt x="56" y="10"/>
                </a:cubicBezTo>
                <a:cubicBezTo>
                  <a:pt x="52" y="10"/>
                  <a:pt x="50" y="10"/>
                  <a:pt x="49" y="12"/>
                </a:cubicBezTo>
                <a:cubicBezTo>
                  <a:pt x="48" y="13"/>
                  <a:pt x="47" y="17"/>
                  <a:pt x="47" y="25"/>
                </a:cubicBezTo>
                <a:cubicBezTo>
                  <a:pt x="47" y="25"/>
                  <a:pt x="47" y="26"/>
                  <a:pt x="47" y="28"/>
                </a:cubicBezTo>
                <a:cubicBezTo>
                  <a:pt x="47" y="29"/>
                  <a:pt x="47" y="30"/>
                  <a:pt x="47" y="30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86"/>
                  <a:pt x="51" y="92"/>
                  <a:pt x="54" y="97"/>
                </a:cubicBezTo>
                <a:cubicBezTo>
                  <a:pt x="56" y="101"/>
                  <a:pt x="59" y="104"/>
                  <a:pt x="63" y="106"/>
                </a:cubicBezTo>
                <a:cubicBezTo>
                  <a:pt x="68" y="109"/>
                  <a:pt x="74" y="110"/>
                  <a:pt x="79" y="110"/>
                </a:cubicBezTo>
                <a:cubicBezTo>
                  <a:pt x="86" y="110"/>
                  <a:pt x="92" y="109"/>
                  <a:pt x="98" y="108"/>
                </a:cubicBezTo>
                <a:cubicBezTo>
                  <a:pt x="101" y="107"/>
                  <a:pt x="104" y="105"/>
                  <a:pt x="107" y="103"/>
                </a:cubicBezTo>
                <a:cubicBezTo>
                  <a:pt x="110" y="101"/>
                  <a:pt x="112" y="99"/>
                  <a:pt x="113" y="97"/>
                </a:cubicBezTo>
                <a:cubicBezTo>
                  <a:pt x="115" y="93"/>
                  <a:pt x="117" y="90"/>
                  <a:pt x="118" y="86"/>
                </a:cubicBezTo>
                <a:cubicBezTo>
                  <a:pt x="119" y="81"/>
                  <a:pt x="120" y="74"/>
                  <a:pt x="120" y="64"/>
                </a:cubicBezTo>
                <a:cubicBezTo>
                  <a:pt x="120" y="59"/>
                  <a:pt x="120" y="55"/>
                  <a:pt x="120" y="52"/>
                </a:cubicBezTo>
                <a:cubicBezTo>
                  <a:pt x="119" y="49"/>
                  <a:pt x="119" y="45"/>
                  <a:pt x="119" y="41"/>
                </a:cubicBezTo>
                <a:cubicBezTo>
                  <a:pt x="118" y="36"/>
                  <a:pt x="118" y="31"/>
                  <a:pt x="117" y="26"/>
                </a:cubicBezTo>
                <a:cubicBezTo>
                  <a:pt x="117" y="20"/>
                  <a:pt x="117" y="20"/>
                  <a:pt x="117" y="20"/>
                </a:cubicBezTo>
                <a:cubicBezTo>
                  <a:pt x="117" y="16"/>
                  <a:pt x="116" y="13"/>
                  <a:pt x="115" y="12"/>
                </a:cubicBezTo>
                <a:cubicBezTo>
                  <a:pt x="113" y="10"/>
                  <a:pt x="110" y="8"/>
                  <a:pt x="107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7" y="8"/>
                  <a:pt x="97" y="8"/>
                  <a:pt x="97" y="8"/>
                </a:cubicBezTo>
                <a:cubicBezTo>
                  <a:pt x="97" y="0"/>
                  <a:pt x="97" y="0"/>
                  <a:pt x="97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24" y="1"/>
                  <a:pt x="124" y="1"/>
                  <a:pt x="124" y="1"/>
                </a:cubicBezTo>
                <a:cubicBezTo>
                  <a:pt x="129" y="1"/>
                  <a:pt x="135" y="1"/>
                  <a:pt x="143" y="0"/>
                </a:cubicBezTo>
                <a:cubicBezTo>
                  <a:pt x="144" y="1"/>
                  <a:pt x="144" y="1"/>
                  <a:pt x="144" y="1"/>
                </a:cubicBezTo>
                <a:cubicBezTo>
                  <a:pt x="145" y="3"/>
                  <a:pt x="145" y="5"/>
                  <a:pt x="145" y="5"/>
                </a:cubicBezTo>
                <a:cubicBezTo>
                  <a:pt x="145" y="6"/>
                  <a:pt x="145" y="7"/>
                  <a:pt x="145" y="8"/>
                </a:cubicBezTo>
                <a:cubicBezTo>
                  <a:pt x="142" y="9"/>
                  <a:pt x="139" y="9"/>
                  <a:pt x="137" y="9"/>
                </a:cubicBezTo>
                <a:cubicBezTo>
                  <a:pt x="132" y="10"/>
                  <a:pt x="130" y="11"/>
                  <a:pt x="129" y="11"/>
                </a:cubicBezTo>
                <a:cubicBezTo>
                  <a:pt x="128" y="12"/>
                  <a:pt x="128" y="13"/>
                  <a:pt x="128" y="15"/>
                </a:cubicBezTo>
                <a:cubicBezTo>
                  <a:pt x="128" y="15"/>
                  <a:pt x="128" y="16"/>
                  <a:pt x="128" y="18"/>
                </a:cubicBezTo>
                <a:cubicBezTo>
                  <a:pt x="128" y="19"/>
                  <a:pt x="128" y="20"/>
                  <a:pt x="128" y="20"/>
                </a:cubicBezTo>
                <a:cubicBezTo>
                  <a:pt x="129" y="22"/>
                  <a:pt x="129" y="34"/>
                  <a:pt x="130" y="58"/>
                </a:cubicBezTo>
                <a:cubicBezTo>
                  <a:pt x="130" y="70"/>
                  <a:pt x="130" y="80"/>
                  <a:pt x="129" y="87"/>
                </a:cubicBezTo>
                <a:cubicBezTo>
                  <a:pt x="128" y="91"/>
                  <a:pt x="126" y="95"/>
                  <a:pt x="125" y="98"/>
                </a:cubicBezTo>
                <a:cubicBezTo>
                  <a:pt x="122" y="102"/>
                  <a:pt x="119" y="106"/>
                  <a:pt x="114" y="110"/>
                </a:cubicBezTo>
                <a:cubicBezTo>
                  <a:pt x="110" y="113"/>
                  <a:pt x="104" y="116"/>
                  <a:pt x="97" y="118"/>
                </a:cubicBezTo>
                <a:cubicBezTo>
                  <a:pt x="90" y="120"/>
                  <a:pt x="82" y="121"/>
                  <a:pt x="73" y="121"/>
                </a:cubicBezTo>
                <a:cubicBezTo>
                  <a:pt x="62" y="121"/>
                  <a:pt x="53" y="120"/>
                  <a:pt x="46" y="117"/>
                </a:cubicBezTo>
                <a:cubicBezTo>
                  <a:pt x="39" y="114"/>
                  <a:pt x="33" y="110"/>
                  <a:pt x="29" y="105"/>
                </a:cubicBezTo>
                <a:cubicBezTo>
                  <a:pt x="25" y="101"/>
                  <a:pt x="23" y="95"/>
                  <a:pt x="21" y="87"/>
                </a:cubicBezTo>
                <a:cubicBezTo>
                  <a:pt x="20" y="82"/>
                  <a:pt x="20" y="75"/>
                  <a:pt x="20" y="65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21"/>
                  <a:pt x="19" y="15"/>
                  <a:pt x="18" y="13"/>
                </a:cubicBezTo>
                <a:cubicBezTo>
                  <a:pt x="17" y="11"/>
                  <a:pt x="12" y="9"/>
                  <a:pt x="4" y="9"/>
                </a:cubicBezTo>
                <a:close/>
                <a:moveTo>
                  <a:pt x="145" y="143"/>
                </a:moveTo>
                <a:cubicBezTo>
                  <a:pt x="145" y="136"/>
                  <a:pt x="145" y="136"/>
                  <a:pt x="145" y="136"/>
                </a:cubicBezTo>
                <a:cubicBezTo>
                  <a:pt x="145" y="136"/>
                  <a:pt x="145" y="135"/>
                  <a:pt x="144" y="134"/>
                </a:cubicBezTo>
                <a:cubicBezTo>
                  <a:pt x="144" y="134"/>
                  <a:pt x="143" y="133"/>
                  <a:pt x="142" y="133"/>
                </a:cubicBezTo>
                <a:cubicBezTo>
                  <a:pt x="3" y="133"/>
                  <a:pt x="3" y="133"/>
                  <a:pt x="3" y="133"/>
                </a:cubicBezTo>
                <a:cubicBezTo>
                  <a:pt x="2" y="133"/>
                  <a:pt x="1" y="134"/>
                  <a:pt x="1" y="134"/>
                </a:cubicBezTo>
                <a:cubicBezTo>
                  <a:pt x="0" y="135"/>
                  <a:pt x="0" y="136"/>
                  <a:pt x="0" y="13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4"/>
                  <a:pt x="1" y="145"/>
                </a:cubicBezTo>
                <a:cubicBezTo>
                  <a:pt x="1" y="145"/>
                  <a:pt x="2" y="146"/>
                  <a:pt x="3" y="146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43" y="146"/>
                  <a:pt x="144" y="145"/>
                  <a:pt x="144" y="145"/>
                </a:cubicBezTo>
                <a:cubicBezTo>
                  <a:pt x="145" y="144"/>
                  <a:pt x="145" y="143"/>
                  <a:pt x="145" y="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362198" y="2332678"/>
            <a:ext cx="170186" cy="142632"/>
          </a:xfrm>
          <a:custGeom>
            <a:pathLst>
              <a:path extrusionOk="0" h="133" w="157">
                <a:moveTo>
                  <a:pt x="157" y="15"/>
                </a:moveTo>
                <a:cubicBezTo>
                  <a:pt x="157" y="118"/>
                  <a:pt x="157" y="118"/>
                  <a:pt x="157" y="118"/>
                </a:cubicBezTo>
                <a:cubicBezTo>
                  <a:pt x="157" y="122"/>
                  <a:pt x="156" y="126"/>
                  <a:pt x="153" y="129"/>
                </a:cubicBezTo>
                <a:cubicBezTo>
                  <a:pt x="150" y="132"/>
                  <a:pt x="146" y="133"/>
                  <a:pt x="142" y="133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1" y="133"/>
                  <a:pt x="7" y="132"/>
                  <a:pt x="4" y="129"/>
                </a:cubicBezTo>
                <a:cubicBezTo>
                  <a:pt x="1" y="126"/>
                  <a:pt x="0" y="122"/>
                  <a:pt x="0" y="1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6" y="0"/>
                  <a:pt x="150" y="2"/>
                  <a:pt x="153" y="5"/>
                </a:cubicBezTo>
                <a:cubicBezTo>
                  <a:pt x="156" y="8"/>
                  <a:pt x="157" y="11"/>
                  <a:pt x="157" y="15"/>
                </a:cubicBezTo>
                <a:close/>
                <a:moveTo>
                  <a:pt x="48" y="46"/>
                </a:moveTo>
                <a:cubicBezTo>
                  <a:pt x="48" y="28"/>
                  <a:pt x="48" y="28"/>
                  <a:pt x="48" y="28"/>
                </a:cubicBezTo>
                <a:cubicBezTo>
                  <a:pt x="48" y="27"/>
                  <a:pt x="48" y="26"/>
                  <a:pt x="47" y="25"/>
                </a:cubicBezTo>
                <a:cubicBezTo>
                  <a:pt x="47" y="25"/>
                  <a:pt x="46" y="25"/>
                  <a:pt x="4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3" y="25"/>
                  <a:pt x="13" y="25"/>
                </a:cubicBezTo>
                <a:cubicBezTo>
                  <a:pt x="12" y="26"/>
                  <a:pt x="12" y="27"/>
                  <a:pt x="12" y="28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2" y="47"/>
                  <a:pt x="13" y="48"/>
                </a:cubicBezTo>
                <a:cubicBezTo>
                  <a:pt x="13" y="48"/>
                  <a:pt x="14" y="49"/>
                  <a:pt x="15" y="49"/>
                </a:cubicBezTo>
                <a:cubicBezTo>
                  <a:pt x="45" y="49"/>
                  <a:pt x="45" y="49"/>
                  <a:pt x="45" y="49"/>
                </a:cubicBezTo>
                <a:cubicBezTo>
                  <a:pt x="46" y="49"/>
                  <a:pt x="47" y="48"/>
                  <a:pt x="47" y="48"/>
                </a:cubicBezTo>
                <a:cubicBezTo>
                  <a:pt x="48" y="47"/>
                  <a:pt x="48" y="47"/>
                  <a:pt x="48" y="46"/>
                </a:cubicBezTo>
                <a:close/>
                <a:moveTo>
                  <a:pt x="48" y="82"/>
                </a:moveTo>
                <a:cubicBezTo>
                  <a:pt x="48" y="64"/>
                  <a:pt x="48" y="64"/>
                  <a:pt x="48" y="64"/>
                </a:cubicBezTo>
                <a:cubicBezTo>
                  <a:pt x="48" y="63"/>
                  <a:pt x="48" y="62"/>
                  <a:pt x="47" y="62"/>
                </a:cubicBezTo>
                <a:cubicBezTo>
                  <a:pt x="47" y="61"/>
                  <a:pt x="46" y="61"/>
                  <a:pt x="45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4" y="61"/>
                  <a:pt x="13" y="61"/>
                  <a:pt x="13" y="62"/>
                </a:cubicBezTo>
                <a:cubicBezTo>
                  <a:pt x="12" y="62"/>
                  <a:pt x="12" y="63"/>
                  <a:pt x="12" y="64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83"/>
                  <a:pt x="12" y="84"/>
                  <a:pt x="13" y="84"/>
                </a:cubicBezTo>
                <a:cubicBezTo>
                  <a:pt x="13" y="85"/>
                  <a:pt x="14" y="85"/>
                  <a:pt x="15" y="85"/>
                </a:cubicBezTo>
                <a:cubicBezTo>
                  <a:pt x="45" y="85"/>
                  <a:pt x="45" y="85"/>
                  <a:pt x="45" y="85"/>
                </a:cubicBezTo>
                <a:cubicBezTo>
                  <a:pt x="46" y="85"/>
                  <a:pt x="47" y="85"/>
                  <a:pt x="47" y="84"/>
                </a:cubicBezTo>
                <a:cubicBezTo>
                  <a:pt x="48" y="84"/>
                  <a:pt x="48" y="83"/>
                  <a:pt x="48" y="82"/>
                </a:cubicBezTo>
                <a:close/>
                <a:moveTo>
                  <a:pt x="48" y="118"/>
                </a:move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8" y="99"/>
                  <a:pt x="47" y="98"/>
                </a:cubicBezTo>
                <a:cubicBezTo>
                  <a:pt x="47" y="97"/>
                  <a:pt x="46" y="97"/>
                  <a:pt x="45" y="97"/>
                </a:cubicBezTo>
                <a:cubicBezTo>
                  <a:pt x="15" y="97"/>
                  <a:pt x="15" y="97"/>
                  <a:pt x="15" y="97"/>
                </a:cubicBezTo>
                <a:cubicBezTo>
                  <a:pt x="14" y="97"/>
                  <a:pt x="13" y="97"/>
                  <a:pt x="13" y="98"/>
                </a:cubicBezTo>
                <a:cubicBezTo>
                  <a:pt x="12" y="99"/>
                  <a:pt x="12" y="99"/>
                  <a:pt x="12" y="100"/>
                </a:cubicBezTo>
                <a:cubicBezTo>
                  <a:pt x="12" y="118"/>
                  <a:pt x="12" y="118"/>
                  <a:pt x="12" y="118"/>
                </a:cubicBezTo>
                <a:cubicBezTo>
                  <a:pt x="12" y="119"/>
                  <a:pt x="12" y="120"/>
                  <a:pt x="13" y="120"/>
                </a:cubicBezTo>
                <a:cubicBezTo>
                  <a:pt x="13" y="121"/>
                  <a:pt x="14" y="121"/>
                  <a:pt x="15" y="121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6" y="121"/>
                  <a:pt x="47" y="121"/>
                  <a:pt x="47" y="120"/>
                </a:cubicBezTo>
                <a:cubicBezTo>
                  <a:pt x="48" y="120"/>
                  <a:pt x="48" y="119"/>
                  <a:pt x="48" y="118"/>
                </a:cubicBezTo>
                <a:close/>
                <a:moveTo>
                  <a:pt x="97" y="46"/>
                </a:moveTo>
                <a:cubicBezTo>
                  <a:pt x="97" y="28"/>
                  <a:pt x="97" y="28"/>
                  <a:pt x="97" y="28"/>
                </a:cubicBezTo>
                <a:cubicBezTo>
                  <a:pt x="97" y="27"/>
                  <a:pt x="96" y="26"/>
                  <a:pt x="96" y="25"/>
                </a:cubicBezTo>
                <a:cubicBezTo>
                  <a:pt x="95" y="25"/>
                  <a:pt x="94" y="25"/>
                  <a:pt x="94" y="25"/>
                </a:cubicBezTo>
                <a:cubicBezTo>
                  <a:pt x="63" y="25"/>
                  <a:pt x="63" y="25"/>
                  <a:pt x="63" y="25"/>
                </a:cubicBezTo>
                <a:cubicBezTo>
                  <a:pt x="62" y="25"/>
                  <a:pt x="62" y="25"/>
                  <a:pt x="61" y="25"/>
                </a:cubicBezTo>
                <a:cubicBezTo>
                  <a:pt x="61" y="26"/>
                  <a:pt x="60" y="27"/>
                  <a:pt x="60" y="28"/>
                </a:cubicBezTo>
                <a:cubicBezTo>
                  <a:pt x="60" y="46"/>
                  <a:pt x="60" y="46"/>
                  <a:pt x="60" y="46"/>
                </a:cubicBezTo>
                <a:cubicBezTo>
                  <a:pt x="60" y="47"/>
                  <a:pt x="61" y="47"/>
                  <a:pt x="61" y="48"/>
                </a:cubicBezTo>
                <a:cubicBezTo>
                  <a:pt x="62" y="48"/>
                  <a:pt x="62" y="49"/>
                  <a:pt x="63" y="49"/>
                </a:cubicBezTo>
                <a:cubicBezTo>
                  <a:pt x="94" y="49"/>
                  <a:pt x="94" y="49"/>
                  <a:pt x="94" y="49"/>
                </a:cubicBezTo>
                <a:cubicBezTo>
                  <a:pt x="94" y="49"/>
                  <a:pt x="95" y="48"/>
                  <a:pt x="96" y="48"/>
                </a:cubicBezTo>
                <a:cubicBezTo>
                  <a:pt x="96" y="47"/>
                  <a:pt x="97" y="47"/>
                  <a:pt x="97" y="46"/>
                </a:cubicBezTo>
                <a:close/>
                <a:moveTo>
                  <a:pt x="97" y="82"/>
                </a:moveTo>
                <a:cubicBezTo>
                  <a:pt x="97" y="64"/>
                  <a:pt x="97" y="64"/>
                  <a:pt x="97" y="64"/>
                </a:cubicBezTo>
                <a:cubicBezTo>
                  <a:pt x="97" y="63"/>
                  <a:pt x="96" y="62"/>
                  <a:pt x="96" y="62"/>
                </a:cubicBezTo>
                <a:cubicBezTo>
                  <a:pt x="95" y="61"/>
                  <a:pt x="94" y="61"/>
                  <a:pt x="94" y="61"/>
                </a:cubicBezTo>
                <a:cubicBezTo>
                  <a:pt x="63" y="61"/>
                  <a:pt x="63" y="61"/>
                  <a:pt x="63" y="61"/>
                </a:cubicBezTo>
                <a:cubicBezTo>
                  <a:pt x="62" y="61"/>
                  <a:pt x="62" y="61"/>
                  <a:pt x="61" y="62"/>
                </a:cubicBezTo>
                <a:cubicBezTo>
                  <a:pt x="61" y="62"/>
                  <a:pt x="60" y="63"/>
                  <a:pt x="60" y="64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83"/>
                  <a:pt x="61" y="84"/>
                  <a:pt x="61" y="84"/>
                </a:cubicBezTo>
                <a:cubicBezTo>
                  <a:pt x="62" y="85"/>
                  <a:pt x="62" y="85"/>
                  <a:pt x="63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4" y="85"/>
                  <a:pt x="95" y="85"/>
                  <a:pt x="96" y="84"/>
                </a:cubicBezTo>
                <a:cubicBezTo>
                  <a:pt x="96" y="84"/>
                  <a:pt x="97" y="83"/>
                  <a:pt x="97" y="82"/>
                </a:cubicBezTo>
                <a:close/>
                <a:moveTo>
                  <a:pt x="97" y="118"/>
                </a:moveTo>
                <a:cubicBezTo>
                  <a:pt x="97" y="100"/>
                  <a:pt x="97" y="100"/>
                  <a:pt x="97" y="100"/>
                </a:cubicBezTo>
                <a:cubicBezTo>
                  <a:pt x="97" y="99"/>
                  <a:pt x="96" y="99"/>
                  <a:pt x="96" y="98"/>
                </a:cubicBezTo>
                <a:cubicBezTo>
                  <a:pt x="95" y="97"/>
                  <a:pt x="94" y="97"/>
                  <a:pt x="94" y="97"/>
                </a:cubicBezTo>
                <a:cubicBezTo>
                  <a:pt x="63" y="97"/>
                  <a:pt x="63" y="97"/>
                  <a:pt x="63" y="97"/>
                </a:cubicBezTo>
                <a:cubicBezTo>
                  <a:pt x="62" y="97"/>
                  <a:pt x="62" y="97"/>
                  <a:pt x="61" y="98"/>
                </a:cubicBezTo>
                <a:cubicBezTo>
                  <a:pt x="61" y="99"/>
                  <a:pt x="60" y="99"/>
                  <a:pt x="60" y="100"/>
                </a:cubicBezTo>
                <a:cubicBezTo>
                  <a:pt x="60" y="118"/>
                  <a:pt x="60" y="118"/>
                  <a:pt x="60" y="118"/>
                </a:cubicBezTo>
                <a:cubicBezTo>
                  <a:pt x="60" y="119"/>
                  <a:pt x="61" y="120"/>
                  <a:pt x="61" y="120"/>
                </a:cubicBezTo>
                <a:cubicBezTo>
                  <a:pt x="62" y="121"/>
                  <a:pt x="62" y="121"/>
                  <a:pt x="63" y="121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4" y="121"/>
                  <a:pt x="95" y="121"/>
                  <a:pt x="96" y="120"/>
                </a:cubicBezTo>
                <a:cubicBezTo>
                  <a:pt x="96" y="120"/>
                  <a:pt x="97" y="119"/>
                  <a:pt x="97" y="118"/>
                </a:cubicBezTo>
                <a:close/>
                <a:moveTo>
                  <a:pt x="145" y="46"/>
                </a:moveTo>
                <a:cubicBezTo>
                  <a:pt x="145" y="28"/>
                  <a:pt x="145" y="28"/>
                  <a:pt x="145" y="28"/>
                </a:cubicBezTo>
                <a:cubicBezTo>
                  <a:pt x="145" y="27"/>
                  <a:pt x="145" y="26"/>
                  <a:pt x="144" y="25"/>
                </a:cubicBezTo>
                <a:cubicBezTo>
                  <a:pt x="144" y="25"/>
                  <a:pt x="143" y="25"/>
                  <a:pt x="142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1" y="25"/>
                  <a:pt x="110" y="25"/>
                  <a:pt x="110" y="25"/>
                </a:cubicBezTo>
                <a:cubicBezTo>
                  <a:pt x="109" y="26"/>
                  <a:pt x="109" y="27"/>
                  <a:pt x="109" y="28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7"/>
                  <a:pt x="109" y="47"/>
                  <a:pt x="110" y="48"/>
                </a:cubicBezTo>
                <a:cubicBezTo>
                  <a:pt x="110" y="48"/>
                  <a:pt x="111" y="49"/>
                  <a:pt x="112" y="49"/>
                </a:cubicBezTo>
                <a:cubicBezTo>
                  <a:pt x="142" y="49"/>
                  <a:pt x="142" y="49"/>
                  <a:pt x="142" y="49"/>
                </a:cubicBezTo>
                <a:cubicBezTo>
                  <a:pt x="143" y="49"/>
                  <a:pt x="144" y="48"/>
                  <a:pt x="144" y="48"/>
                </a:cubicBezTo>
                <a:cubicBezTo>
                  <a:pt x="145" y="47"/>
                  <a:pt x="145" y="47"/>
                  <a:pt x="145" y="46"/>
                </a:cubicBezTo>
                <a:close/>
                <a:moveTo>
                  <a:pt x="145" y="82"/>
                </a:moveTo>
                <a:cubicBezTo>
                  <a:pt x="145" y="64"/>
                  <a:pt x="145" y="64"/>
                  <a:pt x="145" y="64"/>
                </a:cubicBezTo>
                <a:cubicBezTo>
                  <a:pt x="145" y="63"/>
                  <a:pt x="145" y="62"/>
                  <a:pt x="144" y="62"/>
                </a:cubicBezTo>
                <a:cubicBezTo>
                  <a:pt x="144" y="61"/>
                  <a:pt x="143" y="61"/>
                  <a:pt x="142" y="61"/>
                </a:cubicBezTo>
                <a:cubicBezTo>
                  <a:pt x="112" y="61"/>
                  <a:pt x="112" y="61"/>
                  <a:pt x="112" y="61"/>
                </a:cubicBezTo>
                <a:cubicBezTo>
                  <a:pt x="111" y="61"/>
                  <a:pt x="110" y="61"/>
                  <a:pt x="110" y="62"/>
                </a:cubicBezTo>
                <a:cubicBezTo>
                  <a:pt x="109" y="62"/>
                  <a:pt x="109" y="63"/>
                  <a:pt x="109" y="64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3"/>
                  <a:pt x="109" y="84"/>
                  <a:pt x="110" y="84"/>
                </a:cubicBezTo>
                <a:cubicBezTo>
                  <a:pt x="110" y="85"/>
                  <a:pt x="111" y="85"/>
                  <a:pt x="112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43" y="85"/>
                  <a:pt x="144" y="85"/>
                  <a:pt x="144" y="84"/>
                </a:cubicBezTo>
                <a:cubicBezTo>
                  <a:pt x="145" y="84"/>
                  <a:pt x="145" y="83"/>
                  <a:pt x="145" y="82"/>
                </a:cubicBezTo>
                <a:close/>
                <a:moveTo>
                  <a:pt x="145" y="118"/>
                </a:moveTo>
                <a:cubicBezTo>
                  <a:pt x="145" y="100"/>
                  <a:pt x="145" y="100"/>
                  <a:pt x="145" y="100"/>
                </a:cubicBezTo>
                <a:cubicBezTo>
                  <a:pt x="145" y="99"/>
                  <a:pt x="145" y="99"/>
                  <a:pt x="144" y="98"/>
                </a:cubicBezTo>
                <a:cubicBezTo>
                  <a:pt x="144" y="97"/>
                  <a:pt x="143" y="97"/>
                  <a:pt x="142" y="97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1" y="97"/>
                  <a:pt x="110" y="97"/>
                  <a:pt x="110" y="98"/>
                </a:cubicBezTo>
                <a:cubicBezTo>
                  <a:pt x="109" y="99"/>
                  <a:pt x="109" y="99"/>
                  <a:pt x="109" y="100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9" y="119"/>
                  <a:pt x="109" y="120"/>
                  <a:pt x="110" y="120"/>
                </a:cubicBezTo>
                <a:cubicBezTo>
                  <a:pt x="110" y="121"/>
                  <a:pt x="111" y="121"/>
                  <a:pt x="112" y="121"/>
                </a:cubicBezTo>
                <a:cubicBezTo>
                  <a:pt x="142" y="121"/>
                  <a:pt x="142" y="121"/>
                  <a:pt x="142" y="121"/>
                </a:cubicBezTo>
                <a:cubicBezTo>
                  <a:pt x="143" y="121"/>
                  <a:pt x="144" y="121"/>
                  <a:pt x="144" y="120"/>
                </a:cubicBezTo>
                <a:cubicBezTo>
                  <a:pt x="145" y="120"/>
                  <a:pt x="145" y="119"/>
                  <a:pt x="145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6577768" y="2319711"/>
            <a:ext cx="166945" cy="166945"/>
          </a:xfrm>
          <a:custGeom>
            <a:pathLst>
              <a:path extrusionOk="0" h="155" w="155">
                <a:moveTo>
                  <a:pt x="153" y="27"/>
                </a:moveTo>
                <a:cubicBezTo>
                  <a:pt x="153" y="29"/>
                  <a:pt x="152" y="31"/>
                  <a:pt x="151" y="32"/>
                </a:cubicBezTo>
                <a:cubicBezTo>
                  <a:pt x="29" y="153"/>
                  <a:pt x="29" y="153"/>
                  <a:pt x="29" y="153"/>
                </a:cubicBezTo>
                <a:cubicBezTo>
                  <a:pt x="28" y="154"/>
                  <a:pt x="27" y="155"/>
                  <a:pt x="25" y="155"/>
                </a:cubicBezTo>
                <a:cubicBezTo>
                  <a:pt x="23" y="155"/>
                  <a:pt x="22" y="154"/>
                  <a:pt x="21" y="153"/>
                </a:cubicBezTo>
                <a:cubicBezTo>
                  <a:pt x="2" y="135"/>
                  <a:pt x="2" y="135"/>
                  <a:pt x="2" y="135"/>
                </a:cubicBezTo>
                <a:cubicBezTo>
                  <a:pt x="1" y="133"/>
                  <a:pt x="0" y="132"/>
                  <a:pt x="0" y="130"/>
                </a:cubicBezTo>
                <a:cubicBezTo>
                  <a:pt x="0" y="129"/>
                  <a:pt x="1" y="127"/>
                  <a:pt x="2" y="126"/>
                </a:cubicBezTo>
                <a:cubicBezTo>
                  <a:pt x="124" y="4"/>
                  <a:pt x="124" y="4"/>
                  <a:pt x="124" y="4"/>
                </a:cubicBezTo>
                <a:cubicBezTo>
                  <a:pt x="125" y="3"/>
                  <a:pt x="126" y="3"/>
                  <a:pt x="128" y="3"/>
                </a:cubicBezTo>
                <a:cubicBezTo>
                  <a:pt x="130" y="3"/>
                  <a:pt x="131" y="3"/>
                  <a:pt x="132" y="4"/>
                </a:cubicBezTo>
                <a:cubicBezTo>
                  <a:pt x="151" y="23"/>
                  <a:pt x="151" y="23"/>
                  <a:pt x="151" y="23"/>
                </a:cubicBezTo>
                <a:cubicBezTo>
                  <a:pt x="152" y="24"/>
                  <a:pt x="153" y="26"/>
                  <a:pt x="153" y="27"/>
                </a:cubicBezTo>
                <a:close/>
                <a:moveTo>
                  <a:pt x="25" y="9"/>
                </a:moveTo>
                <a:cubicBezTo>
                  <a:pt x="34" y="12"/>
                  <a:pt x="34" y="12"/>
                  <a:pt x="34" y="12"/>
                </a:cubicBezTo>
                <a:cubicBezTo>
                  <a:pt x="25" y="15"/>
                  <a:pt x="25" y="15"/>
                  <a:pt x="25" y="15"/>
                </a:cubicBezTo>
                <a:cubicBezTo>
                  <a:pt x="22" y="24"/>
                  <a:pt x="22" y="24"/>
                  <a:pt x="22" y="24"/>
                </a:cubicBezTo>
                <a:cubicBezTo>
                  <a:pt x="19" y="15"/>
                  <a:pt x="19" y="15"/>
                  <a:pt x="19" y="15"/>
                </a:cubicBezTo>
                <a:cubicBezTo>
                  <a:pt x="10" y="12"/>
                  <a:pt x="10" y="12"/>
                  <a:pt x="10" y="12"/>
                </a:cubicBezTo>
                <a:cubicBezTo>
                  <a:pt x="19" y="9"/>
                  <a:pt x="19" y="9"/>
                  <a:pt x="19" y="9"/>
                </a:cubicBezTo>
                <a:cubicBezTo>
                  <a:pt x="22" y="0"/>
                  <a:pt x="22" y="0"/>
                  <a:pt x="22" y="0"/>
                </a:cubicBezTo>
                <a:lnTo>
                  <a:pt x="25" y="9"/>
                </a:lnTo>
                <a:close/>
                <a:moveTo>
                  <a:pt x="58" y="25"/>
                </a:moveTo>
                <a:cubicBezTo>
                  <a:pt x="77" y="30"/>
                  <a:pt x="77" y="30"/>
                  <a:pt x="77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2" y="55"/>
                  <a:pt x="52" y="55"/>
                  <a:pt x="52" y="55"/>
                </a:cubicBezTo>
                <a:cubicBezTo>
                  <a:pt x="47" y="36"/>
                  <a:pt x="47" y="36"/>
                  <a:pt x="47" y="36"/>
                </a:cubicBezTo>
                <a:cubicBezTo>
                  <a:pt x="28" y="30"/>
                  <a:pt x="28" y="30"/>
                  <a:pt x="28" y="30"/>
                </a:cubicBezTo>
                <a:cubicBezTo>
                  <a:pt x="47" y="25"/>
                  <a:pt x="47" y="25"/>
                  <a:pt x="47" y="25"/>
                </a:cubicBezTo>
                <a:cubicBezTo>
                  <a:pt x="52" y="6"/>
                  <a:pt x="52" y="6"/>
                  <a:pt x="52" y="6"/>
                </a:cubicBezTo>
                <a:lnTo>
                  <a:pt x="58" y="25"/>
                </a:lnTo>
                <a:close/>
                <a:moveTo>
                  <a:pt x="85" y="9"/>
                </a:moveTo>
                <a:cubicBezTo>
                  <a:pt x="95" y="12"/>
                  <a:pt x="95" y="12"/>
                  <a:pt x="95" y="12"/>
                </a:cubicBezTo>
                <a:cubicBezTo>
                  <a:pt x="85" y="15"/>
                  <a:pt x="85" y="15"/>
                  <a:pt x="85" y="15"/>
                </a:cubicBezTo>
                <a:cubicBezTo>
                  <a:pt x="83" y="24"/>
                  <a:pt x="83" y="24"/>
                  <a:pt x="83" y="24"/>
                </a:cubicBezTo>
                <a:cubicBezTo>
                  <a:pt x="80" y="15"/>
                  <a:pt x="80" y="15"/>
                  <a:pt x="80" y="15"/>
                </a:cubicBezTo>
                <a:cubicBezTo>
                  <a:pt x="70" y="12"/>
                  <a:pt x="70" y="12"/>
                  <a:pt x="70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0"/>
                  <a:pt x="83" y="0"/>
                  <a:pt x="83" y="0"/>
                </a:cubicBezTo>
                <a:lnTo>
                  <a:pt x="85" y="9"/>
                </a:lnTo>
                <a:close/>
                <a:moveTo>
                  <a:pt x="110" y="55"/>
                </a:moveTo>
                <a:cubicBezTo>
                  <a:pt x="138" y="27"/>
                  <a:pt x="138" y="27"/>
                  <a:pt x="138" y="27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00" y="45"/>
                  <a:pt x="100" y="45"/>
                  <a:pt x="100" y="45"/>
                </a:cubicBezTo>
                <a:lnTo>
                  <a:pt x="110" y="55"/>
                </a:lnTo>
                <a:close/>
                <a:moveTo>
                  <a:pt x="146" y="70"/>
                </a:moveTo>
                <a:cubicBezTo>
                  <a:pt x="155" y="73"/>
                  <a:pt x="155" y="73"/>
                  <a:pt x="155" y="73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3" y="85"/>
                  <a:pt x="143" y="85"/>
                  <a:pt x="143" y="85"/>
                </a:cubicBezTo>
                <a:cubicBezTo>
                  <a:pt x="140" y="76"/>
                  <a:pt x="140" y="76"/>
                  <a:pt x="140" y="76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43" y="61"/>
                  <a:pt x="143" y="61"/>
                  <a:pt x="143" y="61"/>
                </a:cubicBezTo>
                <a:lnTo>
                  <a:pt x="146" y="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6794958" y="2345645"/>
            <a:ext cx="175049" cy="144253"/>
          </a:xfrm>
          <a:custGeom>
            <a:pathLst>
              <a:path extrusionOk="0" h="134" w="163">
                <a:moveTo>
                  <a:pt x="163" y="6"/>
                </a:moveTo>
                <a:cubicBezTo>
                  <a:pt x="163" y="103"/>
                  <a:pt x="163" y="103"/>
                  <a:pt x="163" y="103"/>
                </a:cubicBezTo>
                <a:cubicBezTo>
                  <a:pt x="163" y="104"/>
                  <a:pt x="163" y="105"/>
                  <a:pt x="163" y="106"/>
                </a:cubicBezTo>
                <a:cubicBezTo>
                  <a:pt x="163" y="107"/>
                  <a:pt x="162" y="107"/>
                  <a:pt x="162" y="108"/>
                </a:cubicBezTo>
                <a:cubicBezTo>
                  <a:pt x="161" y="108"/>
                  <a:pt x="161" y="108"/>
                  <a:pt x="160" y="109"/>
                </a:cubicBezTo>
                <a:cubicBezTo>
                  <a:pt x="160" y="109"/>
                  <a:pt x="159" y="109"/>
                  <a:pt x="158" y="109"/>
                </a:cubicBezTo>
                <a:cubicBezTo>
                  <a:pt x="157" y="109"/>
                  <a:pt x="156" y="109"/>
                  <a:pt x="156" y="109"/>
                </a:cubicBezTo>
                <a:cubicBezTo>
                  <a:pt x="155" y="109"/>
                  <a:pt x="155" y="109"/>
                  <a:pt x="153" y="109"/>
                </a:cubicBezTo>
                <a:cubicBezTo>
                  <a:pt x="152" y="109"/>
                  <a:pt x="152" y="109"/>
                  <a:pt x="151" y="109"/>
                </a:cubicBezTo>
                <a:cubicBezTo>
                  <a:pt x="151" y="116"/>
                  <a:pt x="149" y="122"/>
                  <a:pt x="144" y="126"/>
                </a:cubicBezTo>
                <a:cubicBezTo>
                  <a:pt x="139" y="131"/>
                  <a:pt x="134" y="134"/>
                  <a:pt x="127" y="134"/>
                </a:cubicBezTo>
                <a:cubicBezTo>
                  <a:pt x="120" y="134"/>
                  <a:pt x="115" y="131"/>
                  <a:pt x="110" y="126"/>
                </a:cubicBezTo>
                <a:cubicBezTo>
                  <a:pt x="105" y="122"/>
                  <a:pt x="103" y="116"/>
                  <a:pt x="103" y="109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7" y="116"/>
                  <a:pt x="64" y="122"/>
                  <a:pt x="60" y="126"/>
                </a:cubicBezTo>
                <a:cubicBezTo>
                  <a:pt x="55" y="131"/>
                  <a:pt x="49" y="134"/>
                  <a:pt x="42" y="134"/>
                </a:cubicBezTo>
                <a:cubicBezTo>
                  <a:pt x="36" y="134"/>
                  <a:pt x="30" y="131"/>
                  <a:pt x="25" y="126"/>
                </a:cubicBezTo>
                <a:cubicBezTo>
                  <a:pt x="21" y="122"/>
                  <a:pt x="18" y="116"/>
                  <a:pt x="18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12" y="109"/>
                  <a:pt x="11" y="109"/>
                  <a:pt x="10" y="109"/>
                </a:cubicBezTo>
                <a:cubicBezTo>
                  <a:pt x="9" y="109"/>
                  <a:pt x="8" y="109"/>
                  <a:pt x="8" y="109"/>
                </a:cubicBezTo>
                <a:cubicBezTo>
                  <a:pt x="7" y="109"/>
                  <a:pt x="7" y="109"/>
                  <a:pt x="5" y="109"/>
                </a:cubicBezTo>
                <a:cubicBezTo>
                  <a:pt x="4" y="109"/>
                  <a:pt x="4" y="109"/>
                  <a:pt x="3" y="109"/>
                </a:cubicBezTo>
                <a:cubicBezTo>
                  <a:pt x="3" y="108"/>
                  <a:pt x="2" y="108"/>
                  <a:pt x="2" y="108"/>
                </a:cubicBezTo>
                <a:cubicBezTo>
                  <a:pt x="1" y="107"/>
                  <a:pt x="1" y="107"/>
                  <a:pt x="0" y="106"/>
                </a:cubicBezTo>
                <a:cubicBezTo>
                  <a:pt x="0" y="105"/>
                  <a:pt x="0" y="104"/>
                  <a:pt x="0" y="103"/>
                </a:cubicBezTo>
                <a:cubicBezTo>
                  <a:pt x="0" y="102"/>
                  <a:pt x="1" y="100"/>
                  <a:pt x="2" y="99"/>
                </a:cubicBezTo>
                <a:cubicBezTo>
                  <a:pt x="3" y="98"/>
                  <a:pt x="4" y="97"/>
                  <a:pt x="6" y="9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6"/>
                  <a:pt x="6" y="65"/>
                  <a:pt x="6" y="64"/>
                </a:cubicBezTo>
                <a:cubicBezTo>
                  <a:pt x="6" y="62"/>
                  <a:pt x="6" y="61"/>
                  <a:pt x="6" y="60"/>
                </a:cubicBezTo>
                <a:cubicBezTo>
                  <a:pt x="6" y="59"/>
                  <a:pt x="6" y="58"/>
                  <a:pt x="6" y="57"/>
                </a:cubicBezTo>
                <a:cubicBezTo>
                  <a:pt x="6" y="55"/>
                  <a:pt x="7" y="54"/>
                  <a:pt x="7" y="53"/>
                </a:cubicBezTo>
                <a:cubicBezTo>
                  <a:pt x="7" y="52"/>
                  <a:pt x="8" y="52"/>
                  <a:pt x="8" y="50"/>
                </a:cubicBezTo>
                <a:cubicBezTo>
                  <a:pt x="9" y="49"/>
                  <a:pt x="10" y="48"/>
                  <a:pt x="10" y="48"/>
                </a:cubicBezTo>
                <a:cubicBezTo>
                  <a:pt x="29" y="29"/>
                  <a:pt x="29" y="29"/>
                  <a:pt x="29" y="29"/>
                </a:cubicBezTo>
                <a:cubicBezTo>
                  <a:pt x="30" y="28"/>
                  <a:pt x="32" y="27"/>
                  <a:pt x="34" y="26"/>
                </a:cubicBezTo>
                <a:cubicBezTo>
                  <a:pt x="36" y="25"/>
                  <a:pt x="38" y="25"/>
                  <a:pt x="39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5"/>
                  <a:pt x="55" y="3"/>
                  <a:pt x="56" y="2"/>
                </a:cubicBezTo>
                <a:cubicBezTo>
                  <a:pt x="57" y="1"/>
                  <a:pt x="59" y="0"/>
                  <a:pt x="61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9" y="0"/>
                  <a:pt x="160" y="1"/>
                  <a:pt x="162" y="2"/>
                </a:cubicBezTo>
                <a:cubicBezTo>
                  <a:pt x="163" y="3"/>
                  <a:pt x="163" y="5"/>
                  <a:pt x="163" y="6"/>
                </a:cubicBezTo>
                <a:close/>
                <a:moveTo>
                  <a:pt x="18" y="61"/>
                </a:moveTo>
                <a:cubicBezTo>
                  <a:pt x="54" y="61"/>
                  <a:pt x="54" y="61"/>
                  <a:pt x="54" y="61"/>
                </a:cubicBezTo>
                <a:cubicBezTo>
                  <a:pt x="54" y="37"/>
                  <a:pt x="54" y="37"/>
                  <a:pt x="54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39" y="37"/>
                  <a:pt x="38" y="37"/>
                  <a:pt x="37" y="38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7"/>
                  <a:pt x="18" y="57"/>
                  <a:pt x="18" y="58"/>
                </a:cubicBezTo>
                <a:lnTo>
                  <a:pt x="18" y="61"/>
                </a:lnTo>
                <a:close/>
                <a:moveTo>
                  <a:pt x="51" y="118"/>
                </a:moveTo>
                <a:cubicBezTo>
                  <a:pt x="53" y="115"/>
                  <a:pt x="54" y="113"/>
                  <a:pt x="54" y="109"/>
                </a:cubicBezTo>
                <a:cubicBezTo>
                  <a:pt x="54" y="106"/>
                  <a:pt x="53" y="103"/>
                  <a:pt x="51" y="101"/>
                </a:cubicBezTo>
                <a:cubicBezTo>
                  <a:pt x="49" y="98"/>
                  <a:pt x="46" y="97"/>
                  <a:pt x="42" y="97"/>
                </a:cubicBezTo>
                <a:cubicBezTo>
                  <a:pt x="39" y="97"/>
                  <a:pt x="36" y="98"/>
                  <a:pt x="34" y="101"/>
                </a:cubicBezTo>
                <a:cubicBezTo>
                  <a:pt x="31" y="103"/>
                  <a:pt x="30" y="106"/>
                  <a:pt x="30" y="109"/>
                </a:cubicBezTo>
                <a:cubicBezTo>
                  <a:pt x="30" y="113"/>
                  <a:pt x="31" y="115"/>
                  <a:pt x="34" y="118"/>
                </a:cubicBezTo>
                <a:cubicBezTo>
                  <a:pt x="36" y="120"/>
                  <a:pt x="39" y="121"/>
                  <a:pt x="42" y="121"/>
                </a:cubicBezTo>
                <a:cubicBezTo>
                  <a:pt x="46" y="121"/>
                  <a:pt x="49" y="120"/>
                  <a:pt x="51" y="118"/>
                </a:cubicBezTo>
                <a:close/>
                <a:moveTo>
                  <a:pt x="136" y="118"/>
                </a:moveTo>
                <a:cubicBezTo>
                  <a:pt x="138" y="115"/>
                  <a:pt x="139" y="113"/>
                  <a:pt x="139" y="109"/>
                </a:cubicBezTo>
                <a:cubicBezTo>
                  <a:pt x="139" y="106"/>
                  <a:pt x="138" y="103"/>
                  <a:pt x="136" y="101"/>
                </a:cubicBezTo>
                <a:cubicBezTo>
                  <a:pt x="133" y="98"/>
                  <a:pt x="130" y="97"/>
                  <a:pt x="127" y="97"/>
                </a:cubicBezTo>
                <a:cubicBezTo>
                  <a:pt x="124" y="97"/>
                  <a:pt x="121" y="98"/>
                  <a:pt x="119" y="101"/>
                </a:cubicBezTo>
                <a:cubicBezTo>
                  <a:pt x="116" y="103"/>
                  <a:pt x="115" y="106"/>
                  <a:pt x="115" y="109"/>
                </a:cubicBezTo>
                <a:cubicBezTo>
                  <a:pt x="115" y="113"/>
                  <a:pt x="116" y="115"/>
                  <a:pt x="119" y="118"/>
                </a:cubicBezTo>
                <a:cubicBezTo>
                  <a:pt x="121" y="120"/>
                  <a:pt x="124" y="121"/>
                  <a:pt x="127" y="121"/>
                </a:cubicBezTo>
                <a:cubicBezTo>
                  <a:pt x="130" y="121"/>
                  <a:pt x="133" y="120"/>
                  <a:pt x="136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7013770" y="2332678"/>
            <a:ext cx="157220" cy="157220"/>
          </a:xfrm>
          <a:custGeom>
            <a:pathLst>
              <a:path extrusionOk="0" h="146" w="145">
                <a:moveTo>
                  <a:pt x="136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6" y="146"/>
                  <a:pt x="59" y="145"/>
                  <a:pt x="52" y="143"/>
                </a:cubicBezTo>
                <a:cubicBezTo>
                  <a:pt x="56" y="137"/>
                  <a:pt x="58" y="132"/>
                  <a:pt x="60" y="127"/>
                </a:cubicBezTo>
                <a:cubicBezTo>
                  <a:pt x="60" y="125"/>
                  <a:pt x="62" y="118"/>
                  <a:pt x="65" y="107"/>
                </a:cubicBezTo>
                <a:cubicBezTo>
                  <a:pt x="66" y="110"/>
                  <a:pt x="68" y="112"/>
                  <a:pt x="72" y="113"/>
                </a:cubicBezTo>
                <a:cubicBezTo>
                  <a:pt x="75" y="115"/>
                  <a:pt x="79" y="116"/>
                  <a:pt x="82" y="116"/>
                </a:cubicBezTo>
                <a:cubicBezTo>
                  <a:pt x="90" y="116"/>
                  <a:pt x="97" y="114"/>
                  <a:pt x="103" y="110"/>
                </a:cubicBezTo>
                <a:cubicBezTo>
                  <a:pt x="109" y="105"/>
                  <a:pt x="113" y="99"/>
                  <a:pt x="117" y="92"/>
                </a:cubicBezTo>
                <a:cubicBezTo>
                  <a:pt x="120" y="84"/>
                  <a:pt x="122" y="76"/>
                  <a:pt x="122" y="66"/>
                </a:cubicBezTo>
                <a:cubicBezTo>
                  <a:pt x="122" y="59"/>
                  <a:pt x="120" y="52"/>
                  <a:pt x="116" y="46"/>
                </a:cubicBezTo>
                <a:cubicBezTo>
                  <a:pt x="112" y="40"/>
                  <a:pt x="107" y="35"/>
                  <a:pt x="100" y="31"/>
                </a:cubicBezTo>
                <a:cubicBezTo>
                  <a:pt x="93" y="27"/>
                  <a:pt x="85" y="25"/>
                  <a:pt x="76" y="25"/>
                </a:cubicBezTo>
                <a:cubicBezTo>
                  <a:pt x="69" y="25"/>
                  <a:pt x="63" y="26"/>
                  <a:pt x="57" y="27"/>
                </a:cubicBezTo>
                <a:cubicBezTo>
                  <a:pt x="51" y="29"/>
                  <a:pt x="46" y="32"/>
                  <a:pt x="42" y="35"/>
                </a:cubicBezTo>
                <a:cubicBezTo>
                  <a:pt x="38" y="38"/>
                  <a:pt x="35" y="41"/>
                  <a:pt x="32" y="45"/>
                </a:cubicBezTo>
                <a:cubicBezTo>
                  <a:pt x="29" y="49"/>
                  <a:pt x="27" y="53"/>
                  <a:pt x="26" y="57"/>
                </a:cubicBezTo>
                <a:cubicBezTo>
                  <a:pt x="24" y="62"/>
                  <a:pt x="24" y="66"/>
                  <a:pt x="24" y="70"/>
                </a:cubicBezTo>
                <a:cubicBezTo>
                  <a:pt x="24" y="77"/>
                  <a:pt x="25" y="82"/>
                  <a:pt x="28" y="87"/>
                </a:cubicBezTo>
                <a:cubicBezTo>
                  <a:pt x="30" y="92"/>
                  <a:pt x="34" y="96"/>
                  <a:pt x="39" y="98"/>
                </a:cubicBezTo>
                <a:cubicBezTo>
                  <a:pt x="40" y="99"/>
                  <a:pt x="42" y="98"/>
                  <a:pt x="42" y="96"/>
                </a:cubicBezTo>
                <a:cubicBezTo>
                  <a:pt x="42" y="96"/>
                  <a:pt x="43" y="95"/>
                  <a:pt x="43" y="93"/>
                </a:cubicBezTo>
                <a:cubicBezTo>
                  <a:pt x="43" y="92"/>
                  <a:pt x="44" y="91"/>
                  <a:pt x="44" y="90"/>
                </a:cubicBezTo>
                <a:cubicBezTo>
                  <a:pt x="44" y="89"/>
                  <a:pt x="44" y="87"/>
                  <a:pt x="43" y="86"/>
                </a:cubicBezTo>
                <a:cubicBezTo>
                  <a:pt x="39" y="82"/>
                  <a:pt x="38" y="78"/>
                  <a:pt x="38" y="72"/>
                </a:cubicBezTo>
                <a:cubicBezTo>
                  <a:pt x="38" y="62"/>
                  <a:pt x="41" y="54"/>
                  <a:pt x="48" y="47"/>
                </a:cubicBezTo>
                <a:cubicBezTo>
                  <a:pt x="54" y="41"/>
                  <a:pt x="63" y="37"/>
                  <a:pt x="74" y="37"/>
                </a:cubicBezTo>
                <a:cubicBezTo>
                  <a:pt x="83" y="37"/>
                  <a:pt x="91" y="40"/>
                  <a:pt x="96" y="45"/>
                </a:cubicBezTo>
                <a:cubicBezTo>
                  <a:pt x="101" y="50"/>
                  <a:pt x="104" y="57"/>
                  <a:pt x="104" y="65"/>
                </a:cubicBezTo>
                <a:cubicBezTo>
                  <a:pt x="104" y="76"/>
                  <a:pt x="102" y="85"/>
                  <a:pt x="97" y="92"/>
                </a:cubicBezTo>
                <a:cubicBezTo>
                  <a:pt x="93" y="100"/>
                  <a:pt x="87" y="104"/>
                  <a:pt x="81" y="104"/>
                </a:cubicBezTo>
                <a:cubicBezTo>
                  <a:pt x="77" y="104"/>
                  <a:pt x="74" y="102"/>
                  <a:pt x="71" y="99"/>
                </a:cubicBezTo>
                <a:cubicBezTo>
                  <a:pt x="69" y="97"/>
                  <a:pt x="68" y="93"/>
                  <a:pt x="69" y="90"/>
                </a:cubicBezTo>
                <a:cubicBezTo>
                  <a:pt x="70" y="87"/>
                  <a:pt x="71" y="84"/>
                  <a:pt x="72" y="81"/>
                </a:cubicBezTo>
                <a:cubicBezTo>
                  <a:pt x="73" y="77"/>
                  <a:pt x="74" y="74"/>
                  <a:pt x="75" y="71"/>
                </a:cubicBezTo>
                <a:cubicBezTo>
                  <a:pt x="75" y="68"/>
                  <a:pt x="76" y="66"/>
                  <a:pt x="76" y="64"/>
                </a:cubicBezTo>
                <a:cubicBezTo>
                  <a:pt x="76" y="61"/>
                  <a:pt x="75" y="58"/>
                  <a:pt x="73" y="56"/>
                </a:cubicBezTo>
                <a:cubicBezTo>
                  <a:pt x="71" y="54"/>
                  <a:pt x="69" y="53"/>
                  <a:pt x="66" y="53"/>
                </a:cubicBezTo>
                <a:cubicBezTo>
                  <a:pt x="62" y="53"/>
                  <a:pt x="59" y="55"/>
                  <a:pt x="56" y="58"/>
                </a:cubicBezTo>
                <a:cubicBezTo>
                  <a:pt x="53" y="62"/>
                  <a:pt x="52" y="66"/>
                  <a:pt x="52" y="72"/>
                </a:cubicBezTo>
                <a:cubicBezTo>
                  <a:pt x="52" y="76"/>
                  <a:pt x="53" y="80"/>
                  <a:pt x="54" y="83"/>
                </a:cubicBezTo>
                <a:cubicBezTo>
                  <a:pt x="45" y="123"/>
                  <a:pt x="45" y="123"/>
                  <a:pt x="45" y="123"/>
                </a:cubicBezTo>
                <a:cubicBezTo>
                  <a:pt x="44" y="127"/>
                  <a:pt x="43" y="133"/>
                  <a:pt x="44" y="140"/>
                </a:cubicBezTo>
                <a:cubicBezTo>
                  <a:pt x="31" y="134"/>
                  <a:pt x="20" y="125"/>
                  <a:pt x="12" y="113"/>
                </a:cubicBezTo>
                <a:cubicBezTo>
                  <a:pt x="4" y="101"/>
                  <a:pt x="0" y="88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7214752" y="2332678"/>
            <a:ext cx="155598" cy="157220"/>
          </a:xfrm>
          <a:custGeom>
            <a:pathLst>
              <a:path extrusionOk="0" h="146" w="145">
                <a:moveTo>
                  <a:pt x="118" y="0"/>
                </a:move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5" y="138"/>
                  <a:pt x="58" y="131"/>
                  <a:pt x="60" y="126"/>
                </a:cubicBezTo>
                <a:cubicBezTo>
                  <a:pt x="60" y="124"/>
                  <a:pt x="62" y="117"/>
                  <a:pt x="65" y="106"/>
                </a:cubicBezTo>
                <a:cubicBezTo>
                  <a:pt x="66" y="108"/>
                  <a:pt x="69" y="111"/>
                  <a:pt x="72" y="112"/>
                </a:cubicBezTo>
                <a:cubicBezTo>
                  <a:pt x="75" y="114"/>
                  <a:pt x="79" y="115"/>
                  <a:pt x="82" y="115"/>
                </a:cubicBezTo>
                <a:cubicBezTo>
                  <a:pt x="94" y="115"/>
                  <a:pt x="103" y="110"/>
                  <a:pt x="110" y="101"/>
                </a:cubicBezTo>
                <a:cubicBezTo>
                  <a:pt x="118" y="92"/>
                  <a:pt x="121" y="80"/>
                  <a:pt x="121" y="66"/>
                </a:cubicBezTo>
                <a:cubicBezTo>
                  <a:pt x="121" y="60"/>
                  <a:pt x="120" y="55"/>
                  <a:pt x="118" y="50"/>
                </a:cubicBezTo>
                <a:cubicBezTo>
                  <a:pt x="116" y="45"/>
                  <a:pt x="113" y="41"/>
                  <a:pt x="109" y="37"/>
                </a:cubicBezTo>
                <a:cubicBezTo>
                  <a:pt x="105" y="33"/>
                  <a:pt x="100" y="30"/>
                  <a:pt x="94" y="28"/>
                </a:cubicBezTo>
                <a:cubicBezTo>
                  <a:pt x="89" y="26"/>
                  <a:pt x="82" y="25"/>
                  <a:pt x="76" y="25"/>
                </a:cubicBezTo>
                <a:cubicBezTo>
                  <a:pt x="69" y="25"/>
                  <a:pt x="63" y="25"/>
                  <a:pt x="57" y="27"/>
                </a:cubicBezTo>
                <a:cubicBezTo>
                  <a:pt x="52" y="29"/>
                  <a:pt x="47" y="31"/>
                  <a:pt x="43" y="34"/>
                </a:cubicBezTo>
                <a:cubicBezTo>
                  <a:pt x="39" y="37"/>
                  <a:pt x="36" y="41"/>
                  <a:pt x="33" y="45"/>
                </a:cubicBezTo>
                <a:cubicBezTo>
                  <a:pt x="30" y="49"/>
                  <a:pt x="28" y="53"/>
                  <a:pt x="26" y="57"/>
                </a:cubicBezTo>
                <a:cubicBezTo>
                  <a:pt x="25" y="61"/>
                  <a:pt x="24" y="65"/>
                  <a:pt x="24" y="69"/>
                </a:cubicBezTo>
                <a:cubicBezTo>
                  <a:pt x="24" y="76"/>
                  <a:pt x="26" y="82"/>
                  <a:pt x="28" y="86"/>
                </a:cubicBezTo>
                <a:cubicBezTo>
                  <a:pt x="31" y="91"/>
                  <a:pt x="34" y="95"/>
                  <a:pt x="39" y="97"/>
                </a:cubicBezTo>
                <a:cubicBezTo>
                  <a:pt x="40" y="97"/>
                  <a:pt x="41" y="97"/>
                  <a:pt x="41" y="97"/>
                </a:cubicBezTo>
                <a:cubicBezTo>
                  <a:pt x="42" y="97"/>
                  <a:pt x="43" y="96"/>
                  <a:pt x="43" y="95"/>
                </a:cubicBezTo>
                <a:cubicBezTo>
                  <a:pt x="43" y="92"/>
                  <a:pt x="44" y="90"/>
                  <a:pt x="44" y="89"/>
                </a:cubicBezTo>
                <a:cubicBezTo>
                  <a:pt x="45" y="88"/>
                  <a:pt x="44" y="87"/>
                  <a:pt x="43" y="85"/>
                </a:cubicBezTo>
                <a:cubicBezTo>
                  <a:pt x="40" y="81"/>
                  <a:pt x="38" y="77"/>
                  <a:pt x="38" y="71"/>
                </a:cubicBezTo>
                <a:cubicBezTo>
                  <a:pt x="38" y="62"/>
                  <a:pt x="42" y="54"/>
                  <a:pt x="48" y="47"/>
                </a:cubicBezTo>
                <a:cubicBezTo>
                  <a:pt x="55" y="40"/>
                  <a:pt x="63" y="37"/>
                  <a:pt x="74" y="37"/>
                </a:cubicBezTo>
                <a:cubicBezTo>
                  <a:pt x="83" y="37"/>
                  <a:pt x="90" y="39"/>
                  <a:pt x="96" y="44"/>
                </a:cubicBezTo>
                <a:cubicBezTo>
                  <a:pt x="101" y="50"/>
                  <a:pt x="104" y="56"/>
                  <a:pt x="104" y="64"/>
                </a:cubicBezTo>
                <a:cubicBezTo>
                  <a:pt x="104" y="75"/>
                  <a:pt x="102" y="84"/>
                  <a:pt x="97" y="91"/>
                </a:cubicBezTo>
                <a:cubicBezTo>
                  <a:pt x="93" y="99"/>
                  <a:pt x="88" y="103"/>
                  <a:pt x="81" y="103"/>
                </a:cubicBezTo>
                <a:cubicBezTo>
                  <a:pt x="77" y="103"/>
                  <a:pt x="74" y="101"/>
                  <a:pt x="72" y="98"/>
                </a:cubicBezTo>
                <a:cubicBezTo>
                  <a:pt x="69" y="96"/>
                  <a:pt x="69" y="92"/>
                  <a:pt x="70" y="89"/>
                </a:cubicBezTo>
                <a:cubicBezTo>
                  <a:pt x="70" y="86"/>
                  <a:pt x="71" y="84"/>
                  <a:pt x="72" y="80"/>
                </a:cubicBezTo>
                <a:cubicBezTo>
                  <a:pt x="73" y="76"/>
                  <a:pt x="74" y="73"/>
                  <a:pt x="75" y="70"/>
                </a:cubicBezTo>
                <a:cubicBezTo>
                  <a:pt x="76" y="68"/>
                  <a:pt x="76" y="65"/>
                  <a:pt x="76" y="63"/>
                </a:cubicBezTo>
                <a:cubicBezTo>
                  <a:pt x="76" y="60"/>
                  <a:pt x="75" y="58"/>
                  <a:pt x="73" y="55"/>
                </a:cubicBezTo>
                <a:cubicBezTo>
                  <a:pt x="72" y="53"/>
                  <a:pt x="69" y="52"/>
                  <a:pt x="66" y="52"/>
                </a:cubicBezTo>
                <a:cubicBezTo>
                  <a:pt x="62" y="52"/>
                  <a:pt x="59" y="54"/>
                  <a:pt x="56" y="58"/>
                </a:cubicBezTo>
                <a:cubicBezTo>
                  <a:pt x="54" y="61"/>
                  <a:pt x="52" y="66"/>
                  <a:pt x="52" y="71"/>
                </a:cubicBezTo>
                <a:cubicBezTo>
                  <a:pt x="52" y="75"/>
                  <a:pt x="53" y="79"/>
                  <a:pt x="55" y="8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4" y="128"/>
                  <a:pt x="44" y="136"/>
                  <a:pt x="45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lnTo>
                  <a:pt x="1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7417354" y="2319711"/>
            <a:ext cx="162083" cy="170186"/>
          </a:xfrm>
          <a:custGeom>
            <a:pathLst>
              <a:path extrusionOk="0" h="158" w="150">
                <a:moveTo>
                  <a:pt x="67" y="75"/>
                </a:moveTo>
                <a:cubicBezTo>
                  <a:pt x="67" y="78"/>
                  <a:pt x="68" y="80"/>
                  <a:pt x="70" y="82"/>
                </a:cubicBezTo>
                <a:cubicBezTo>
                  <a:pt x="72" y="84"/>
                  <a:pt x="74" y="86"/>
                  <a:pt x="77" y="89"/>
                </a:cubicBezTo>
                <a:cubicBezTo>
                  <a:pt x="80" y="91"/>
                  <a:pt x="83" y="93"/>
                  <a:pt x="86" y="96"/>
                </a:cubicBezTo>
                <a:cubicBezTo>
                  <a:pt x="88" y="98"/>
                  <a:pt x="91" y="101"/>
                  <a:pt x="93" y="105"/>
                </a:cubicBezTo>
                <a:cubicBezTo>
                  <a:pt x="95" y="109"/>
                  <a:pt x="96" y="114"/>
                  <a:pt x="96" y="119"/>
                </a:cubicBezTo>
                <a:cubicBezTo>
                  <a:pt x="96" y="124"/>
                  <a:pt x="94" y="130"/>
                  <a:pt x="91" y="135"/>
                </a:cubicBezTo>
                <a:cubicBezTo>
                  <a:pt x="87" y="143"/>
                  <a:pt x="80" y="148"/>
                  <a:pt x="71" y="152"/>
                </a:cubicBezTo>
                <a:cubicBezTo>
                  <a:pt x="63" y="156"/>
                  <a:pt x="53" y="158"/>
                  <a:pt x="43" y="158"/>
                </a:cubicBezTo>
                <a:cubicBezTo>
                  <a:pt x="35" y="158"/>
                  <a:pt x="27" y="156"/>
                  <a:pt x="20" y="154"/>
                </a:cubicBezTo>
                <a:cubicBezTo>
                  <a:pt x="13" y="151"/>
                  <a:pt x="7" y="147"/>
                  <a:pt x="4" y="141"/>
                </a:cubicBezTo>
                <a:cubicBezTo>
                  <a:pt x="1" y="137"/>
                  <a:pt x="0" y="133"/>
                  <a:pt x="0" y="128"/>
                </a:cubicBezTo>
                <a:cubicBezTo>
                  <a:pt x="0" y="123"/>
                  <a:pt x="2" y="118"/>
                  <a:pt x="4" y="114"/>
                </a:cubicBezTo>
                <a:cubicBezTo>
                  <a:pt x="7" y="110"/>
                  <a:pt x="11" y="106"/>
                  <a:pt x="16" y="103"/>
                </a:cubicBezTo>
                <a:cubicBezTo>
                  <a:pt x="24" y="98"/>
                  <a:pt x="37" y="95"/>
                  <a:pt x="54" y="94"/>
                </a:cubicBezTo>
                <a:cubicBezTo>
                  <a:pt x="52" y="91"/>
                  <a:pt x="50" y="89"/>
                  <a:pt x="49" y="87"/>
                </a:cubicBezTo>
                <a:cubicBezTo>
                  <a:pt x="48" y="85"/>
                  <a:pt x="48" y="82"/>
                  <a:pt x="48" y="80"/>
                </a:cubicBezTo>
                <a:cubicBezTo>
                  <a:pt x="48" y="78"/>
                  <a:pt x="49" y="75"/>
                  <a:pt x="50" y="72"/>
                </a:cubicBezTo>
                <a:cubicBezTo>
                  <a:pt x="47" y="72"/>
                  <a:pt x="45" y="72"/>
                  <a:pt x="43" y="72"/>
                </a:cubicBezTo>
                <a:cubicBezTo>
                  <a:pt x="34" y="72"/>
                  <a:pt x="26" y="69"/>
                  <a:pt x="20" y="63"/>
                </a:cubicBezTo>
                <a:cubicBezTo>
                  <a:pt x="13" y="57"/>
                  <a:pt x="10" y="49"/>
                  <a:pt x="10" y="40"/>
                </a:cubicBezTo>
                <a:cubicBezTo>
                  <a:pt x="10" y="35"/>
                  <a:pt x="11" y="30"/>
                  <a:pt x="14" y="25"/>
                </a:cubicBezTo>
                <a:cubicBezTo>
                  <a:pt x="16" y="20"/>
                  <a:pt x="19" y="16"/>
                  <a:pt x="23" y="13"/>
                </a:cubicBezTo>
                <a:cubicBezTo>
                  <a:pt x="28" y="8"/>
                  <a:pt x="34" y="5"/>
                  <a:pt x="40" y="3"/>
                </a:cubicBezTo>
                <a:cubicBezTo>
                  <a:pt x="47" y="1"/>
                  <a:pt x="54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87" y="9"/>
                  <a:pt x="87" y="9"/>
                  <a:pt x="87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80" y="13"/>
                  <a:pt x="83" y="17"/>
                  <a:pt x="86" y="21"/>
                </a:cubicBezTo>
                <a:cubicBezTo>
                  <a:pt x="88" y="26"/>
                  <a:pt x="89" y="31"/>
                  <a:pt x="89" y="36"/>
                </a:cubicBezTo>
                <a:cubicBezTo>
                  <a:pt x="89" y="41"/>
                  <a:pt x="88" y="45"/>
                  <a:pt x="87" y="48"/>
                </a:cubicBezTo>
                <a:cubicBezTo>
                  <a:pt x="85" y="52"/>
                  <a:pt x="83" y="55"/>
                  <a:pt x="81" y="57"/>
                </a:cubicBezTo>
                <a:cubicBezTo>
                  <a:pt x="79" y="60"/>
                  <a:pt x="77" y="62"/>
                  <a:pt x="75" y="63"/>
                </a:cubicBezTo>
                <a:cubicBezTo>
                  <a:pt x="72" y="65"/>
                  <a:pt x="71" y="67"/>
                  <a:pt x="69" y="69"/>
                </a:cubicBezTo>
                <a:cubicBezTo>
                  <a:pt x="67" y="71"/>
                  <a:pt x="67" y="73"/>
                  <a:pt x="67" y="75"/>
                </a:cubicBezTo>
                <a:close/>
                <a:moveTo>
                  <a:pt x="53" y="149"/>
                </a:moveTo>
                <a:cubicBezTo>
                  <a:pt x="57" y="149"/>
                  <a:pt x="60" y="149"/>
                  <a:pt x="64" y="148"/>
                </a:cubicBezTo>
                <a:cubicBezTo>
                  <a:pt x="67" y="147"/>
                  <a:pt x="70" y="146"/>
                  <a:pt x="73" y="144"/>
                </a:cubicBezTo>
                <a:cubicBezTo>
                  <a:pt x="76" y="142"/>
                  <a:pt x="78" y="140"/>
                  <a:pt x="80" y="137"/>
                </a:cubicBezTo>
                <a:cubicBezTo>
                  <a:pt x="82" y="134"/>
                  <a:pt x="83" y="131"/>
                  <a:pt x="83" y="127"/>
                </a:cubicBezTo>
                <a:cubicBezTo>
                  <a:pt x="83" y="125"/>
                  <a:pt x="82" y="124"/>
                  <a:pt x="82" y="122"/>
                </a:cubicBezTo>
                <a:cubicBezTo>
                  <a:pt x="81" y="121"/>
                  <a:pt x="81" y="119"/>
                  <a:pt x="80" y="118"/>
                </a:cubicBezTo>
                <a:cubicBezTo>
                  <a:pt x="80" y="117"/>
                  <a:pt x="79" y="116"/>
                  <a:pt x="78" y="114"/>
                </a:cubicBezTo>
                <a:cubicBezTo>
                  <a:pt x="77" y="113"/>
                  <a:pt x="76" y="112"/>
                  <a:pt x="75" y="111"/>
                </a:cubicBezTo>
                <a:cubicBezTo>
                  <a:pt x="75" y="110"/>
                  <a:pt x="73" y="109"/>
                  <a:pt x="72" y="108"/>
                </a:cubicBezTo>
                <a:cubicBezTo>
                  <a:pt x="70" y="106"/>
                  <a:pt x="69" y="105"/>
                  <a:pt x="68" y="105"/>
                </a:cubicBezTo>
                <a:cubicBezTo>
                  <a:pt x="68" y="105"/>
                  <a:pt x="66" y="104"/>
                  <a:pt x="64" y="102"/>
                </a:cubicBezTo>
                <a:cubicBezTo>
                  <a:pt x="62" y="101"/>
                  <a:pt x="61" y="100"/>
                  <a:pt x="61" y="100"/>
                </a:cubicBezTo>
                <a:cubicBezTo>
                  <a:pt x="60" y="100"/>
                  <a:pt x="58" y="100"/>
                  <a:pt x="56" y="100"/>
                </a:cubicBezTo>
                <a:cubicBezTo>
                  <a:pt x="53" y="100"/>
                  <a:pt x="49" y="100"/>
                  <a:pt x="46" y="100"/>
                </a:cubicBezTo>
                <a:cubicBezTo>
                  <a:pt x="43" y="101"/>
                  <a:pt x="40" y="101"/>
                  <a:pt x="36" y="103"/>
                </a:cubicBezTo>
                <a:cubicBezTo>
                  <a:pt x="33" y="104"/>
                  <a:pt x="29" y="105"/>
                  <a:pt x="27" y="107"/>
                </a:cubicBezTo>
                <a:cubicBezTo>
                  <a:pt x="24" y="109"/>
                  <a:pt x="22" y="111"/>
                  <a:pt x="20" y="114"/>
                </a:cubicBezTo>
                <a:cubicBezTo>
                  <a:pt x="19" y="117"/>
                  <a:pt x="18" y="120"/>
                  <a:pt x="18" y="124"/>
                </a:cubicBezTo>
                <a:cubicBezTo>
                  <a:pt x="18" y="128"/>
                  <a:pt x="19" y="132"/>
                  <a:pt x="21" y="136"/>
                </a:cubicBezTo>
                <a:cubicBezTo>
                  <a:pt x="23" y="139"/>
                  <a:pt x="26" y="142"/>
                  <a:pt x="30" y="143"/>
                </a:cubicBezTo>
                <a:cubicBezTo>
                  <a:pt x="33" y="145"/>
                  <a:pt x="37" y="147"/>
                  <a:pt x="41" y="148"/>
                </a:cubicBezTo>
                <a:cubicBezTo>
                  <a:pt x="45" y="148"/>
                  <a:pt x="49" y="149"/>
                  <a:pt x="53" y="149"/>
                </a:cubicBezTo>
                <a:close/>
                <a:moveTo>
                  <a:pt x="53" y="66"/>
                </a:moveTo>
                <a:cubicBezTo>
                  <a:pt x="55" y="66"/>
                  <a:pt x="58" y="66"/>
                  <a:pt x="60" y="65"/>
                </a:cubicBezTo>
                <a:cubicBezTo>
                  <a:pt x="63" y="64"/>
                  <a:pt x="65" y="62"/>
                  <a:pt x="67" y="61"/>
                </a:cubicBezTo>
                <a:cubicBezTo>
                  <a:pt x="70" y="57"/>
                  <a:pt x="72" y="52"/>
                  <a:pt x="72" y="46"/>
                </a:cubicBezTo>
                <a:cubicBezTo>
                  <a:pt x="72" y="42"/>
                  <a:pt x="71" y="38"/>
                  <a:pt x="70" y="34"/>
                </a:cubicBezTo>
                <a:cubicBezTo>
                  <a:pt x="69" y="30"/>
                  <a:pt x="67" y="26"/>
                  <a:pt x="65" y="22"/>
                </a:cubicBezTo>
                <a:cubicBezTo>
                  <a:pt x="63" y="18"/>
                  <a:pt x="61" y="14"/>
                  <a:pt x="57" y="12"/>
                </a:cubicBezTo>
                <a:cubicBezTo>
                  <a:pt x="54" y="9"/>
                  <a:pt x="50" y="8"/>
                  <a:pt x="46" y="8"/>
                </a:cubicBezTo>
                <a:cubicBezTo>
                  <a:pt x="44" y="8"/>
                  <a:pt x="41" y="9"/>
                  <a:pt x="39" y="10"/>
                </a:cubicBezTo>
                <a:cubicBezTo>
                  <a:pt x="36" y="11"/>
                  <a:pt x="34" y="13"/>
                  <a:pt x="32" y="15"/>
                </a:cubicBezTo>
                <a:cubicBezTo>
                  <a:pt x="29" y="19"/>
                  <a:pt x="28" y="24"/>
                  <a:pt x="28" y="30"/>
                </a:cubicBezTo>
                <a:cubicBezTo>
                  <a:pt x="28" y="33"/>
                  <a:pt x="28" y="36"/>
                  <a:pt x="29" y="39"/>
                </a:cubicBezTo>
                <a:cubicBezTo>
                  <a:pt x="29" y="42"/>
                  <a:pt x="30" y="46"/>
                  <a:pt x="32" y="49"/>
                </a:cubicBezTo>
                <a:cubicBezTo>
                  <a:pt x="33" y="52"/>
                  <a:pt x="35" y="55"/>
                  <a:pt x="37" y="58"/>
                </a:cubicBezTo>
                <a:cubicBezTo>
                  <a:pt x="39" y="60"/>
                  <a:pt x="41" y="62"/>
                  <a:pt x="44" y="64"/>
                </a:cubicBezTo>
                <a:cubicBezTo>
                  <a:pt x="47" y="66"/>
                  <a:pt x="50" y="66"/>
                  <a:pt x="53" y="66"/>
                </a:cubicBezTo>
                <a:close/>
                <a:moveTo>
                  <a:pt x="130" y="66"/>
                </a:moveTo>
                <a:cubicBezTo>
                  <a:pt x="150" y="66"/>
                  <a:pt x="150" y="66"/>
                  <a:pt x="150" y="66"/>
                </a:cubicBezTo>
                <a:cubicBezTo>
                  <a:pt x="150" y="76"/>
                  <a:pt x="150" y="76"/>
                  <a:pt x="150" y="76"/>
                </a:cubicBezTo>
                <a:cubicBezTo>
                  <a:pt x="130" y="76"/>
                  <a:pt x="130" y="76"/>
                  <a:pt x="130" y="76"/>
                </a:cubicBezTo>
                <a:cubicBezTo>
                  <a:pt x="130" y="97"/>
                  <a:pt x="130" y="97"/>
                  <a:pt x="130" y="97"/>
                </a:cubicBezTo>
                <a:cubicBezTo>
                  <a:pt x="120" y="97"/>
                  <a:pt x="120" y="97"/>
                  <a:pt x="120" y="97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00" y="76"/>
                  <a:pt x="100" y="76"/>
                  <a:pt x="100" y="76"/>
                </a:cubicBezTo>
                <a:cubicBezTo>
                  <a:pt x="100" y="66"/>
                  <a:pt x="100" y="66"/>
                  <a:pt x="100" y="66"/>
                </a:cubicBezTo>
                <a:cubicBezTo>
                  <a:pt x="120" y="66"/>
                  <a:pt x="120" y="66"/>
                  <a:pt x="120" y="66"/>
                </a:cubicBezTo>
                <a:cubicBezTo>
                  <a:pt x="120" y="46"/>
                  <a:pt x="120" y="46"/>
                  <a:pt x="120" y="46"/>
                </a:cubicBezTo>
                <a:cubicBezTo>
                  <a:pt x="130" y="46"/>
                  <a:pt x="130" y="46"/>
                  <a:pt x="130" y="46"/>
                </a:cubicBezTo>
                <a:lnTo>
                  <a:pt x="130" y="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7626440" y="2345645"/>
            <a:ext cx="196119" cy="129665"/>
          </a:xfrm>
          <a:custGeom>
            <a:pathLst>
              <a:path extrusionOk="0" h="121" w="182">
                <a:moveTo>
                  <a:pt x="182" y="6"/>
                </a:moveTo>
                <a:cubicBezTo>
                  <a:pt x="182" y="115"/>
                  <a:pt x="182" y="115"/>
                  <a:pt x="182" y="115"/>
                </a:cubicBezTo>
                <a:cubicBezTo>
                  <a:pt x="182" y="117"/>
                  <a:pt x="181" y="118"/>
                  <a:pt x="180" y="120"/>
                </a:cubicBezTo>
                <a:cubicBezTo>
                  <a:pt x="179" y="121"/>
                  <a:pt x="177" y="121"/>
                  <a:pt x="176" y="121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1"/>
                  <a:pt x="3" y="121"/>
                  <a:pt x="2" y="120"/>
                </a:cubicBezTo>
                <a:cubicBezTo>
                  <a:pt x="1" y="118"/>
                  <a:pt x="0" y="117"/>
                  <a:pt x="0" y="115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7" y="0"/>
                  <a:pt x="179" y="1"/>
                  <a:pt x="180" y="2"/>
                </a:cubicBezTo>
                <a:cubicBezTo>
                  <a:pt x="181" y="3"/>
                  <a:pt x="182" y="5"/>
                  <a:pt x="182" y="6"/>
                </a:cubicBezTo>
                <a:close/>
                <a:moveTo>
                  <a:pt x="170" y="85"/>
                </a:moveTo>
                <a:cubicBezTo>
                  <a:pt x="170" y="37"/>
                  <a:pt x="170" y="37"/>
                  <a:pt x="170" y="37"/>
                </a:cubicBezTo>
                <a:cubicBezTo>
                  <a:pt x="163" y="37"/>
                  <a:pt x="157" y="34"/>
                  <a:pt x="153" y="30"/>
                </a:cubicBezTo>
                <a:cubicBezTo>
                  <a:pt x="148" y="25"/>
                  <a:pt x="146" y="19"/>
                  <a:pt x="146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9"/>
                  <a:pt x="34" y="25"/>
                  <a:pt x="30" y="30"/>
                </a:cubicBezTo>
                <a:cubicBezTo>
                  <a:pt x="25" y="34"/>
                  <a:pt x="19" y="37"/>
                  <a:pt x="12" y="37"/>
                </a:cubicBezTo>
                <a:cubicBezTo>
                  <a:pt x="12" y="85"/>
                  <a:pt x="12" y="85"/>
                  <a:pt x="12" y="85"/>
                </a:cubicBezTo>
                <a:cubicBezTo>
                  <a:pt x="19" y="85"/>
                  <a:pt x="25" y="88"/>
                  <a:pt x="30" y="92"/>
                </a:cubicBezTo>
                <a:cubicBezTo>
                  <a:pt x="34" y="97"/>
                  <a:pt x="37" y="103"/>
                  <a:pt x="37" y="109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6" y="103"/>
                  <a:pt x="148" y="97"/>
                  <a:pt x="153" y="92"/>
                </a:cubicBezTo>
                <a:cubicBezTo>
                  <a:pt x="157" y="88"/>
                  <a:pt x="163" y="85"/>
                  <a:pt x="170" y="85"/>
                </a:cubicBezTo>
                <a:close/>
                <a:moveTo>
                  <a:pt x="119" y="48"/>
                </a:moveTo>
                <a:cubicBezTo>
                  <a:pt x="121" y="52"/>
                  <a:pt x="121" y="57"/>
                  <a:pt x="121" y="61"/>
                </a:cubicBezTo>
                <a:cubicBezTo>
                  <a:pt x="121" y="65"/>
                  <a:pt x="121" y="70"/>
                  <a:pt x="119" y="74"/>
                </a:cubicBezTo>
                <a:cubicBezTo>
                  <a:pt x="118" y="79"/>
                  <a:pt x="116" y="83"/>
                  <a:pt x="114" y="87"/>
                </a:cubicBezTo>
                <a:cubicBezTo>
                  <a:pt x="111" y="91"/>
                  <a:pt x="108" y="94"/>
                  <a:pt x="104" y="97"/>
                </a:cubicBezTo>
                <a:cubicBezTo>
                  <a:pt x="100" y="99"/>
                  <a:pt x="96" y="100"/>
                  <a:pt x="91" y="100"/>
                </a:cubicBezTo>
                <a:cubicBezTo>
                  <a:pt x="86" y="100"/>
                  <a:pt x="82" y="99"/>
                  <a:pt x="78" y="97"/>
                </a:cubicBezTo>
                <a:cubicBezTo>
                  <a:pt x="74" y="94"/>
                  <a:pt x="71" y="91"/>
                  <a:pt x="68" y="87"/>
                </a:cubicBezTo>
                <a:cubicBezTo>
                  <a:pt x="66" y="83"/>
                  <a:pt x="64" y="79"/>
                  <a:pt x="63" y="74"/>
                </a:cubicBezTo>
                <a:cubicBezTo>
                  <a:pt x="62" y="70"/>
                  <a:pt x="61" y="65"/>
                  <a:pt x="61" y="61"/>
                </a:cubicBezTo>
                <a:cubicBezTo>
                  <a:pt x="61" y="57"/>
                  <a:pt x="62" y="52"/>
                  <a:pt x="63" y="48"/>
                </a:cubicBezTo>
                <a:cubicBezTo>
                  <a:pt x="64" y="43"/>
                  <a:pt x="66" y="39"/>
                  <a:pt x="68" y="35"/>
                </a:cubicBezTo>
                <a:cubicBezTo>
                  <a:pt x="71" y="31"/>
                  <a:pt x="74" y="28"/>
                  <a:pt x="78" y="25"/>
                </a:cubicBezTo>
                <a:cubicBezTo>
                  <a:pt x="82" y="23"/>
                  <a:pt x="86" y="22"/>
                  <a:pt x="91" y="22"/>
                </a:cubicBezTo>
                <a:cubicBezTo>
                  <a:pt x="96" y="22"/>
                  <a:pt x="100" y="23"/>
                  <a:pt x="104" y="25"/>
                </a:cubicBezTo>
                <a:cubicBezTo>
                  <a:pt x="108" y="28"/>
                  <a:pt x="111" y="31"/>
                  <a:pt x="114" y="35"/>
                </a:cubicBezTo>
                <a:cubicBezTo>
                  <a:pt x="116" y="39"/>
                  <a:pt x="118" y="43"/>
                  <a:pt x="119" y="48"/>
                </a:cubicBezTo>
                <a:close/>
                <a:moveTo>
                  <a:pt x="73" y="85"/>
                </a:moveTo>
                <a:cubicBezTo>
                  <a:pt x="109" y="85"/>
                  <a:pt x="109" y="85"/>
                  <a:pt x="109" y="85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97" y="76"/>
                  <a:pt x="97" y="76"/>
                  <a:pt x="97" y="76"/>
                </a:cubicBezTo>
                <a:cubicBezTo>
                  <a:pt x="97" y="34"/>
                  <a:pt x="97" y="34"/>
                  <a:pt x="97" y="34"/>
                </a:cubicBezTo>
                <a:cubicBezTo>
                  <a:pt x="86" y="34"/>
                  <a:pt x="86" y="34"/>
                  <a:pt x="86" y="34"/>
                </a:cubicBezTo>
                <a:cubicBezTo>
                  <a:pt x="72" y="47"/>
                  <a:pt x="72" y="47"/>
                  <a:pt x="72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2"/>
                  <a:pt x="84" y="50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76"/>
                  <a:pt x="85" y="76"/>
                  <a:pt x="85" y="76"/>
                </a:cubicBezTo>
                <a:cubicBezTo>
                  <a:pt x="73" y="76"/>
                  <a:pt x="73" y="76"/>
                  <a:pt x="73" y="76"/>
                </a:cubicBezTo>
                <a:lnTo>
                  <a:pt x="73" y="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7866322" y="2384544"/>
            <a:ext cx="103733" cy="58350"/>
          </a:xfrm>
          <a:custGeom>
            <a:pathLst>
              <a:path extrusionOk="0" h="54" w="96">
                <a:moveTo>
                  <a:pt x="95" y="2"/>
                </a:moveTo>
                <a:cubicBezTo>
                  <a:pt x="96" y="3"/>
                  <a:pt x="96" y="4"/>
                  <a:pt x="96" y="6"/>
                </a:cubicBezTo>
                <a:cubicBezTo>
                  <a:pt x="96" y="7"/>
                  <a:pt x="96" y="9"/>
                  <a:pt x="95" y="10"/>
                </a:cubicBezTo>
                <a:cubicBezTo>
                  <a:pt x="52" y="52"/>
                  <a:pt x="52" y="52"/>
                  <a:pt x="52" y="52"/>
                </a:cubicBezTo>
                <a:cubicBezTo>
                  <a:pt x="51" y="54"/>
                  <a:pt x="50" y="54"/>
                  <a:pt x="48" y="54"/>
                </a:cubicBezTo>
                <a:cubicBezTo>
                  <a:pt x="46" y="54"/>
                  <a:pt x="45" y="54"/>
                  <a:pt x="44" y="5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3"/>
                  <a:pt x="1" y="2"/>
                </a:cubicBezTo>
                <a:cubicBezTo>
                  <a:pt x="3" y="0"/>
                  <a:pt x="4" y="0"/>
                  <a:pt x="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3" y="0"/>
                  <a:pt x="95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013817" y="2391028"/>
            <a:ext cx="103733" cy="58350"/>
          </a:xfrm>
          <a:custGeom>
            <a:pathLst>
              <a:path extrusionOk="0" h="54" w="97">
                <a:moveTo>
                  <a:pt x="97" y="48"/>
                </a:moveTo>
                <a:cubicBezTo>
                  <a:pt x="97" y="50"/>
                  <a:pt x="96" y="51"/>
                  <a:pt x="95" y="52"/>
                </a:cubicBezTo>
                <a:cubicBezTo>
                  <a:pt x="94" y="54"/>
                  <a:pt x="93" y="54"/>
                  <a:pt x="91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3" y="54"/>
                  <a:pt x="2" y="52"/>
                </a:cubicBezTo>
                <a:cubicBezTo>
                  <a:pt x="1" y="51"/>
                  <a:pt x="0" y="50"/>
                  <a:pt x="0" y="48"/>
                </a:cubicBezTo>
                <a:cubicBezTo>
                  <a:pt x="0" y="47"/>
                  <a:pt x="1" y="45"/>
                  <a:pt x="2" y="44"/>
                </a:cubicBezTo>
                <a:cubicBezTo>
                  <a:pt x="44" y="2"/>
                  <a:pt x="44" y="2"/>
                  <a:pt x="44" y="2"/>
                </a:cubicBezTo>
                <a:cubicBezTo>
                  <a:pt x="46" y="0"/>
                  <a:pt x="47" y="0"/>
                  <a:pt x="49" y="0"/>
                </a:cubicBezTo>
                <a:cubicBezTo>
                  <a:pt x="50" y="0"/>
                  <a:pt x="52" y="0"/>
                  <a:pt x="53" y="2"/>
                </a:cubicBezTo>
                <a:cubicBezTo>
                  <a:pt x="95" y="44"/>
                  <a:pt x="95" y="44"/>
                  <a:pt x="95" y="44"/>
                </a:cubicBezTo>
                <a:cubicBezTo>
                  <a:pt x="96" y="45"/>
                  <a:pt x="97" y="47"/>
                  <a:pt x="97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8169415" y="2358611"/>
            <a:ext cx="56729" cy="103733"/>
          </a:xfrm>
          <a:custGeom>
            <a:pathLst>
              <a:path extrusionOk="0" h="96" w="54">
                <a:moveTo>
                  <a:pt x="54" y="6"/>
                </a:moveTo>
                <a:cubicBezTo>
                  <a:pt x="54" y="90"/>
                  <a:pt x="54" y="90"/>
                  <a:pt x="54" y="90"/>
                </a:cubicBezTo>
                <a:cubicBezTo>
                  <a:pt x="54" y="92"/>
                  <a:pt x="54" y="93"/>
                  <a:pt x="53" y="95"/>
                </a:cubicBezTo>
                <a:cubicBezTo>
                  <a:pt x="51" y="96"/>
                  <a:pt x="50" y="96"/>
                  <a:pt x="48" y="96"/>
                </a:cubicBezTo>
                <a:cubicBezTo>
                  <a:pt x="47" y="96"/>
                  <a:pt x="45" y="96"/>
                  <a:pt x="44" y="95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1"/>
                  <a:pt x="0" y="50"/>
                  <a:pt x="0" y="48"/>
                </a:cubicBezTo>
                <a:cubicBezTo>
                  <a:pt x="0" y="46"/>
                  <a:pt x="1" y="45"/>
                  <a:pt x="2" y="44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0"/>
                  <a:pt x="47" y="0"/>
                  <a:pt x="48" y="0"/>
                </a:cubicBezTo>
                <a:cubicBezTo>
                  <a:pt x="50" y="0"/>
                  <a:pt x="51" y="0"/>
                  <a:pt x="53" y="1"/>
                </a:cubicBezTo>
                <a:cubicBezTo>
                  <a:pt x="54" y="3"/>
                  <a:pt x="54" y="4"/>
                  <a:pt x="54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271528" y="2358611"/>
            <a:ext cx="58350" cy="103733"/>
          </a:xfrm>
          <a:custGeom>
            <a:pathLst>
              <a:path extrusionOk="0" h="96" w="55">
                <a:moveTo>
                  <a:pt x="55" y="48"/>
                </a:moveTo>
                <a:cubicBezTo>
                  <a:pt x="55" y="50"/>
                  <a:pt x="54" y="51"/>
                  <a:pt x="53" y="52"/>
                </a:cubicBezTo>
                <a:cubicBezTo>
                  <a:pt x="10" y="95"/>
                  <a:pt x="10" y="95"/>
                  <a:pt x="10" y="95"/>
                </a:cubicBezTo>
                <a:cubicBezTo>
                  <a:pt x="9" y="96"/>
                  <a:pt x="8" y="96"/>
                  <a:pt x="6" y="96"/>
                </a:cubicBezTo>
                <a:cubicBezTo>
                  <a:pt x="5" y="96"/>
                  <a:pt x="3" y="96"/>
                  <a:pt x="2" y="95"/>
                </a:cubicBezTo>
                <a:cubicBezTo>
                  <a:pt x="1" y="93"/>
                  <a:pt x="0" y="92"/>
                  <a:pt x="0" y="90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1" y="3"/>
                  <a:pt x="2" y="1"/>
                </a:cubicBezTo>
                <a:cubicBezTo>
                  <a:pt x="3" y="0"/>
                  <a:pt x="5" y="0"/>
                  <a:pt x="6" y="0"/>
                </a:cubicBezTo>
                <a:cubicBezTo>
                  <a:pt x="8" y="0"/>
                  <a:pt x="9" y="0"/>
                  <a:pt x="10" y="1"/>
                </a:cubicBezTo>
                <a:cubicBezTo>
                  <a:pt x="53" y="44"/>
                  <a:pt x="53" y="44"/>
                  <a:pt x="53" y="44"/>
                </a:cubicBezTo>
                <a:cubicBezTo>
                  <a:pt x="54" y="45"/>
                  <a:pt x="55" y="46"/>
                  <a:pt x="55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380122" y="2332678"/>
            <a:ext cx="168566" cy="157220"/>
          </a:xfrm>
          <a:custGeom>
            <a:pathLst>
              <a:path extrusionOk="0" h="146" w="158">
                <a:moveTo>
                  <a:pt x="158" y="15"/>
                </a:moveTo>
                <a:cubicBezTo>
                  <a:pt x="158" y="130"/>
                  <a:pt x="158" y="130"/>
                  <a:pt x="158" y="130"/>
                </a:cubicBezTo>
                <a:cubicBezTo>
                  <a:pt x="158" y="135"/>
                  <a:pt x="156" y="138"/>
                  <a:pt x="153" y="141"/>
                </a:cubicBezTo>
                <a:cubicBezTo>
                  <a:pt x="150" y="144"/>
                  <a:pt x="147" y="146"/>
                  <a:pt x="143" y="146"/>
                </a:cubicBezTo>
                <a:cubicBezTo>
                  <a:pt x="16" y="146"/>
                  <a:pt x="16" y="146"/>
                  <a:pt x="16" y="146"/>
                </a:cubicBezTo>
                <a:cubicBezTo>
                  <a:pt x="11" y="146"/>
                  <a:pt x="8" y="144"/>
                  <a:pt x="5" y="141"/>
                </a:cubicBezTo>
                <a:cubicBezTo>
                  <a:pt x="2" y="138"/>
                  <a:pt x="0" y="135"/>
                  <a:pt x="0" y="1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8"/>
                  <a:pt x="5" y="5"/>
                </a:cubicBezTo>
                <a:cubicBezTo>
                  <a:pt x="8" y="2"/>
                  <a:pt x="11" y="0"/>
                  <a:pt x="16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7" y="0"/>
                  <a:pt x="150" y="2"/>
                  <a:pt x="153" y="5"/>
                </a:cubicBezTo>
                <a:cubicBezTo>
                  <a:pt x="156" y="8"/>
                  <a:pt x="158" y="11"/>
                  <a:pt x="158" y="15"/>
                </a:cubicBezTo>
                <a:close/>
                <a:moveTo>
                  <a:pt x="16" y="133"/>
                </a:moveTo>
                <a:cubicBezTo>
                  <a:pt x="73" y="133"/>
                  <a:pt x="73" y="133"/>
                  <a:pt x="73" y="133"/>
                </a:cubicBezTo>
                <a:cubicBezTo>
                  <a:pt x="73" y="25"/>
                  <a:pt x="73" y="25"/>
                  <a:pt x="7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3" y="131"/>
                  <a:pt x="13" y="132"/>
                  <a:pt x="13" y="133"/>
                </a:cubicBezTo>
                <a:cubicBezTo>
                  <a:pt x="14" y="133"/>
                  <a:pt x="15" y="133"/>
                  <a:pt x="16" y="133"/>
                </a:cubicBezTo>
                <a:close/>
                <a:moveTo>
                  <a:pt x="146" y="130"/>
                </a:moveTo>
                <a:cubicBezTo>
                  <a:pt x="146" y="25"/>
                  <a:pt x="146" y="25"/>
                  <a:pt x="146" y="25"/>
                </a:cubicBezTo>
                <a:cubicBezTo>
                  <a:pt x="85" y="25"/>
                  <a:pt x="85" y="25"/>
                  <a:pt x="85" y="25"/>
                </a:cubicBezTo>
                <a:cubicBezTo>
                  <a:pt x="85" y="133"/>
                  <a:pt x="85" y="133"/>
                  <a:pt x="85" y="133"/>
                </a:cubicBezTo>
                <a:cubicBezTo>
                  <a:pt x="143" y="133"/>
                  <a:pt x="143" y="133"/>
                  <a:pt x="143" y="133"/>
                </a:cubicBezTo>
                <a:cubicBezTo>
                  <a:pt x="144" y="133"/>
                  <a:pt x="144" y="133"/>
                  <a:pt x="145" y="133"/>
                </a:cubicBezTo>
                <a:cubicBezTo>
                  <a:pt x="145" y="132"/>
                  <a:pt x="146" y="131"/>
                  <a:pt x="146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95313" y="2660084"/>
            <a:ext cx="103733" cy="142632"/>
          </a:xfrm>
          <a:custGeom>
            <a:pathLst>
              <a:path extrusionOk="0" h="133" w="97">
                <a:moveTo>
                  <a:pt x="97" y="49"/>
                </a:moveTo>
                <a:cubicBezTo>
                  <a:pt x="97" y="50"/>
                  <a:pt x="96" y="52"/>
                  <a:pt x="95" y="53"/>
                </a:cubicBezTo>
                <a:cubicBezTo>
                  <a:pt x="94" y="54"/>
                  <a:pt x="92" y="55"/>
                  <a:pt x="91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4" y="55"/>
                  <a:pt x="3" y="54"/>
                  <a:pt x="2" y="53"/>
                </a:cubicBezTo>
                <a:cubicBezTo>
                  <a:pt x="1" y="52"/>
                  <a:pt x="0" y="50"/>
                  <a:pt x="0" y="49"/>
                </a:cubicBezTo>
                <a:cubicBezTo>
                  <a:pt x="0" y="47"/>
                  <a:pt x="1" y="46"/>
                  <a:pt x="2" y="45"/>
                </a:cubicBezTo>
                <a:cubicBezTo>
                  <a:pt x="44" y="2"/>
                  <a:pt x="44" y="2"/>
                  <a:pt x="44" y="2"/>
                </a:cubicBezTo>
                <a:cubicBezTo>
                  <a:pt x="45" y="1"/>
                  <a:pt x="47" y="0"/>
                  <a:pt x="48" y="0"/>
                </a:cubicBezTo>
                <a:cubicBezTo>
                  <a:pt x="50" y="0"/>
                  <a:pt x="51" y="1"/>
                  <a:pt x="53" y="2"/>
                </a:cubicBezTo>
                <a:cubicBezTo>
                  <a:pt x="95" y="45"/>
                  <a:pt x="95" y="45"/>
                  <a:pt x="95" y="45"/>
                </a:cubicBezTo>
                <a:cubicBezTo>
                  <a:pt x="96" y="46"/>
                  <a:pt x="97" y="47"/>
                  <a:pt x="97" y="49"/>
                </a:cubicBezTo>
                <a:close/>
                <a:moveTo>
                  <a:pt x="95" y="81"/>
                </a:moveTo>
                <a:cubicBezTo>
                  <a:pt x="96" y="82"/>
                  <a:pt x="97" y="83"/>
                  <a:pt x="97" y="85"/>
                </a:cubicBezTo>
                <a:cubicBezTo>
                  <a:pt x="97" y="87"/>
                  <a:pt x="96" y="88"/>
                  <a:pt x="95" y="89"/>
                </a:cubicBezTo>
                <a:cubicBezTo>
                  <a:pt x="53" y="132"/>
                  <a:pt x="53" y="132"/>
                  <a:pt x="53" y="132"/>
                </a:cubicBezTo>
                <a:cubicBezTo>
                  <a:pt x="51" y="133"/>
                  <a:pt x="50" y="133"/>
                  <a:pt x="48" y="133"/>
                </a:cubicBezTo>
                <a:cubicBezTo>
                  <a:pt x="47" y="133"/>
                  <a:pt x="45" y="133"/>
                  <a:pt x="44" y="132"/>
                </a:cubicBezTo>
                <a:cubicBezTo>
                  <a:pt x="2" y="89"/>
                  <a:pt x="2" y="89"/>
                  <a:pt x="2" y="89"/>
                </a:cubicBezTo>
                <a:cubicBezTo>
                  <a:pt x="1" y="88"/>
                  <a:pt x="0" y="87"/>
                  <a:pt x="0" y="85"/>
                </a:cubicBezTo>
                <a:cubicBezTo>
                  <a:pt x="0" y="83"/>
                  <a:pt x="1" y="82"/>
                  <a:pt x="2" y="81"/>
                </a:cubicBezTo>
                <a:cubicBezTo>
                  <a:pt x="3" y="80"/>
                  <a:pt x="4" y="79"/>
                  <a:pt x="6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92" y="79"/>
                  <a:pt x="94" y="80"/>
                  <a:pt x="95" y="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47670" y="2745988"/>
            <a:ext cx="103733" cy="56729"/>
          </a:xfrm>
          <a:custGeom>
            <a:pathLst>
              <a:path extrusionOk="0" h="54" w="97">
                <a:moveTo>
                  <a:pt x="96" y="2"/>
                </a:moveTo>
                <a:cubicBezTo>
                  <a:pt x="97" y="3"/>
                  <a:pt x="97" y="4"/>
                  <a:pt x="97" y="6"/>
                </a:cubicBezTo>
                <a:cubicBezTo>
                  <a:pt x="97" y="8"/>
                  <a:pt x="97" y="9"/>
                  <a:pt x="96" y="10"/>
                </a:cubicBezTo>
                <a:cubicBezTo>
                  <a:pt x="53" y="53"/>
                  <a:pt x="53" y="53"/>
                  <a:pt x="53" y="53"/>
                </a:cubicBezTo>
                <a:cubicBezTo>
                  <a:pt x="52" y="54"/>
                  <a:pt x="51" y="54"/>
                  <a:pt x="49" y="54"/>
                </a:cubicBezTo>
                <a:cubicBezTo>
                  <a:pt x="47" y="54"/>
                  <a:pt x="46" y="54"/>
                  <a:pt x="45" y="53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8"/>
                  <a:pt x="0" y="6"/>
                </a:cubicBezTo>
                <a:cubicBezTo>
                  <a:pt x="0" y="4"/>
                  <a:pt x="1" y="3"/>
                  <a:pt x="2" y="2"/>
                </a:cubicBezTo>
                <a:cubicBezTo>
                  <a:pt x="3" y="1"/>
                  <a:pt x="5" y="0"/>
                  <a:pt x="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3" y="0"/>
                  <a:pt x="94" y="1"/>
                  <a:pt x="96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900028" y="2660084"/>
            <a:ext cx="103733" cy="59970"/>
          </a:xfrm>
          <a:custGeom>
            <a:pathLst>
              <a:path extrusionOk="0" h="55" w="97">
                <a:moveTo>
                  <a:pt x="97" y="49"/>
                </a:moveTo>
                <a:cubicBezTo>
                  <a:pt x="97" y="50"/>
                  <a:pt x="96" y="52"/>
                  <a:pt x="95" y="53"/>
                </a:cubicBezTo>
                <a:cubicBezTo>
                  <a:pt x="94" y="54"/>
                  <a:pt x="92" y="55"/>
                  <a:pt x="91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4" y="55"/>
                  <a:pt x="3" y="54"/>
                  <a:pt x="2" y="53"/>
                </a:cubicBezTo>
                <a:cubicBezTo>
                  <a:pt x="1" y="52"/>
                  <a:pt x="0" y="50"/>
                  <a:pt x="0" y="49"/>
                </a:cubicBezTo>
                <a:cubicBezTo>
                  <a:pt x="0" y="47"/>
                  <a:pt x="1" y="46"/>
                  <a:pt x="2" y="45"/>
                </a:cubicBezTo>
                <a:cubicBezTo>
                  <a:pt x="44" y="2"/>
                  <a:pt x="44" y="2"/>
                  <a:pt x="44" y="2"/>
                </a:cubicBezTo>
                <a:cubicBezTo>
                  <a:pt x="45" y="1"/>
                  <a:pt x="47" y="0"/>
                  <a:pt x="48" y="0"/>
                </a:cubicBezTo>
                <a:cubicBezTo>
                  <a:pt x="50" y="0"/>
                  <a:pt x="52" y="1"/>
                  <a:pt x="53" y="2"/>
                </a:cubicBezTo>
                <a:cubicBezTo>
                  <a:pt x="95" y="45"/>
                  <a:pt x="95" y="45"/>
                  <a:pt x="95" y="45"/>
                </a:cubicBezTo>
                <a:cubicBezTo>
                  <a:pt x="96" y="46"/>
                  <a:pt x="97" y="47"/>
                  <a:pt x="97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052384" y="2666568"/>
            <a:ext cx="181532" cy="144253"/>
          </a:xfrm>
          <a:custGeom>
            <a:pathLst>
              <a:path extrusionOk="0" h="134" w="169">
                <a:moveTo>
                  <a:pt x="169" y="16"/>
                </a:moveTo>
                <a:cubicBezTo>
                  <a:pt x="169" y="21"/>
                  <a:pt x="167" y="25"/>
                  <a:pt x="164" y="30"/>
                </a:cubicBezTo>
                <a:cubicBezTo>
                  <a:pt x="161" y="34"/>
                  <a:pt x="157" y="38"/>
                  <a:pt x="153" y="41"/>
                </a:cubicBezTo>
                <a:cubicBezTo>
                  <a:pt x="129" y="58"/>
                  <a:pt x="114" y="68"/>
                  <a:pt x="109" y="72"/>
                </a:cubicBezTo>
                <a:cubicBezTo>
                  <a:pt x="108" y="73"/>
                  <a:pt x="107" y="74"/>
                  <a:pt x="105" y="75"/>
                </a:cubicBezTo>
                <a:cubicBezTo>
                  <a:pt x="103" y="77"/>
                  <a:pt x="101" y="78"/>
                  <a:pt x="99" y="79"/>
                </a:cubicBezTo>
                <a:cubicBezTo>
                  <a:pt x="98" y="80"/>
                  <a:pt x="96" y="81"/>
                  <a:pt x="95" y="82"/>
                </a:cubicBezTo>
                <a:cubicBezTo>
                  <a:pt x="93" y="83"/>
                  <a:pt x="91" y="84"/>
                  <a:pt x="89" y="84"/>
                </a:cubicBezTo>
                <a:cubicBezTo>
                  <a:pt x="87" y="85"/>
                  <a:pt x="86" y="85"/>
                  <a:pt x="84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83" y="85"/>
                  <a:pt x="81" y="85"/>
                  <a:pt x="79" y="84"/>
                </a:cubicBezTo>
                <a:cubicBezTo>
                  <a:pt x="78" y="84"/>
                  <a:pt x="76" y="83"/>
                  <a:pt x="74" y="82"/>
                </a:cubicBezTo>
                <a:cubicBezTo>
                  <a:pt x="72" y="81"/>
                  <a:pt x="70" y="80"/>
                  <a:pt x="69" y="79"/>
                </a:cubicBezTo>
                <a:cubicBezTo>
                  <a:pt x="68" y="78"/>
                  <a:pt x="66" y="77"/>
                  <a:pt x="64" y="75"/>
                </a:cubicBezTo>
                <a:cubicBezTo>
                  <a:pt x="62" y="74"/>
                  <a:pt x="61" y="73"/>
                  <a:pt x="60" y="72"/>
                </a:cubicBezTo>
                <a:cubicBezTo>
                  <a:pt x="54" y="68"/>
                  <a:pt x="46" y="62"/>
                  <a:pt x="35" y="55"/>
                </a:cubicBezTo>
                <a:cubicBezTo>
                  <a:pt x="24" y="47"/>
                  <a:pt x="18" y="43"/>
                  <a:pt x="16" y="41"/>
                </a:cubicBezTo>
                <a:cubicBezTo>
                  <a:pt x="12" y="39"/>
                  <a:pt x="8" y="35"/>
                  <a:pt x="5" y="31"/>
                </a:cubicBezTo>
                <a:cubicBezTo>
                  <a:pt x="1" y="26"/>
                  <a:pt x="0" y="22"/>
                  <a:pt x="0" y="18"/>
                </a:cubicBezTo>
                <a:cubicBezTo>
                  <a:pt x="0" y="13"/>
                  <a:pt x="1" y="9"/>
                  <a:pt x="4" y="5"/>
                </a:cubicBezTo>
                <a:cubicBezTo>
                  <a:pt x="6" y="2"/>
                  <a:pt x="10" y="0"/>
                  <a:pt x="15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8" y="0"/>
                  <a:pt x="162" y="2"/>
                  <a:pt x="165" y="5"/>
                </a:cubicBezTo>
                <a:cubicBezTo>
                  <a:pt x="168" y="8"/>
                  <a:pt x="169" y="11"/>
                  <a:pt x="169" y="16"/>
                </a:cubicBezTo>
                <a:close/>
                <a:moveTo>
                  <a:pt x="169" y="43"/>
                </a:moveTo>
                <a:cubicBezTo>
                  <a:pt x="169" y="118"/>
                  <a:pt x="169" y="118"/>
                  <a:pt x="169" y="118"/>
                </a:cubicBezTo>
                <a:cubicBezTo>
                  <a:pt x="169" y="123"/>
                  <a:pt x="168" y="126"/>
                  <a:pt x="165" y="129"/>
                </a:cubicBezTo>
                <a:cubicBezTo>
                  <a:pt x="162" y="132"/>
                  <a:pt x="158" y="134"/>
                  <a:pt x="154" y="134"/>
                </a:cubicBezTo>
                <a:cubicBezTo>
                  <a:pt x="15" y="134"/>
                  <a:pt x="15" y="134"/>
                  <a:pt x="15" y="134"/>
                </a:cubicBezTo>
                <a:cubicBezTo>
                  <a:pt x="11" y="134"/>
                  <a:pt x="7" y="132"/>
                  <a:pt x="4" y="129"/>
                </a:cubicBezTo>
                <a:cubicBezTo>
                  <a:pt x="1" y="126"/>
                  <a:pt x="0" y="123"/>
                  <a:pt x="0" y="118"/>
                </a:cubicBezTo>
                <a:cubicBezTo>
                  <a:pt x="0" y="43"/>
                  <a:pt x="0" y="43"/>
                  <a:pt x="0" y="43"/>
                </a:cubicBezTo>
                <a:cubicBezTo>
                  <a:pt x="2" y="46"/>
                  <a:pt x="6" y="49"/>
                  <a:pt x="9" y="52"/>
                </a:cubicBezTo>
                <a:cubicBezTo>
                  <a:pt x="32" y="67"/>
                  <a:pt x="48" y="78"/>
                  <a:pt x="56" y="84"/>
                </a:cubicBezTo>
                <a:cubicBezTo>
                  <a:pt x="60" y="87"/>
                  <a:pt x="63" y="89"/>
                  <a:pt x="65" y="90"/>
                </a:cubicBezTo>
                <a:cubicBezTo>
                  <a:pt x="67" y="92"/>
                  <a:pt x="70" y="93"/>
                  <a:pt x="74" y="95"/>
                </a:cubicBezTo>
                <a:cubicBezTo>
                  <a:pt x="78" y="96"/>
                  <a:pt x="81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8" y="97"/>
                  <a:pt x="91" y="96"/>
                  <a:pt x="95" y="95"/>
                </a:cubicBezTo>
                <a:cubicBezTo>
                  <a:pt x="99" y="93"/>
                  <a:pt x="102" y="92"/>
                  <a:pt x="104" y="90"/>
                </a:cubicBezTo>
                <a:cubicBezTo>
                  <a:pt x="106" y="89"/>
                  <a:pt x="109" y="87"/>
                  <a:pt x="112" y="84"/>
                </a:cubicBezTo>
                <a:cubicBezTo>
                  <a:pt x="123" y="76"/>
                  <a:pt x="139" y="66"/>
                  <a:pt x="160" y="52"/>
                </a:cubicBezTo>
                <a:cubicBezTo>
                  <a:pt x="163" y="49"/>
                  <a:pt x="166" y="46"/>
                  <a:pt x="169" y="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282542" y="2656843"/>
            <a:ext cx="155598" cy="149115"/>
          </a:xfrm>
          <a:custGeom>
            <a:pathLst>
              <a:path extrusionOk="0" h="139" w="145">
                <a:moveTo>
                  <a:pt x="35" y="16"/>
                </a:moveTo>
                <a:cubicBezTo>
                  <a:pt x="35" y="21"/>
                  <a:pt x="33" y="25"/>
                  <a:pt x="30" y="28"/>
                </a:cubicBezTo>
                <a:cubicBezTo>
                  <a:pt x="27" y="31"/>
                  <a:pt x="22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2" y="33"/>
                  <a:pt x="8" y="31"/>
                  <a:pt x="4" y="28"/>
                </a:cubicBezTo>
                <a:cubicBezTo>
                  <a:pt x="1" y="25"/>
                  <a:pt x="0" y="21"/>
                  <a:pt x="0" y="16"/>
                </a:cubicBezTo>
                <a:cubicBezTo>
                  <a:pt x="0" y="12"/>
                  <a:pt x="1" y="8"/>
                  <a:pt x="5" y="5"/>
                </a:cubicBezTo>
                <a:cubicBezTo>
                  <a:pt x="8" y="2"/>
                  <a:pt x="12" y="0"/>
                  <a:pt x="17" y="0"/>
                </a:cubicBezTo>
                <a:cubicBezTo>
                  <a:pt x="23" y="0"/>
                  <a:pt x="27" y="2"/>
                  <a:pt x="30" y="5"/>
                </a:cubicBezTo>
                <a:cubicBezTo>
                  <a:pt x="33" y="8"/>
                  <a:pt x="35" y="12"/>
                  <a:pt x="35" y="16"/>
                </a:cubicBezTo>
                <a:close/>
                <a:moveTo>
                  <a:pt x="33" y="45"/>
                </a:moveTo>
                <a:cubicBezTo>
                  <a:pt x="33" y="139"/>
                  <a:pt x="33" y="139"/>
                  <a:pt x="33" y="139"/>
                </a:cubicBezTo>
                <a:cubicBezTo>
                  <a:pt x="2" y="139"/>
                  <a:pt x="2" y="139"/>
                  <a:pt x="2" y="139"/>
                </a:cubicBezTo>
                <a:cubicBezTo>
                  <a:pt x="2" y="45"/>
                  <a:pt x="2" y="45"/>
                  <a:pt x="2" y="45"/>
                </a:cubicBezTo>
                <a:lnTo>
                  <a:pt x="33" y="45"/>
                </a:lnTo>
                <a:close/>
                <a:moveTo>
                  <a:pt x="145" y="85"/>
                </a:moveTo>
                <a:cubicBezTo>
                  <a:pt x="145" y="139"/>
                  <a:pt x="145" y="139"/>
                  <a:pt x="145" y="139"/>
                </a:cubicBezTo>
                <a:cubicBezTo>
                  <a:pt x="114" y="139"/>
                  <a:pt x="114" y="139"/>
                  <a:pt x="114" y="139"/>
                </a:cubicBezTo>
                <a:cubicBezTo>
                  <a:pt x="114" y="89"/>
                  <a:pt x="114" y="89"/>
                  <a:pt x="114" y="89"/>
                </a:cubicBezTo>
                <a:cubicBezTo>
                  <a:pt x="114" y="82"/>
                  <a:pt x="113" y="77"/>
                  <a:pt x="110" y="73"/>
                </a:cubicBezTo>
                <a:cubicBezTo>
                  <a:pt x="107" y="70"/>
                  <a:pt x="104" y="68"/>
                  <a:pt x="98" y="68"/>
                </a:cubicBezTo>
                <a:cubicBezTo>
                  <a:pt x="94" y="68"/>
                  <a:pt x="91" y="69"/>
                  <a:pt x="88" y="71"/>
                </a:cubicBezTo>
                <a:cubicBezTo>
                  <a:pt x="85" y="73"/>
                  <a:pt x="83" y="76"/>
                  <a:pt x="82" y="79"/>
                </a:cubicBezTo>
                <a:cubicBezTo>
                  <a:pt x="81" y="81"/>
                  <a:pt x="81" y="84"/>
                  <a:pt x="81" y="87"/>
                </a:cubicBezTo>
                <a:cubicBezTo>
                  <a:pt x="81" y="139"/>
                  <a:pt x="81" y="139"/>
                  <a:pt x="81" y="139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50" y="114"/>
                  <a:pt x="50" y="93"/>
                  <a:pt x="50" y="78"/>
                </a:cubicBezTo>
                <a:cubicBezTo>
                  <a:pt x="50" y="62"/>
                  <a:pt x="50" y="53"/>
                  <a:pt x="50" y="50"/>
                </a:cubicBezTo>
                <a:cubicBezTo>
                  <a:pt x="50" y="45"/>
                  <a:pt x="50" y="45"/>
                  <a:pt x="50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2" y="57"/>
                  <a:pt x="83" y="55"/>
                  <a:pt x="85" y="54"/>
                </a:cubicBezTo>
                <a:cubicBezTo>
                  <a:pt x="86" y="52"/>
                  <a:pt x="88" y="50"/>
                  <a:pt x="90" y="49"/>
                </a:cubicBezTo>
                <a:cubicBezTo>
                  <a:pt x="92" y="47"/>
                  <a:pt x="95" y="46"/>
                  <a:pt x="98" y="45"/>
                </a:cubicBezTo>
                <a:cubicBezTo>
                  <a:pt x="102" y="44"/>
                  <a:pt x="105" y="43"/>
                  <a:pt x="109" y="43"/>
                </a:cubicBezTo>
                <a:cubicBezTo>
                  <a:pt x="120" y="43"/>
                  <a:pt x="129" y="47"/>
                  <a:pt x="135" y="54"/>
                </a:cubicBezTo>
                <a:cubicBezTo>
                  <a:pt x="142" y="61"/>
                  <a:pt x="145" y="72"/>
                  <a:pt x="145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438140" y="2653600"/>
            <a:ext cx="155598" cy="157220"/>
          </a:xfrm>
          <a:custGeom>
            <a:pathLst>
              <a:path extrusionOk="0" h="146" w="145">
                <a:moveTo>
                  <a:pt x="139" y="45"/>
                </a:moveTo>
                <a:cubicBezTo>
                  <a:pt x="143" y="54"/>
                  <a:pt x="145" y="63"/>
                  <a:pt x="145" y="73"/>
                </a:cubicBezTo>
                <a:cubicBezTo>
                  <a:pt x="145" y="83"/>
                  <a:pt x="143" y="92"/>
                  <a:pt x="139" y="101"/>
                </a:cubicBezTo>
                <a:cubicBezTo>
                  <a:pt x="136" y="110"/>
                  <a:pt x="130" y="118"/>
                  <a:pt x="124" y="124"/>
                </a:cubicBezTo>
                <a:cubicBezTo>
                  <a:pt x="117" y="131"/>
                  <a:pt x="110" y="136"/>
                  <a:pt x="101" y="140"/>
                </a:cubicBezTo>
                <a:cubicBezTo>
                  <a:pt x="92" y="144"/>
                  <a:pt x="82" y="146"/>
                  <a:pt x="73" y="146"/>
                </a:cubicBezTo>
                <a:cubicBezTo>
                  <a:pt x="62" y="146"/>
                  <a:pt x="51" y="143"/>
                  <a:pt x="42" y="139"/>
                </a:cubicBezTo>
                <a:cubicBezTo>
                  <a:pt x="32" y="134"/>
                  <a:pt x="24" y="128"/>
                  <a:pt x="17" y="119"/>
                </a:cubicBezTo>
                <a:cubicBezTo>
                  <a:pt x="16" y="119"/>
                  <a:pt x="16" y="118"/>
                  <a:pt x="16" y="117"/>
                </a:cubicBezTo>
                <a:cubicBezTo>
                  <a:pt x="16" y="116"/>
                  <a:pt x="16" y="116"/>
                  <a:pt x="17" y="115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1" y="101"/>
                  <a:pt x="32" y="101"/>
                </a:cubicBezTo>
                <a:cubicBezTo>
                  <a:pt x="33" y="102"/>
                  <a:pt x="34" y="102"/>
                  <a:pt x="34" y="103"/>
                </a:cubicBezTo>
                <a:cubicBezTo>
                  <a:pt x="39" y="109"/>
                  <a:pt x="45" y="113"/>
                  <a:pt x="51" y="116"/>
                </a:cubicBezTo>
                <a:cubicBezTo>
                  <a:pt x="58" y="120"/>
                  <a:pt x="65" y="121"/>
                  <a:pt x="73" y="121"/>
                </a:cubicBezTo>
                <a:cubicBezTo>
                  <a:pt x="79" y="121"/>
                  <a:pt x="85" y="120"/>
                  <a:pt x="91" y="118"/>
                </a:cubicBezTo>
                <a:cubicBezTo>
                  <a:pt x="97" y="115"/>
                  <a:pt x="102" y="112"/>
                  <a:pt x="107" y="107"/>
                </a:cubicBezTo>
                <a:cubicBezTo>
                  <a:pt x="111" y="103"/>
                  <a:pt x="115" y="98"/>
                  <a:pt x="117" y="92"/>
                </a:cubicBezTo>
                <a:cubicBezTo>
                  <a:pt x="120" y="86"/>
                  <a:pt x="121" y="79"/>
                  <a:pt x="121" y="73"/>
                </a:cubicBezTo>
                <a:cubicBezTo>
                  <a:pt x="121" y="66"/>
                  <a:pt x="120" y="60"/>
                  <a:pt x="117" y="54"/>
                </a:cubicBezTo>
                <a:cubicBezTo>
                  <a:pt x="115" y="48"/>
                  <a:pt x="111" y="43"/>
                  <a:pt x="107" y="39"/>
                </a:cubicBezTo>
                <a:cubicBezTo>
                  <a:pt x="102" y="34"/>
                  <a:pt x="97" y="31"/>
                  <a:pt x="91" y="28"/>
                </a:cubicBezTo>
                <a:cubicBezTo>
                  <a:pt x="85" y="26"/>
                  <a:pt x="79" y="25"/>
                  <a:pt x="73" y="25"/>
                </a:cubicBezTo>
                <a:cubicBezTo>
                  <a:pt x="66" y="25"/>
                  <a:pt x="60" y="26"/>
                  <a:pt x="55" y="28"/>
                </a:cubicBezTo>
                <a:cubicBezTo>
                  <a:pt x="49" y="30"/>
                  <a:pt x="44" y="33"/>
                  <a:pt x="40" y="37"/>
                </a:cubicBezTo>
                <a:cubicBezTo>
                  <a:pt x="53" y="51"/>
                  <a:pt x="53" y="51"/>
                  <a:pt x="53" y="51"/>
                </a:cubicBezTo>
                <a:cubicBezTo>
                  <a:pt x="55" y="52"/>
                  <a:pt x="55" y="55"/>
                  <a:pt x="54" y="57"/>
                </a:cubicBezTo>
                <a:cubicBezTo>
                  <a:pt x="53" y="60"/>
                  <a:pt x="51" y="61"/>
                  <a:pt x="48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4" y="61"/>
                  <a:pt x="3" y="60"/>
                  <a:pt x="2" y="59"/>
                </a:cubicBezTo>
                <a:cubicBezTo>
                  <a:pt x="1" y="58"/>
                  <a:pt x="0" y="56"/>
                  <a:pt x="0" y="5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0"/>
                  <a:pt x="1" y="8"/>
                  <a:pt x="4" y="7"/>
                </a:cubicBezTo>
                <a:cubicBezTo>
                  <a:pt x="6" y="6"/>
                  <a:pt x="8" y="6"/>
                  <a:pt x="10" y="8"/>
                </a:cubicBezTo>
                <a:cubicBezTo>
                  <a:pt x="23" y="20"/>
                  <a:pt x="23" y="20"/>
                  <a:pt x="23" y="20"/>
                </a:cubicBezTo>
                <a:cubicBezTo>
                  <a:pt x="29" y="14"/>
                  <a:pt x="37" y="9"/>
                  <a:pt x="46" y="6"/>
                </a:cubicBezTo>
                <a:cubicBezTo>
                  <a:pt x="54" y="2"/>
                  <a:pt x="63" y="0"/>
                  <a:pt x="73" y="0"/>
                </a:cubicBezTo>
                <a:cubicBezTo>
                  <a:pt x="82" y="0"/>
                  <a:pt x="92" y="2"/>
                  <a:pt x="101" y="6"/>
                </a:cubicBezTo>
                <a:cubicBezTo>
                  <a:pt x="110" y="10"/>
                  <a:pt x="117" y="15"/>
                  <a:pt x="124" y="22"/>
                </a:cubicBezTo>
                <a:cubicBezTo>
                  <a:pt x="130" y="28"/>
                  <a:pt x="136" y="36"/>
                  <a:pt x="139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647227" y="2645497"/>
            <a:ext cx="175049" cy="176669"/>
          </a:xfrm>
          <a:custGeom>
            <a:pathLst>
              <a:path extrusionOk="0" h="164" w="163">
                <a:moveTo>
                  <a:pt x="163" y="141"/>
                </a:moveTo>
                <a:cubicBezTo>
                  <a:pt x="163" y="145"/>
                  <a:pt x="162" y="148"/>
                  <a:pt x="160" y="150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47" y="162"/>
                  <a:pt x="144" y="164"/>
                  <a:pt x="141" y="164"/>
                </a:cubicBezTo>
                <a:cubicBezTo>
                  <a:pt x="138" y="164"/>
                  <a:pt x="135" y="162"/>
                  <a:pt x="133" y="160"/>
                </a:cubicBezTo>
                <a:cubicBezTo>
                  <a:pt x="98" y="126"/>
                  <a:pt x="98" y="126"/>
                  <a:pt x="98" y="126"/>
                </a:cubicBezTo>
                <a:cubicBezTo>
                  <a:pt x="96" y="123"/>
                  <a:pt x="95" y="121"/>
                  <a:pt x="95" y="117"/>
                </a:cubicBezTo>
                <a:cubicBezTo>
                  <a:pt x="95" y="114"/>
                  <a:pt x="96" y="111"/>
                  <a:pt x="99" y="108"/>
                </a:cubicBezTo>
                <a:cubicBezTo>
                  <a:pt x="75" y="84"/>
                  <a:pt x="75" y="84"/>
                  <a:pt x="75" y="84"/>
                </a:cubicBezTo>
                <a:cubicBezTo>
                  <a:pt x="63" y="96"/>
                  <a:pt x="63" y="96"/>
                  <a:pt x="63" y="96"/>
                </a:cubicBezTo>
                <a:cubicBezTo>
                  <a:pt x="62" y="97"/>
                  <a:pt x="61" y="97"/>
                  <a:pt x="59" y="97"/>
                </a:cubicBezTo>
                <a:cubicBezTo>
                  <a:pt x="58" y="97"/>
                  <a:pt x="57" y="97"/>
                  <a:pt x="56" y="96"/>
                </a:cubicBezTo>
                <a:cubicBezTo>
                  <a:pt x="56" y="96"/>
                  <a:pt x="57" y="96"/>
                  <a:pt x="57" y="97"/>
                </a:cubicBezTo>
                <a:cubicBezTo>
                  <a:pt x="58" y="98"/>
                  <a:pt x="58" y="98"/>
                  <a:pt x="59" y="98"/>
                </a:cubicBezTo>
                <a:cubicBezTo>
                  <a:pt x="59" y="98"/>
                  <a:pt x="59" y="99"/>
                  <a:pt x="60" y="99"/>
                </a:cubicBezTo>
                <a:cubicBezTo>
                  <a:pt x="60" y="100"/>
                  <a:pt x="60" y="100"/>
                  <a:pt x="61" y="101"/>
                </a:cubicBezTo>
                <a:cubicBezTo>
                  <a:pt x="61" y="101"/>
                  <a:pt x="61" y="101"/>
                  <a:pt x="61" y="102"/>
                </a:cubicBezTo>
                <a:cubicBezTo>
                  <a:pt x="61" y="102"/>
                  <a:pt x="62" y="103"/>
                  <a:pt x="62" y="103"/>
                </a:cubicBezTo>
                <a:cubicBezTo>
                  <a:pt x="62" y="104"/>
                  <a:pt x="62" y="105"/>
                  <a:pt x="62" y="105"/>
                </a:cubicBezTo>
                <a:cubicBezTo>
                  <a:pt x="62" y="108"/>
                  <a:pt x="61" y="110"/>
                  <a:pt x="59" y="112"/>
                </a:cubicBezTo>
                <a:cubicBezTo>
                  <a:pt x="59" y="112"/>
                  <a:pt x="58" y="112"/>
                  <a:pt x="58" y="113"/>
                </a:cubicBezTo>
                <a:cubicBezTo>
                  <a:pt x="57" y="114"/>
                  <a:pt x="56" y="115"/>
                  <a:pt x="56" y="115"/>
                </a:cubicBezTo>
                <a:cubicBezTo>
                  <a:pt x="55" y="116"/>
                  <a:pt x="55" y="116"/>
                  <a:pt x="54" y="117"/>
                </a:cubicBezTo>
                <a:cubicBezTo>
                  <a:pt x="53" y="117"/>
                  <a:pt x="52" y="118"/>
                  <a:pt x="52" y="118"/>
                </a:cubicBezTo>
                <a:cubicBezTo>
                  <a:pt x="51" y="119"/>
                  <a:pt x="51" y="119"/>
                  <a:pt x="50" y="119"/>
                </a:cubicBezTo>
                <a:cubicBezTo>
                  <a:pt x="49" y="119"/>
                  <a:pt x="48" y="120"/>
                  <a:pt x="47" y="120"/>
                </a:cubicBezTo>
                <a:cubicBezTo>
                  <a:pt x="45" y="120"/>
                  <a:pt x="43" y="119"/>
                  <a:pt x="41" y="117"/>
                </a:cubicBezTo>
                <a:cubicBezTo>
                  <a:pt x="2" y="78"/>
                  <a:pt x="2" y="78"/>
                  <a:pt x="2" y="78"/>
                </a:cubicBezTo>
                <a:cubicBezTo>
                  <a:pt x="1" y="77"/>
                  <a:pt x="0" y="74"/>
                  <a:pt x="0" y="72"/>
                </a:cubicBezTo>
                <a:cubicBezTo>
                  <a:pt x="0" y="71"/>
                  <a:pt x="0" y="70"/>
                  <a:pt x="0" y="69"/>
                </a:cubicBezTo>
                <a:cubicBezTo>
                  <a:pt x="0" y="69"/>
                  <a:pt x="1" y="68"/>
                  <a:pt x="1" y="67"/>
                </a:cubicBezTo>
                <a:cubicBezTo>
                  <a:pt x="1" y="67"/>
                  <a:pt x="2" y="66"/>
                  <a:pt x="2" y="65"/>
                </a:cubicBezTo>
                <a:cubicBezTo>
                  <a:pt x="3" y="64"/>
                  <a:pt x="4" y="64"/>
                  <a:pt x="4" y="63"/>
                </a:cubicBezTo>
                <a:cubicBezTo>
                  <a:pt x="4" y="63"/>
                  <a:pt x="5" y="63"/>
                  <a:pt x="6" y="62"/>
                </a:cubicBezTo>
                <a:cubicBezTo>
                  <a:pt x="7" y="61"/>
                  <a:pt x="7" y="60"/>
                  <a:pt x="8" y="60"/>
                </a:cubicBezTo>
                <a:cubicBezTo>
                  <a:pt x="10" y="58"/>
                  <a:pt x="12" y="57"/>
                  <a:pt x="14" y="57"/>
                </a:cubicBezTo>
                <a:cubicBezTo>
                  <a:pt x="15" y="57"/>
                  <a:pt x="15" y="58"/>
                  <a:pt x="16" y="58"/>
                </a:cubicBezTo>
                <a:cubicBezTo>
                  <a:pt x="16" y="58"/>
                  <a:pt x="17" y="58"/>
                  <a:pt x="17" y="58"/>
                </a:cubicBezTo>
                <a:cubicBezTo>
                  <a:pt x="18" y="58"/>
                  <a:pt x="18" y="59"/>
                  <a:pt x="19" y="59"/>
                </a:cubicBezTo>
                <a:cubicBezTo>
                  <a:pt x="19" y="59"/>
                  <a:pt x="19" y="59"/>
                  <a:pt x="20" y="60"/>
                </a:cubicBezTo>
                <a:cubicBezTo>
                  <a:pt x="20" y="60"/>
                  <a:pt x="21" y="60"/>
                  <a:pt x="21" y="61"/>
                </a:cubicBezTo>
                <a:cubicBezTo>
                  <a:pt x="21" y="61"/>
                  <a:pt x="22" y="61"/>
                  <a:pt x="22" y="62"/>
                </a:cubicBezTo>
                <a:cubicBezTo>
                  <a:pt x="23" y="62"/>
                  <a:pt x="23" y="63"/>
                  <a:pt x="23" y="63"/>
                </a:cubicBezTo>
                <a:cubicBezTo>
                  <a:pt x="22" y="62"/>
                  <a:pt x="22" y="61"/>
                  <a:pt x="22" y="60"/>
                </a:cubicBezTo>
                <a:cubicBezTo>
                  <a:pt x="22" y="58"/>
                  <a:pt x="22" y="57"/>
                  <a:pt x="23" y="57"/>
                </a:cubicBezTo>
                <a:cubicBezTo>
                  <a:pt x="56" y="24"/>
                  <a:pt x="56" y="24"/>
                  <a:pt x="56" y="24"/>
                </a:cubicBezTo>
                <a:cubicBezTo>
                  <a:pt x="57" y="23"/>
                  <a:pt x="58" y="22"/>
                  <a:pt x="59" y="22"/>
                </a:cubicBezTo>
                <a:cubicBezTo>
                  <a:pt x="61" y="22"/>
                  <a:pt x="62" y="23"/>
                  <a:pt x="63" y="24"/>
                </a:cubicBezTo>
                <a:cubicBezTo>
                  <a:pt x="63" y="24"/>
                  <a:pt x="62" y="23"/>
                  <a:pt x="62" y="23"/>
                </a:cubicBezTo>
                <a:cubicBezTo>
                  <a:pt x="61" y="22"/>
                  <a:pt x="60" y="21"/>
                  <a:pt x="60" y="21"/>
                </a:cubicBezTo>
                <a:cubicBezTo>
                  <a:pt x="60" y="21"/>
                  <a:pt x="60" y="21"/>
                  <a:pt x="59" y="20"/>
                </a:cubicBezTo>
                <a:cubicBezTo>
                  <a:pt x="59" y="20"/>
                  <a:pt x="59" y="19"/>
                  <a:pt x="58" y="19"/>
                </a:cubicBezTo>
                <a:cubicBezTo>
                  <a:pt x="58" y="19"/>
                  <a:pt x="58" y="18"/>
                  <a:pt x="58" y="18"/>
                </a:cubicBezTo>
                <a:cubicBezTo>
                  <a:pt x="58" y="17"/>
                  <a:pt x="57" y="17"/>
                  <a:pt x="57" y="16"/>
                </a:cubicBezTo>
                <a:cubicBezTo>
                  <a:pt x="57" y="16"/>
                  <a:pt x="57" y="15"/>
                  <a:pt x="57" y="14"/>
                </a:cubicBezTo>
                <a:cubicBezTo>
                  <a:pt x="57" y="12"/>
                  <a:pt x="58" y="10"/>
                  <a:pt x="60" y="8"/>
                </a:cubicBezTo>
                <a:cubicBezTo>
                  <a:pt x="60" y="8"/>
                  <a:pt x="61" y="7"/>
                  <a:pt x="61" y="6"/>
                </a:cubicBezTo>
                <a:cubicBezTo>
                  <a:pt x="62" y="5"/>
                  <a:pt x="63" y="5"/>
                  <a:pt x="63" y="4"/>
                </a:cubicBezTo>
                <a:cubicBezTo>
                  <a:pt x="64" y="4"/>
                  <a:pt x="64" y="3"/>
                  <a:pt x="65" y="3"/>
                </a:cubicBezTo>
                <a:cubicBezTo>
                  <a:pt x="66" y="2"/>
                  <a:pt x="66" y="2"/>
                  <a:pt x="67" y="1"/>
                </a:cubicBezTo>
                <a:cubicBezTo>
                  <a:pt x="68" y="1"/>
                  <a:pt x="68" y="1"/>
                  <a:pt x="69" y="0"/>
                </a:cubicBezTo>
                <a:cubicBezTo>
                  <a:pt x="70" y="0"/>
                  <a:pt x="71" y="0"/>
                  <a:pt x="72" y="0"/>
                </a:cubicBezTo>
                <a:cubicBezTo>
                  <a:pt x="74" y="0"/>
                  <a:pt x="76" y="1"/>
                  <a:pt x="78" y="3"/>
                </a:cubicBezTo>
                <a:cubicBezTo>
                  <a:pt x="117" y="41"/>
                  <a:pt x="117" y="41"/>
                  <a:pt x="117" y="41"/>
                </a:cubicBezTo>
                <a:cubicBezTo>
                  <a:pt x="118" y="43"/>
                  <a:pt x="119" y="45"/>
                  <a:pt x="119" y="48"/>
                </a:cubicBezTo>
                <a:cubicBezTo>
                  <a:pt x="119" y="48"/>
                  <a:pt x="119" y="49"/>
                  <a:pt x="119" y="50"/>
                </a:cubicBezTo>
                <a:cubicBezTo>
                  <a:pt x="119" y="51"/>
                  <a:pt x="118" y="52"/>
                  <a:pt x="118" y="52"/>
                </a:cubicBezTo>
                <a:cubicBezTo>
                  <a:pt x="118" y="53"/>
                  <a:pt x="117" y="53"/>
                  <a:pt x="116" y="54"/>
                </a:cubicBezTo>
                <a:cubicBezTo>
                  <a:pt x="116" y="55"/>
                  <a:pt x="115" y="56"/>
                  <a:pt x="115" y="56"/>
                </a:cubicBezTo>
                <a:cubicBezTo>
                  <a:pt x="115" y="56"/>
                  <a:pt x="114" y="57"/>
                  <a:pt x="113" y="58"/>
                </a:cubicBezTo>
                <a:cubicBezTo>
                  <a:pt x="112" y="59"/>
                  <a:pt x="111" y="59"/>
                  <a:pt x="111" y="59"/>
                </a:cubicBezTo>
                <a:cubicBezTo>
                  <a:pt x="109" y="61"/>
                  <a:pt x="107" y="62"/>
                  <a:pt x="105" y="62"/>
                </a:cubicBezTo>
                <a:cubicBezTo>
                  <a:pt x="104" y="62"/>
                  <a:pt x="104" y="62"/>
                  <a:pt x="103" y="62"/>
                </a:cubicBezTo>
                <a:cubicBezTo>
                  <a:pt x="103" y="62"/>
                  <a:pt x="102" y="62"/>
                  <a:pt x="102" y="61"/>
                </a:cubicBezTo>
                <a:cubicBezTo>
                  <a:pt x="101" y="61"/>
                  <a:pt x="101" y="61"/>
                  <a:pt x="100" y="61"/>
                </a:cubicBezTo>
                <a:cubicBezTo>
                  <a:pt x="100" y="61"/>
                  <a:pt x="100" y="60"/>
                  <a:pt x="99" y="60"/>
                </a:cubicBezTo>
                <a:cubicBezTo>
                  <a:pt x="99" y="59"/>
                  <a:pt x="98" y="59"/>
                  <a:pt x="98" y="59"/>
                </a:cubicBezTo>
                <a:cubicBezTo>
                  <a:pt x="98" y="59"/>
                  <a:pt x="97" y="58"/>
                  <a:pt x="97" y="58"/>
                </a:cubicBezTo>
                <a:cubicBezTo>
                  <a:pt x="96" y="57"/>
                  <a:pt x="96" y="57"/>
                  <a:pt x="96" y="57"/>
                </a:cubicBezTo>
                <a:cubicBezTo>
                  <a:pt x="96" y="57"/>
                  <a:pt x="97" y="58"/>
                  <a:pt x="97" y="60"/>
                </a:cubicBezTo>
                <a:cubicBezTo>
                  <a:pt x="97" y="61"/>
                  <a:pt x="96" y="62"/>
                  <a:pt x="96" y="63"/>
                </a:cubicBezTo>
                <a:cubicBezTo>
                  <a:pt x="84" y="75"/>
                  <a:pt x="84" y="75"/>
                  <a:pt x="84" y="75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11" y="96"/>
                  <a:pt x="114" y="95"/>
                  <a:pt x="117" y="95"/>
                </a:cubicBezTo>
                <a:cubicBezTo>
                  <a:pt x="120" y="95"/>
                  <a:pt x="123" y="96"/>
                  <a:pt x="126" y="99"/>
                </a:cubicBezTo>
                <a:cubicBezTo>
                  <a:pt x="160" y="133"/>
                  <a:pt x="160" y="133"/>
                  <a:pt x="160" y="133"/>
                </a:cubicBezTo>
                <a:cubicBezTo>
                  <a:pt x="162" y="135"/>
                  <a:pt x="163" y="138"/>
                  <a:pt x="163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872521" y="2666569"/>
            <a:ext cx="183153" cy="144254"/>
          </a:xfrm>
          <a:custGeom>
            <a:pathLst>
              <a:path extrusionOk="0" h="134" w="170">
                <a:moveTo>
                  <a:pt x="170" y="85"/>
                </a:moveTo>
                <a:cubicBezTo>
                  <a:pt x="170" y="102"/>
                  <a:pt x="165" y="117"/>
                  <a:pt x="156" y="131"/>
                </a:cubicBezTo>
                <a:cubicBezTo>
                  <a:pt x="155" y="133"/>
                  <a:pt x="153" y="134"/>
                  <a:pt x="151" y="134"/>
                </a:cubicBezTo>
                <a:cubicBezTo>
                  <a:pt x="19" y="134"/>
                  <a:pt x="19" y="134"/>
                  <a:pt x="19" y="134"/>
                </a:cubicBezTo>
                <a:cubicBezTo>
                  <a:pt x="16" y="134"/>
                  <a:pt x="15" y="133"/>
                  <a:pt x="13" y="131"/>
                </a:cubicBezTo>
                <a:cubicBezTo>
                  <a:pt x="5" y="117"/>
                  <a:pt x="0" y="102"/>
                  <a:pt x="0" y="85"/>
                </a:cubicBezTo>
                <a:cubicBezTo>
                  <a:pt x="0" y="74"/>
                  <a:pt x="2" y="63"/>
                  <a:pt x="7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2" y="18"/>
                  <a:pt x="41" y="12"/>
                  <a:pt x="52" y="7"/>
                </a:cubicBezTo>
                <a:cubicBezTo>
                  <a:pt x="62" y="3"/>
                  <a:pt x="73" y="0"/>
                  <a:pt x="85" y="0"/>
                </a:cubicBezTo>
                <a:cubicBezTo>
                  <a:pt x="96" y="0"/>
                  <a:pt x="107" y="3"/>
                  <a:pt x="118" y="7"/>
                </a:cubicBezTo>
                <a:cubicBezTo>
                  <a:pt x="128" y="12"/>
                  <a:pt x="137" y="18"/>
                  <a:pt x="145" y="25"/>
                </a:cubicBezTo>
                <a:cubicBezTo>
                  <a:pt x="152" y="33"/>
                  <a:pt x="158" y="42"/>
                  <a:pt x="163" y="52"/>
                </a:cubicBezTo>
                <a:cubicBezTo>
                  <a:pt x="167" y="63"/>
                  <a:pt x="170" y="74"/>
                  <a:pt x="170" y="85"/>
                </a:cubicBezTo>
                <a:close/>
                <a:moveTo>
                  <a:pt x="33" y="94"/>
                </a:moveTo>
                <a:cubicBezTo>
                  <a:pt x="35" y="91"/>
                  <a:pt x="36" y="88"/>
                  <a:pt x="36" y="85"/>
                </a:cubicBezTo>
                <a:cubicBezTo>
                  <a:pt x="36" y="82"/>
                  <a:pt x="35" y="79"/>
                  <a:pt x="33" y="77"/>
                </a:cubicBezTo>
                <a:cubicBezTo>
                  <a:pt x="30" y="74"/>
                  <a:pt x="28" y="73"/>
                  <a:pt x="24" y="73"/>
                </a:cubicBezTo>
                <a:cubicBezTo>
                  <a:pt x="21" y="73"/>
                  <a:pt x="18" y="74"/>
                  <a:pt x="16" y="77"/>
                </a:cubicBezTo>
                <a:cubicBezTo>
                  <a:pt x="13" y="79"/>
                  <a:pt x="12" y="82"/>
                  <a:pt x="12" y="85"/>
                </a:cubicBezTo>
                <a:cubicBezTo>
                  <a:pt x="12" y="88"/>
                  <a:pt x="13" y="91"/>
                  <a:pt x="16" y="94"/>
                </a:cubicBezTo>
                <a:cubicBezTo>
                  <a:pt x="18" y="96"/>
                  <a:pt x="21" y="97"/>
                  <a:pt x="24" y="97"/>
                </a:cubicBezTo>
                <a:cubicBezTo>
                  <a:pt x="28" y="97"/>
                  <a:pt x="30" y="96"/>
                  <a:pt x="33" y="94"/>
                </a:cubicBezTo>
                <a:close/>
                <a:moveTo>
                  <a:pt x="51" y="51"/>
                </a:moveTo>
                <a:cubicBezTo>
                  <a:pt x="53" y="49"/>
                  <a:pt x="55" y="46"/>
                  <a:pt x="55" y="43"/>
                </a:cubicBezTo>
                <a:cubicBezTo>
                  <a:pt x="55" y="39"/>
                  <a:pt x="53" y="37"/>
                  <a:pt x="51" y="34"/>
                </a:cubicBezTo>
                <a:cubicBezTo>
                  <a:pt x="49" y="32"/>
                  <a:pt x="46" y="31"/>
                  <a:pt x="42" y="31"/>
                </a:cubicBezTo>
                <a:cubicBezTo>
                  <a:pt x="39" y="31"/>
                  <a:pt x="36" y="32"/>
                  <a:pt x="34" y="34"/>
                </a:cubicBezTo>
                <a:cubicBezTo>
                  <a:pt x="32" y="37"/>
                  <a:pt x="30" y="39"/>
                  <a:pt x="30" y="43"/>
                </a:cubicBezTo>
                <a:cubicBezTo>
                  <a:pt x="30" y="46"/>
                  <a:pt x="32" y="49"/>
                  <a:pt x="34" y="51"/>
                </a:cubicBezTo>
                <a:cubicBezTo>
                  <a:pt x="36" y="54"/>
                  <a:pt x="39" y="55"/>
                  <a:pt x="42" y="55"/>
                </a:cubicBezTo>
                <a:cubicBezTo>
                  <a:pt x="46" y="55"/>
                  <a:pt x="49" y="54"/>
                  <a:pt x="51" y="51"/>
                </a:cubicBezTo>
                <a:close/>
                <a:moveTo>
                  <a:pt x="95" y="88"/>
                </a:moveTo>
                <a:cubicBezTo>
                  <a:pt x="105" y="52"/>
                  <a:pt x="105" y="52"/>
                  <a:pt x="105" y="52"/>
                </a:cubicBezTo>
                <a:cubicBezTo>
                  <a:pt x="105" y="51"/>
                  <a:pt x="105" y="49"/>
                  <a:pt x="104" y="48"/>
                </a:cubicBezTo>
                <a:cubicBezTo>
                  <a:pt x="103" y="46"/>
                  <a:pt x="102" y="45"/>
                  <a:pt x="100" y="45"/>
                </a:cubicBezTo>
                <a:cubicBezTo>
                  <a:pt x="99" y="44"/>
                  <a:pt x="97" y="45"/>
                  <a:pt x="96" y="45"/>
                </a:cubicBezTo>
                <a:cubicBezTo>
                  <a:pt x="94" y="46"/>
                  <a:pt x="93" y="47"/>
                  <a:pt x="93" y="49"/>
                </a:cubicBezTo>
                <a:cubicBezTo>
                  <a:pt x="83" y="85"/>
                  <a:pt x="83" y="85"/>
                  <a:pt x="83" y="85"/>
                </a:cubicBezTo>
                <a:cubicBezTo>
                  <a:pt x="80" y="86"/>
                  <a:pt x="76" y="87"/>
                  <a:pt x="73" y="89"/>
                </a:cubicBezTo>
                <a:cubicBezTo>
                  <a:pt x="70" y="92"/>
                  <a:pt x="68" y="95"/>
                  <a:pt x="67" y="99"/>
                </a:cubicBezTo>
                <a:cubicBezTo>
                  <a:pt x="66" y="104"/>
                  <a:pt x="67" y="108"/>
                  <a:pt x="69" y="112"/>
                </a:cubicBezTo>
                <a:cubicBezTo>
                  <a:pt x="72" y="117"/>
                  <a:pt x="75" y="120"/>
                  <a:pt x="80" y="121"/>
                </a:cubicBezTo>
                <a:cubicBezTo>
                  <a:pt x="85" y="122"/>
                  <a:pt x="90" y="122"/>
                  <a:pt x="94" y="119"/>
                </a:cubicBezTo>
                <a:cubicBezTo>
                  <a:pt x="98" y="116"/>
                  <a:pt x="101" y="113"/>
                  <a:pt x="102" y="108"/>
                </a:cubicBezTo>
                <a:cubicBezTo>
                  <a:pt x="103" y="104"/>
                  <a:pt x="103" y="100"/>
                  <a:pt x="102" y="97"/>
                </a:cubicBezTo>
                <a:cubicBezTo>
                  <a:pt x="100" y="93"/>
                  <a:pt x="98" y="90"/>
                  <a:pt x="95" y="88"/>
                </a:cubicBezTo>
                <a:close/>
                <a:moveTo>
                  <a:pt x="93" y="33"/>
                </a:moveTo>
                <a:cubicBezTo>
                  <a:pt x="96" y="31"/>
                  <a:pt x="97" y="28"/>
                  <a:pt x="97" y="25"/>
                </a:cubicBezTo>
                <a:cubicBezTo>
                  <a:pt x="97" y="21"/>
                  <a:pt x="96" y="18"/>
                  <a:pt x="93" y="16"/>
                </a:cubicBezTo>
                <a:cubicBezTo>
                  <a:pt x="91" y="14"/>
                  <a:pt x="88" y="13"/>
                  <a:pt x="85" y="13"/>
                </a:cubicBezTo>
                <a:cubicBezTo>
                  <a:pt x="81" y="13"/>
                  <a:pt x="79" y="14"/>
                  <a:pt x="76" y="16"/>
                </a:cubicBezTo>
                <a:cubicBezTo>
                  <a:pt x="74" y="18"/>
                  <a:pt x="73" y="21"/>
                  <a:pt x="73" y="25"/>
                </a:cubicBezTo>
                <a:cubicBezTo>
                  <a:pt x="73" y="28"/>
                  <a:pt x="74" y="31"/>
                  <a:pt x="76" y="33"/>
                </a:cubicBezTo>
                <a:cubicBezTo>
                  <a:pt x="79" y="36"/>
                  <a:pt x="81" y="37"/>
                  <a:pt x="85" y="37"/>
                </a:cubicBezTo>
                <a:cubicBezTo>
                  <a:pt x="88" y="37"/>
                  <a:pt x="91" y="36"/>
                  <a:pt x="93" y="33"/>
                </a:cubicBezTo>
                <a:close/>
                <a:moveTo>
                  <a:pt x="136" y="51"/>
                </a:moveTo>
                <a:cubicBezTo>
                  <a:pt x="138" y="49"/>
                  <a:pt x="139" y="46"/>
                  <a:pt x="139" y="43"/>
                </a:cubicBezTo>
                <a:cubicBezTo>
                  <a:pt x="139" y="39"/>
                  <a:pt x="138" y="37"/>
                  <a:pt x="136" y="34"/>
                </a:cubicBezTo>
                <a:cubicBezTo>
                  <a:pt x="133" y="32"/>
                  <a:pt x="131" y="31"/>
                  <a:pt x="127" y="31"/>
                </a:cubicBezTo>
                <a:cubicBezTo>
                  <a:pt x="124" y="31"/>
                  <a:pt x="121" y="32"/>
                  <a:pt x="119" y="34"/>
                </a:cubicBezTo>
                <a:cubicBezTo>
                  <a:pt x="116" y="37"/>
                  <a:pt x="115" y="39"/>
                  <a:pt x="115" y="43"/>
                </a:cubicBezTo>
                <a:cubicBezTo>
                  <a:pt x="115" y="46"/>
                  <a:pt x="116" y="49"/>
                  <a:pt x="119" y="51"/>
                </a:cubicBezTo>
                <a:cubicBezTo>
                  <a:pt x="121" y="54"/>
                  <a:pt x="124" y="55"/>
                  <a:pt x="127" y="55"/>
                </a:cubicBezTo>
                <a:cubicBezTo>
                  <a:pt x="131" y="55"/>
                  <a:pt x="133" y="54"/>
                  <a:pt x="136" y="51"/>
                </a:cubicBezTo>
                <a:close/>
                <a:moveTo>
                  <a:pt x="154" y="94"/>
                </a:moveTo>
                <a:cubicBezTo>
                  <a:pt x="156" y="91"/>
                  <a:pt x="157" y="88"/>
                  <a:pt x="157" y="85"/>
                </a:cubicBezTo>
                <a:cubicBezTo>
                  <a:pt x="157" y="82"/>
                  <a:pt x="156" y="79"/>
                  <a:pt x="154" y="77"/>
                </a:cubicBezTo>
                <a:cubicBezTo>
                  <a:pt x="152" y="74"/>
                  <a:pt x="149" y="73"/>
                  <a:pt x="145" y="73"/>
                </a:cubicBezTo>
                <a:cubicBezTo>
                  <a:pt x="142" y="73"/>
                  <a:pt x="139" y="74"/>
                  <a:pt x="137" y="77"/>
                </a:cubicBezTo>
                <a:cubicBezTo>
                  <a:pt x="134" y="79"/>
                  <a:pt x="133" y="82"/>
                  <a:pt x="133" y="85"/>
                </a:cubicBezTo>
                <a:cubicBezTo>
                  <a:pt x="133" y="88"/>
                  <a:pt x="134" y="91"/>
                  <a:pt x="137" y="94"/>
                </a:cubicBezTo>
                <a:cubicBezTo>
                  <a:pt x="139" y="96"/>
                  <a:pt x="142" y="97"/>
                  <a:pt x="145" y="97"/>
                </a:cubicBezTo>
                <a:cubicBezTo>
                  <a:pt x="149" y="97"/>
                  <a:pt x="152" y="96"/>
                  <a:pt x="154" y="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102677" y="2666569"/>
            <a:ext cx="181532" cy="157220"/>
          </a:xfrm>
          <a:custGeom>
            <a:pathLst>
              <a:path extrusionOk="0" h="146" w="170">
                <a:moveTo>
                  <a:pt x="158" y="31"/>
                </a:moveTo>
                <a:cubicBezTo>
                  <a:pt x="166" y="40"/>
                  <a:pt x="170" y="50"/>
                  <a:pt x="170" y="61"/>
                </a:cubicBezTo>
                <a:cubicBezTo>
                  <a:pt x="170" y="72"/>
                  <a:pt x="166" y="82"/>
                  <a:pt x="158" y="91"/>
                </a:cubicBezTo>
                <a:cubicBezTo>
                  <a:pt x="151" y="101"/>
                  <a:pt x="140" y="108"/>
                  <a:pt x="128" y="113"/>
                </a:cubicBezTo>
                <a:cubicBezTo>
                  <a:pt x="115" y="119"/>
                  <a:pt x="100" y="121"/>
                  <a:pt x="85" y="121"/>
                </a:cubicBezTo>
                <a:cubicBezTo>
                  <a:pt x="81" y="121"/>
                  <a:pt x="76" y="121"/>
                  <a:pt x="71" y="121"/>
                </a:cubicBezTo>
                <a:cubicBezTo>
                  <a:pt x="59" y="132"/>
                  <a:pt x="44" y="139"/>
                  <a:pt x="28" y="144"/>
                </a:cubicBezTo>
                <a:cubicBezTo>
                  <a:pt x="25" y="144"/>
                  <a:pt x="21" y="145"/>
                  <a:pt x="17" y="146"/>
                </a:cubicBezTo>
                <a:cubicBezTo>
                  <a:pt x="17" y="146"/>
                  <a:pt x="17" y="146"/>
                  <a:pt x="17" y="146"/>
                </a:cubicBezTo>
                <a:cubicBezTo>
                  <a:pt x="16" y="146"/>
                  <a:pt x="15" y="145"/>
                  <a:pt x="14" y="145"/>
                </a:cubicBezTo>
                <a:cubicBezTo>
                  <a:pt x="13" y="144"/>
                  <a:pt x="13" y="143"/>
                  <a:pt x="12" y="142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12" y="142"/>
                  <a:pt x="12" y="141"/>
                  <a:pt x="12" y="141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3" y="140"/>
                  <a:pt x="13" y="139"/>
                  <a:pt x="13" y="139"/>
                </a:cubicBezTo>
                <a:cubicBezTo>
                  <a:pt x="13" y="139"/>
                  <a:pt x="14" y="138"/>
                  <a:pt x="14" y="138"/>
                </a:cubicBezTo>
                <a:cubicBezTo>
                  <a:pt x="14" y="138"/>
                  <a:pt x="14" y="138"/>
                  <a:pt x="14" y="137"/>
                </a:cubicBezTo>
                <a:cubicBezTo>
                  <a:pt x="15" y="137"/>
                  <a:pt x="15" y="137"/>
                  <a:pt x="15" y="136"/>
                </a:cubicBezTo>
                <a:cubicBezTo>
                  <a:pt x="15" y="136"/>
                  <a:pt x="16" y="135"/>
                  <a:pt x="18" y="133"/>
                </a:cubicBezTo>
                <a:cubicBezTo>
                  <a:pt x="19" y="132"/>
                  <a:pt x="21" y="130"/>
                  <a:pt x="21" y="130"/>
                </a:cubicBezTo>
                <a:cubicBezTo>
                  <a:pt x="22" y="129"/>
                  <a:pt x="23" y="128"/>
                  <a:pt x="24" y="126"/>
                </a:cubicBezTo>
                <a:cubicBezTo>
                  <a:pt x="25" y="124"/>
                  <a:pt x="26" y="123"/>
                  <a:pt x="27" y="121"/>
                </a:cubicBezTo>
                <a:cubicBezTo>
                  <a:pt x="28" y="120"/>
                  <a:pt x="29" y="118"/>
                  <a:pt x="30" y="115"/>
                </a:cubicBezTo>
                <a:cubicBezTo>
                  <a:pt x="31" y="113"/>
                  <a:pt x="32" y="111"/>
                  <a:pt x="32" y="108"/>
                </a:cubicBezTo>
                <a:cubicBezTo>
                  <a:pt x="22" y="103"/>
                  <a:pt x="15" y="96"/>
                  <a:pt x="9" y="88"/>
                </a:cubicBezTo>
                <a:cubicBezTo>
                  <a:pt x="3" y="79"/>
                  <a:pt x="0" y="70"/>
                  <a:pt x="0" y="61"/>
                </a:cubicBezTo>
                <a:cubicBezTo>
                  <a:pt x="0" y="50"/>
                  <a:pt x="4" y="40"/>
                  <a:pt x="12" y="31"/>
                </a:cubicBezTo>
                <a:cubicBezTo>
                  <a:pt x="19" y="21"/>
                  <a:pt x="29" y="14"/>
                  <a:pt x="42" y="9"/>
                </a:cubicBezTo>
                <a:cubicBezTo>
                  <a:pt x="55" y="3"/>
                  <a:pt x="70" y="0"/>
                  <a:pt x="85" y="0"/>
                </a:cubicBezTo>
                <a:cubicBezTo>
                  <a:pt x="100" y="0"/>
                  <a:pt x="115" y="3"/>
                  <a:pt x="128" y="9"/>
                </a:cubicBezTo>
                <a:cubicBezTo>
                  <a:pt x="140" y="14"/>
                  <a:pt x="151" y="21"/>
                  <a:pt x="158" y="31"/>
                </a:cubicBezTo>
                <a:close/>
                <a:moveTo>
                  <a:pt x="121" y="19"/>
                </a:moveTo>
                <a:cubicBezTo>
                  <a:pt x="110" y="15"/>
                  <a:pt x="98" y="13"/>
                  <a:pt x="85" y="13"/>
                </a:cubicBezTo>
                <a:cubicBezTo>
                  <a:pt x="72" y="13"/>
                  <a:pt x="60" y="15"/>
                  <a:pt x="49" y="19"/>
                </a:cubicBezTo>
                <a:cubicBezTo>
                  <a:pt x="38" y="23"/>
                  <a:pt x="29" y="29"/>
                  <a:pt x="22" y="37"/>
                </a:cubicBezTo>
                <a:cubicBezTo>
                  <a:pt x="16" y="44"/>
                  <a:pt x="12" y="52"/>
                  <a:pt x="12" y="61"/>
                </a:cubicBezTo>
                <a:cubicBezTo>
                  <a:pt x="12" y="68"/>
                  <a:pt x="15" y="75"/>
                  <a:pt x="19" y="81"/>
                </a:cubicBezTo>
                <a:cubicBezTo>
                  <a:pt x="24" y="88"/>
                  <a:pt x="30" y="93"/>
                  <a:pt x="38" y="98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2" y="117"/>
                  <a:pt x="40" y="123"/>
                  <a:pt x="37" y="128"/>
                </a:cubicBezTo>
                <a:cubicBezTo>
                  <a:pt x="47" y="124"/>
                  <a:pt x="55" y="118"/>
                  <a:pt x="63" y="112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7" y="109"/>
                  <a:pt x="81" y="109"/>
                  <a:pt x="85" y="109"/>
                </a:cubicBezTo>
                <a:cubicBezTo>
                  <a:pt x="98" y="109"/>
                  <a:pt x="110" y="107"/>
                  <a:pt x="121" y="103"/>
                </a:cubicBezTo>
                <a:cubicBezTo>
                  <a:pt x="132" y="98"/>
                  <a:pt x="141" y="92"/>
                  <a:pt x="148" y="85"/>
                </a:cubicBezTo>
                <a:cubicBezTo>
                  <a:pt x="154" y="78"/>
                  <a:pt x="158" y="70"/>
                  <a:pt x="158" y="61"/>
                </a:cubicBezTo>
                <a:cubicBezTo>
                  <a:pt x="158" y="52"/>
                  <a:pt x="154" y="44"/>
                  <a:pt x="148" y="37"/>
                </a:cubicBezTo>
                <a:cubicBezTo>
                  <a:pt x="141" y="29"/>
                  <a:pt x="132" y="23"/>
                  <a:pt x="121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32835" y="2666569"/>
            <a:ext cx="181532" cy="144254"/>
          </a:xfrm>
          <a:custGeom>
            <a:pathLst>
              <a:path extrusionOk="0" h="134" w="170">
                <a:moveTo>
                  <a:pt x="34" y="7"/>
                </a:moveTo>
                <a:cubicBezTo>
                  <a:pt x="44" y="3"/>
                  <a:pt x="55" y="0"/>
                  <a:pt x="67" y="0"/>
                </a:cubicBezTo>
                <a:cubicBezTo>
                  <a:pt x="79" y="0"/>
                  <a:pt x="90" y="3"/>
                  <a:pt x="100" y="7"/>
                </a:cubicBezTo>
                <a:cubicBezTo>
                  <a:pt x="111" y="11"/>
                  <a:pt x="119" y="17"/>
                  <a:pt x="125" y="25"/>
                </a:cubicBezTo>
                <a:cubicBezTo>
                  <a:pt x="131" y="32"/>
                  <a:pt x="134" y="40"/>
                  <a:pt x="134" y="49"/>
                </a:cubicBezTo>
                <a:cubicBezTo>
                  <a:pt x="134" y="58"/>
                  <a:pt x="131" y="66"/>
                  <a:pt x="125" y="73"/>
                </a:cubicBezTo>
                <a:cubicBezTo>
                  <a:pt x="119" y="81"/>
                  <a:pt x="111" y="86"/>
                  <a:pt x="100" y="91"/>
                </a:cubicBezTo>
                <a:cubicBezTo>
                  <a:pt x="90" y="95"/>
                  <a:pt x="79" y="97"/>
                  <a:pt x="67" y="97"/>
                </a:cubicBezTo>
                <a:cubicBezTo>
                  <a:pt x="62" y="97"/>
                  <a:pt x="56" y="97"/>
                  <a:pt x="50" y="96"/>
                </a:cubicBezTo>
                <a:cubicBezTo>
                  <a:pt x="43" y="101"/>
                  <a:pt x="34" y="105"/>
                  <a:pt x="24" y="108"/>
                </a:cubicBezTo>
                <a:cubicBezTo>
                  <a:pt x="22" y="108"/>
                  <a:pt x="19" y="109"/>
                  <a:pt x="16" y="109"/>
                </a:cubicBezTo>
                <a:cubicBezTo>
                  <a:pt x="16" y="109"/>
                  <a:pt x="16" y="109"/>
                  <a:pt x="16" y="109"/>
                </a:cubicBezTo>
                <a:cubicBezTo>
                  <a:pt x="15" y="109"/>
                  <a:pt x="14" y="109"/>
                  <a:pt x="14" y="109"/>
                </a:cubicBezTo>
                <a:cubicBezTo>
                  <a:pt x="13" y="108"/>
                  <a:pt x="13" y="107"/>
                  <a:pt x="13" y="107"/>
                </a:cubicBezTo>
                <a:cubicBezTo>
                  <a:pt x="13" y="106"/>
                  <a:pt x="13" y="106"/>
                  <a:pt x="13" y="106"/>
                </a:cubicBezTo>
                <a:cubicBezTo>
                  <a:pt x="13" y="106"/>
                  <a:pt x="13" y="106"/>
                  <a:pt x="13" y="105"/>
                </a:cubicBezTo>
                <a:cubicBezTo>
                  <a:pt x="13" y="105"/>
                  <a:pt x="13" y="105"/>
                  <a:pt x="13" y="105"/>
                </a:cubicBezTo>
                <a:cubicBezTo>
                  <a:pt x="13" y="105"/>
                  <a:pt x="13" y="104"/>
                  <a:pt x="13" y="104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13" y="104"/>
                  <a:pt x="14" y="103"/>
                  <a:pt x="14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4" y="103"/>
                  <a:pt x="14" y="103"/>
                  <a:pt x="15" y="102"/>
                </a:cubicBezTo>
                <a:cubicBezTo>
                  <a:pt x="15" y="102"/>
                  <a:pt x="16" y="101"/>
                  <a:pt x="17" y="100"/>
                </a:cubicBezTo>
                <a:cubicBezTo>
                  <a:pt x="18" y="99"/>
                  <a:pt x="19" y="98"/>
                  <a:pt x="19" y="97"/>
                </a:cubicBezTo>
                <a:cubicBezTo>
                  <a:pt x="20" y="97"/>
                  <a:pt x="20" y="96"/>
                  <a:pt x="21" y="95"/>
                </a:cubicBezTo>
                <a:cubicBezTo>
                  <a:pt x="22" y="93"/>
                  <a:pt x="23" y="92"/>
                  <a:pt x="24" y="91"/>
                </a:cubicBezTo>
                <a:cubicBezTo>
                  <a:pt x="24" y="90"/>
                  <a:pt x="25" y="88"/>
                  <a:pt x="26" y="87"/>
                </a:cubicBezTo>
                <a:cubicBezTo>
                  <a:pt x="18" y="82"/>
                  <a:pt x="12" y="77"/>
                  <a:pt x="7" y="70"/>
                </a:cubicBezTo>
                <a:cubicBezTo>
                  <a:pt x="3" y="63"/>
                  <a:pt x="0" y="56"/>
                  <a:pt x="0" y="49"/>
                </a:cubicBezTo>
                <a:cubicBezTo>
                  <a:pt x="0" y="40"/>
                  <a:pt x="3" y="32"/>
                  <a:pt x="9" y="25"/>
                </a:cubicBezTo>
                <a:cubicBezTo>
                  <a:pt x="15" y="17"/>
                  <a:pt x="23" y="11"/>
                  <a:pt x="34" y="7"/>
                </a:cubicBezTo>
                <a:close/>
                <a:moveTo>
                  <a:pt x="94" y="17"/>
                </a:moveTo>
                <a:cubicBezTo>
                  <a:pt x="86" y="14"/>
                  <a:pt x="77" y="13"/>
                  <a:pt x="67" y="13"/>
                </a:cubicBezTo>
                <a:cubicBezTo>
                  <a:pt x="57" y="13"/>
                  <a:pt x="48" y="14"/>
                  <a:pt x="40" y="17"/>
                </a:cubicBezTo>
                <a:cubicBezTo>
                  <a:pt x="32" y="21"/>
                  <a:pt x="25" y="25"/>
                  <a:pt x="20" y="31"/>
                </a:cubicBezTo>
                <a:cubicBezTo>
                  <a:pt x="15" y="36"/>
                  <a:pt x="13" y="42"/>
                  <a:pt x="13" y="49"/>
                </a:cubicBezTo>
                <a:cubicBezTo>
                  <a:pt x="13" y="54"/>
                  <a:pt x="14" y="59"/>
                  <a:pt x="18" y="64"/>
                </a:cubicBezTo>
                <a:cubicBezTo>
                  <a:pt x="21" y="69"/>
                  <a:pt x="26" y="73"/>
                  <a:pt x="32" y="76"/>
                </a:cubicBezTo>
                <a:cubicBezTo>
                  <a:pt x="41" y="82"/>
                  <a:pt x="41" y="82"/>
                  <a:pt x="41" y="82"/>
                </a:cubicBezTo>
                <a:cubicBezTo>
                  <a:pt x="37" y="89"/>
                  <a:pt x="37" y="89"/>
                  <a:pt x="37" y="89"/>
                </a:cubicBezTo>
                <a:cubicBezTo>
                  <a:pt x="40" y="88"/>
                  <a:pt x="42" y="87"/>
                  <a:pt x="43" y="86"/>
                </a:cubicBezTo>
                <a:cubicBezTo>
                  <a:pt x="47" y="83"/>
                  <a:pt x="47" y="83"/>
                  <a:pt x="47" y="83"/>
                </a:cubicBezTo>
                <a:cubicBezTo>
                  <a:pt x="53" y="84"/>
                  <a:pt x="53" y="84"/>
                  <a:pt x="53" y="84"/>
                </a:cubicBezTo>
                <a:cubicBezTo>
                  <a:pt x="57" y="85"/>
                  <a:pt x="62" y="85"/>
                  <a:pt x="67" y="85"/>
                </a:cubicBezTo>
                <a:cubicBezTo>
                  <a:pt x="77" y="85"/>
                  <a:pt x="86" y="84"/>
                  <a:pt x="94" y="80"/>
                </a:cubicBezTo>
                <a:cubicBezTo>
                  <a:pt x="102" y="77"/>
                  <a:pt x="109" y="73"/>
                  <a:pt x="114" y="67"/>
                </a:cubicBezTo>
                <a:cubicBezTo>
                  <a:pt x="119" y="61"/>
                  <a:pt x="121" y="55"/>
                  <a:pt x="121" y="49"/>
                </a:cubicBezTo>
                <a:cubicBezTo>
                  <a:pt x="121" y="42"/>
                  <a:pt x="119" y="36"/>
                  <a:pt x="114" y="31"/>
                </a:cubicBezTo>
                <a:cubicBezTo>
                  <a:pt x="109" y="25"/>
                  <a:pt x="102" y="21"/>
                  <a:pt x="94" y="17"/>
                </a:cubicBezTo>
                <a:close/>
                <a:moveTo>
                  <a:pt x="145" y="111"/>
                </a:moveTo>
                <a:cubicBezTo>
                  <a:pt x="145" y="112"/>
                  <a:pt x="146" y="114"/>
                  <a:pt x="147" y="115"/>
                </a:cubicBezTo>
                <a:cubicBezTo>
                  <a:pt x="147" y="116"/>
                  <a:pt x="148" y="118"/>
                  <a:pt x="149" y="119"/>
                </a:cubicBezTo>
                <a:cubicBezTo>
                  <a:pt x="150" y="120"/>
                  <a:pt x="151" y="121"/>
                  <a:pt x="151" y="121"/>
                </a:cubicBezTo>
                <a:cubicBezTo>
                  <a:pt x="152" y="122"/>
                  <a:pt x="152" y="123"/>
                  <a:pt x="154" y="124"/>
                </a:cubicBezTo>
                <a:cubicBezTo>
                  <a:pt x="155" y="125"/>
                  <a:pt x="155" y="126"/>
                  <a:pt x="156" y="127"/>
                </a:cubicBezTo>
                <a:cubicBezTo>
                  <a:pt x="156" y="127"/>
                  <a:pt x="156" y="127"/>
                  <a:pt x="156" y="127"/>
                </a:cubicBezTo>
                <a:cubicBezTo>
                  <a:pt x="156" y="127"/>
                  <a:pt x="156" y="127"/>
                  <a:pt x="157" y="128"/>
                </a:cubicBezTo>
                <a:cubicBezTo>
                  <a:pt x="157" y="128"/>
                  <a:pt x="157" y="128"/>
                  <a:pt x="157" y="128"/>
                </a:cubicBezTo>
                <a:cubicBezTo>
                  <a:pt x="157" y="128"/>
                  <a:pt x="157" y="128"/>
                  <a:pt x="157" y="129"/>
                </a:cubicBezTo>
                <a:cubicBezTo>
                  <a:pt x="157" y="129"/>
                  <a:pt x="157" y="129"/>
                  <a:pt x="158" y="129"/>
                </a:cubicBezTo>
                <a:cubicBezTo>
                  <a:pt x="158" y="129"/>
                  <a:pt x="158" y="129"/>
                  <a:pt x="158" y="130"/>
                </a:cubicBezTo>
                <a:cubicBezTo>
                  <a:pt x="158" y="130"/>
                  <a:pt x="158" y="130"/>
                  <a:pt x="158" y="130"/>
                </a:cubicBezTo>
                <a:cubicBezTo>
                  <a:pt x="158" y="130"/>
                  <a:pt x="158" y="131"/>
                  <a:pt x="158" y="131"/>
                </a:cubicBezTo>
                <a:cubicBezTo>
                  <a:pt x="157" y="132"/>
                  <a:pt x="157" y="132"/>
                  <a:pt x="156" y="133"/>
                </a:cubicBezTo>
                <a:cubicBezTo>
                  <a:pt x="156" y="133"/>
                  <a:pt x="155" y="134"/>
                  <a:pt x="154" y="134"/>
                </a:cubicBezTo>
                <a:cubicBezTo>
                  <a:pt x="151" y="133"/>
                  <a:pt x="148" y="133"/>
                  <a:pt x="146" y="132"/>
                </a:cubicBezTo>
                <a:cubicBezTo>
                  <a:pt x="136" y="130"/>
                  <a:pt x="128" y="125"/>
                  <a:pt x="120" y="120"/>
                </a:cubicBezTo>
                <a:cubicBezTo>
                  <a:pt x="114" y="121"/>
                  <a:pt x="109" y="121"/>
                  <a:pt x="103" y="121"/>
                </a:cubicBezTo>
                <a:cubicBezTo>
                  <a:pt x="86" y="121"/>
                  <a:pt x="71" y="117"/>
                  <a:pt x="59" y="109"/>
                </a:cubicBezTo>
                <a:cubicBezTo>
                  <a:pt x="62" y="109"/>
                  <a:pt x="65" y="109"/>
                  <a:pt x="67" y="109"/>
                </a:cubicBezTo>
                <a:cubicBezTo>
                  <a:pt x="77" y="109"/>
                  <a:pt x="87" y="108"/>
                  <a:pt x="96" y="105"/>
                </a:cubicBezTo>
                <a:cubicBezTo>
                  <a:pt x="106" y="102"/>
                  <a:pt x="114" y="98"/>
                  <a:pt x="121" y="93"/>
                </a:cubicBezTo>
                <a:cubicBezTo>
                  <a:pt x="129" y="87"/>
                  <a:pt x="135" y="80"/>
                  <a:pt x="139" y="73"/>
                </a:cubicBezTo>
                <a:cubicBezTo>
                  <a:pt x="144" y="65"/>
                  <a:pt x="146" y="57"/>
                  <a:pt x="146" y="49"/>
                </a:cubicBezTo>
                <a:cubicBezTo>
                  <a:pt x="146" y="44"/>
                  <a:pt x="145" y="39"/>
                  <a:pt x="143" y="34"/>
                </a:cubicBezTo>
                <a:cubicBezTo>
                  <a:pt x="152" y="39"/>
                  <a:pt x="158" y="45"/>
                  <a:pt x="163" y="51"/>
                </a:cubicBezTo>
                <a:cubicBezTo>
                  <a:pt x="167" y="58"/>
                  <a:pt x="170" y="65"/>
                  <a:pt x="170" y="73"/>
                </a:cubicBezTo>
                <a:cubicBezTo>
                  <a:pt x="170" y="81"/>
                  <a:pt x="168" y="88"/>
                  <a:pt x="163" y="94"/>
                </a:cubicBezTo>
                <a:cubicBezTo>
                  <a:pt x="159" y="101"/>
                  <a:pt x="153" y="106"/>
                  <a:pt x="145" y="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562991" y="2653602"/>
            <a:ext cx="92387" cy="170187"/>
          </a:xfrm>
          <a:custGeom>
            <a:pathLst>
              <a:path extrusionOk="0" h="158" w="86">
                <a:moveTo>
                  <a:pt x="84" y="42"/>
                </a:moveTo>
                <a:cubicBezTo>
                  <a:pt x="85" y="43"/>
                  <a:pt x="86" y="44"/>
                  <a:pt x="85" y="46"/>
                </a:cubicBezTo>
                <a:cubicBezTo>
                  <a:pt x="34" y="155"/>
                  <a:pt x="34" y="155"/>
                  <a:pt x="34" y="155"/>
                </a:cubicBezTo>
                <a:cubicBezTo>
                  <a:pt x="33" y="157"/>
                  <a:pt x="32" y="158"/>
                  <a:pt x="30" y="158"/>
                </a:cubicBezTo>
                <a:cubicBezTo>
                  <a:pt x="30" y="158"/>
                  <a:pt x="29" y="158"/>
                  <a:pt x="29" y="157"/>
                </a:cubicBezTo>
                <a:cubicBezTo>
                  <a:pt x="27" y="157"/>
                  <a:pt x="27" y="157"/>
                  <a:pt x="26" y="156"/>
                </a:cubicBezTo>
                <a:cubicBezTo>
                  <a:pt x="26" y="155"/>
                  <a:pt x="25" y="154"/>
                  <a:pt x="26" y="153"/>
                </a:cubicBezTo>
                <a:cubicBezTo>
                  <a:pt x="44" y="76"/>
                  <a:pt x="44" y="76"/>
                  <a:pt x="44" y="7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6"/>
                  <a:pt x="5" y="86"/>
                  <a:pt x="5" y="86"/>
                </a:cubicBezTo>
                <a:cubicBezTo>
                  <a:pt x="4" y="86"/>
                  <a:pt x="3" y="86"/>
                  <a:pt x="2" y="85"/>
                </a:cubicBezTo>
                <a:cubicBezTo>
                  <a:pt x="1" y="84"/>
                  <a:pt x="0" y="83"/>
                  <a:pt x="1" y="81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0" y="2"/>
                  <a:pt x="21" y="1"/>
                </a:cubicBezTo>
                <a:cubicBezTo>
                  <a:pt x="22" y="1"/>
                  <a:pt x="23" y="0"/>
                  <a:pt x="2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2"/>
                </a:cubicBezTo>
                <a:cubicBezTo>
                  <a:pt x="59" y="2"/>
                  <a:pt x="59" y="3"/>
                  <a:pt x="59" y="4"/>
                </a:cubicBezTo>
                <a:cubicBezTo>
                  <a:pt x="59" y="5"/>
                  <a:pt x="59" y="5"/>
                  <a:pt x="59" y="6"/>
                </a:cubicBezTo>
                <a:cubicBezTo>
                  <a:pt x="42" y="50"/>
                  <a:pt x="42" y="50"/>
                  <a:pt x="42" y="50"/>
                </a:cubicBezTo>
                <a:cubicBezTo>
                  <a:pt x="80" y="41"/>
                  <a:pt x="80" y="41"/>
                  <a:pt x="80" y="41"/>
                </a:cubicBezTo>
                <a:cubicBezTo>
                  <a:pt x="80" y="40"/>
                  <a:pt x="81" y="40"/>
                  <a:pt x="81" y="40"/>
                </a:cubicBezTo>
                <a:cubicBezTo>
                  <a:pt x="82" y="40"/>
                  <a:pt x="83" y="41"/>
                  <a:pt x="84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702382" y="2653602"/>
            <a:ext cx="181532" cy="157220"/>
          </a:xfrm>
          <a:custGeom>
            <a:pathLst>
              <a:path extrusionOk="0" h="146" w="169">
                <a:moveTo>
                  <a:pt x="169" y="106"/>
                </a:moveTo>
                <a:cubicBezTo>
                  <a:pt x="169" y="136"/>
                  <a:pt x="169" y="136"/>
                  <a:pt x="169" y="136"/>
                </a:cubicBezTo>
                <a:cubicBezTo>
                  <a:pt x="169" y="139"/>
                  <a:pt x="169" y="141"/>
                  <a:pt x="167" y="143"/>
                </a:cubicBezTo>
                <a:cubicBezTo>
                  <a:pt x="165" y="145"/>
                  <a:pt x="163" y="146"/>
                  <a:pt x="160" y="146"/>
                </a:cubicBezTo>
                <a:cubicBezTo>
                  <a:pt x="130" y="146"/>
                  <a:pt x="130" y="146"/>
                  <a:pt x="130" y="146"/>
                </a:cubicBezTo>
                <a:cubicBezTo>
                  <a:pt x="128" y="146"/>
                  <a:pt x="125" y="145"/>
                  <a:pt x="124" y="143"/>
                </a:cubicBezTo>
                <a:cubicBezTo>
                  <a:pt x="122" y="141"/>
                  <a:pt x="121" y="139"/>
                  <a:pt x="121" y="13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1" y="104"/>
                  <a:pt x="122" y="102"/>
                  <a:pt x="124" y="100"/>
                </a:cubicBezTo>
                <a:cubicBezTo>
                  <a:pt x="125" y="98"/>
                  <a:pt x="128" y="97"/>
                  <a:pt x="130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97"/>
                  <a:pt x="91" y="97"/>
                  <a:pt x="91" y="97"/>
                </a:cubicBezTo>
                <a:cubicBezTo>
                  <a:pt x="100" y="97"/>
                  <a:pt x="100" y="97"/>
                  <a:pt x="100" y="97"/>
                </a:cubicBezTo>
                <a:cubicBezTo>
                  <a:pt x="102" y="97"/>
                  <a:pt x="105" y="98"/>
                  <a:pt x="106" y="100"/>
                </a:cubicBezTo>
                <a:cubicBezTo>
                  <a:pt x="108" y="102"/>
                  <a:pt x="109" y="104"/>
                  <a:pt x="109" y="106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109" y="139"/>
                  <a:pt x="108" y="141"/>
                  <a:pt x="106" y="143"/>
                </a:cubicBezTo>
                <a:cubicBezTo>
                  <a:pt x="105" y="145"/>
                  <a:pt x="102" y="146"/>
                  <a:pt x="100" y="146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67" y="146"/>
                  <a:pt x="65" y="145"/>
                  <a:pt x="63" y="143"/>
                </a:cubicBezTo>
                <a:cubicBezTo>
                  <a:pt x="61" y="141"/>
                  <a:pt x="61" y="139"/>
                  <a:pt x="61" y="136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104"/>
                  <a:pt x="61" y="102"/>
                  <a:pt x="63" y="100"/>
                </a:cubicBezTo>
                <a:cubicBezTo>
                  <a:pt x="65" y="98"/>
                  <a:pt x="67" y="97"/>
                  <a:pt x="70" y="97"/>
                </a:cubicBezTo>
                <a:cubicBezTo>
                  <a:pt x="79" y="97"/>
                  <a:pt x="79" y="97"/>
                  <a:pt x="79" y="97"/>
                </a:cubicBezTo>
                <a:cubicBezTo>
                  <a:pt x="79" y="79"/>
                  <a:pt x="79" y="79"/>
                  <a:pt x="79" y="79"/>
                </a:cubicBezTo>
                <a:cubicBezTo>
                  <a:pt x="30" y="79"/>
                  <a:pt x="30" y="79"/>
                  <a:pt x="30" y="79"/>
                </a:cubicBezTo>
                <a:cubicBezTo>
                  <a:pt x="30" y="97"/>
                  <a:pt x="30" y="97"/>
                  <a:pt x="30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42" y="97"/>
                  <a:pt x="44" y="98"/>
                  <a:pt x="46" y="100"/>
                </a:cubicBezTo>
                <a:cubicBezTo>
                  <a:pt x="48" y="102"/>
                  <a:pt x="48" y="104"/>
                  <a:pt x="48" y="106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48" y="139"/>
                  <a:pt x="48" y="141"/>
                  <a:pt x="46" y="143"/>
                </a:cubicBezTo>
                <a:cubicBezTo>
                  <a:pt x="44" y="145"/>
                  <a:pt x="42" y="146"/>
                  <a:pt x="39" y="146"/>
                </a:cubicBezTo>
                <a:cubicBezTo>
                  <a:pt x="9" y="146"/>
                  <a:pt x="9" y="146"/>
                  <a:pt x="9" y="146"/>
                </a:cubicBezTo>
                <a:cubicBezTo>
                  <a:pt x="7" y="146"/>
                  <a:pt x="4" y="145"/>
                  <a:pt x="3" y="143"/>
                </a:cubicBezTo>
                <a:cubicBezTo>
                  <a:pt x="1" y="141"/>
                  <a:pt x="0" y="139"/>
                  <a:pt x="0" y="13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4"/>
                  <a:pt x="1" y="102"/>
                  <a:pt x="3" y="100"/>
                </a:cubicBezTo>
                <a:cubicBezTo>
                  <a:pt x="4" y="98"/>
                  <a:pt x="7" y="97"/>
                  <a:pt x="9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8" y="79"/>
                  <a:pt x="18" y="79"/>
                  <a:pt x="18" y="79"/>
                </a:cubicBezTo>
                <a:cubicBezTo>
                  <a:pt x="18" y="76"/>
                  <a:pt x="19" y="73"/>
                  <a:pt x="22" y="70"/>
                </a:cubicBezTo>
                <a:cubicBezTo>
                  <a:pt x="24" y="68"/>
                  <a:pt x="27" y="67"/>
                  <a:pt x="30" y="67"/>
                </a:cubicBezTo>
                <a:cubicBezTo>
                  <a:pt x="79" y="67"/>
                  <a:pt x="79" y="67"/>
                  <a:pt x="79" y="67"/>
                </a:cubicBezTo>
                <a:cubicBezTo>
                  <a:pt x="79" y="49"/>
                  <a:pt x="79" y="49"/>
                  <a:pt x="79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7" y="49"/>
                  <a:pt x="65" y="48"/>
                  <a:pt x="63" y="46"/>
                </a:cubicBezTo>
                <a:cubicBezTo>
                  <a:pt x="61" y="44"/>
                  <a:pt x="61" y="42"/>
                  <a:pt x="61" y="40"/>
                </a:cubicBezTo>
                <a:cubicBezTo>
                  <a:pt x="61" y="9"/>
                  <a:pt x="61" y="9"/>
                  <a:pt x="61" y="9"/>
                </a:cubicBezTo>
                <a:cubicBezTo>
                  <a:pt x="61" y="7"/>
                  <a:pt x="61" y="5"/>
                  <a:pt x="63" y="3"/>
                </a:cubicBezTo>
                <a:cubicBezTo>
                  <a:pt x="65" y="1"/>
                  <a:pt x="67" y="0"/>
                  <a:pt x="7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2" y="0"/>
                  <a:pt x="105" y="1"/>
                  <a:pt x="106" y="3"/>
                </a:cubicBezTo>
                <a:cubicBezTo>
                  <a:pt x="108" y="5"/>
                  <a:pt x="109" y="7"/>
                  <a:pt x="109" y="9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9" y="42"/>
                  <a:pt x="108" y="44"/>
                  <a:pt x="106" y="46"/>
                </a:cubicBezTo>
                <a:cubicBezTo>
                  <a:pt x="105" y="48"/>
                  <a:pt x="102" y="49"/>
                  <a:pt x="100" y="49"/>
                </a:cubicBezTo>
                <a:cubicBezTo>
                  <a:pt x="91" y="49"/>
                  <a:pt x="91" y="49"/>
                  <a:pt x="91" y="49"/>
                </a:cubicBezTo>
                <a:cubicBezTo>
                  <a:pt x="91" y="67"/>
                  <a:pt x="91" y="67"/>
                  <a:pt x="91" y="67"/>
                </a:cubicBezTo>
                <a:cubicBezTo>
                  <a:pt x="139" y="67"/>
                  <a:pt x="139" y="67"/>
                  <a:pt x="139" y="67"/>
                </a:cubicBezTo>
                <a:cubicBezTo>
                  <a:pt x="142" y="67"/>
                  <a:pt x="145" y="68"/>
                  <a:pt x="148" y="70"/>
                </a:cubicBezTo>
                <a:cubicBezTo>
                  <a:pt x="150" y="73"/>
                  <a:pt x="151" y="76"/>
                  <a:pt x="151" y="79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3" y="97"/>
                  <a:pt x="165" y="98"/>
                  <a:pt x="167" y="100"/>
                </a:cubicBezTo>
                <a:cubicBezTo>
                  <a:pt x="169" y="102"/>
                  <a:pt x="169" y="104"/>
                  <a:pt x="169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2932538" y="2647118"/>
            <a:ext cx="168566" cy="163703"/>
          </a:xfrm>
          <a:custGeom>
            <a:pathLst>
              <a:path extrusionOk="0" h="152" w="158">
                <a:moveTo>
                  <a:pt x="158" y="75"/>
                </a:moveTo>
                <a:cubicBezTo>
                  <a:pt x="158" y="76"/>
                  <a:pt x="157" y="77"/>
                  <a:pt x="157" y="77"/>
                </a:cubicBezTo>
                <a:cubicBezTo>
                  <a:pt x="156" y="78"/>
                  <a:pt x="155" y="78"/>
                  <a:pt x="154" y="78"/>
                </a:cubicBezTo>
                <a:cubicBezTo>
                  <a:pt x="154" y="78"/>
                  <a:pt x="153" y="78"/>
                  <a:pt x="152" y="77"/>
                </a:cubicBezTo>
                <a:cubicBezTo>
                  <a:pt x="149" y="74"/>
                  <a:pt x="146" y="72"/>
                  <a:pt x="144" y="71"/>
                </a:cubicBezTo>
                <a:cubicBezTo>
                  <a:pt x="141" y="69"/>
                  <a:pt x="138" y="68"/>
                  <a:pt x="134" y="68"/>
                </a:cubicBezTo>
                <a:cubicBezTo>
                  <a:pt x="130" y="68"/>
                  <a:pt x="126" y="70"/>
                  <a:pt x="122" y="72"/>
                </a:cubicBezTo>
                <a:cubicBezTo>
                  <a:pt x="118" y="74"/>
                  <a:pt x="115" y="77"/>
                  <a:pt x="112" y="81"/>
                </a:cubicBezTo>
                <a:cubicBezTo>
                  <a:pt x="112" y="82"/>
                  <a:pt x="111" y="83"/>
                  <a:pt x="110" y="84"/>
                </a:cubicBezTo>
                <a:cubicBezTo>
                  <a:pt x="110" y="85"/>
                  <a:pt x="109" y="86"/>
                  <a:pt x="109" y="86"/>
                </a:cubicBezTo>
                <a:cubicBezTo>
                  <a:pt x="108" y="87"/>
                  <a:pt x="107" y="88"/>
                  <a:pt x="106" y="88"/>
                </a:cubicBezTo>
                <a:cubicBezTo>
                  <a:pt x="105" y="88"/>
                  <a:pt x="104" y="87"/>
                  <a:pt x="104" y="86"/>
                </a:cubicBezTo>
                <a:cubicBezTo>
                  <a:pt x="103" y="86"/>
                  <a:pt x="103" y="85"/>
                  <a:pt x="102" y="84"/>
                </a:cubicBezTo>
                <a:cubicBezTo>
                  <a:pt x="102" y="83"/>
                  <a:pt x="101" y="82"/>
                  <a:pt x="101" y="81"/>
                </a:cubicBezTo>
                <a:cubicBezTo>
                  <a:pt x="98" y="77"/>
                  <a:pt x="95" y="74"/>
                  <a:pt x="91" y="72"/>
                </a:cubicBezTo>
                <a:cubicBezTo>
                  <a:pt x="87" y="70"/>
                  <a:pt x="83" y="68"/>
                  <a:pt x="79" y="68"/>
                </a:cubicBezTo>
                <a:cubicBezTo>
                  <a:pt x="75" y="68"/>
                  <a:pt x="71" y="70"/>
                  <a:pt x="67" y="72"/>
                </a:cubicBezTo>
                <a:cubicBezTo>
                  <a:pt x="63" y="74"/>
                  <a:pt x="60" y="77"/>
                  <a:pt x="57" y="81"/>
                </a:cubicBezTo>
                <a:cubicBezTo>
                  <a:pt x="57" y="82"/>
                  <a:pt x="56" y="83"/>
                  <a:pt x="55" y="84"/>
                </a:cubicBezTo>
                <a:cubicBezTo>
                  <a:pt x="55" y="85"/>
                  <a:pt x="54" y="86"/>
                  <a:pt x="54" y="86"/>
                </a:cubicBezTo>
                <a:cubicBezTo>
                  <a:pt x="53" y="87"/>
                  <a:pt x="52" y="88"/>
                  <a:pt x="51" y="88"/>
                </a:cubicBezTo>
                <a:cubicBezTo>
                  <a:pt x="50" y="88"/>
                  <a:pt x="49" y="87"/>
                  <a:pt x="49" y="86"/>
                </a:cubicBezTo>
                <a:cubicBezTo>
                  <a:pt x="48" y="86"/>
                  <a:pt x="48" y="85"/>
                  <a:pt x="47" y="84"/>
                </a:cubicBezTo>
                <a:cubicBezTo>
                  <a:pt x="47" y="83"/>
                  <a:pt x="46" y="82"/>
                  <a:pt x="46" y="81"/>
                </a:cubicBezTo>
                <a:cubicBezTo>
                  <a:pt x="43" y="77"/>
                  <a:pt x="40" y="74"/>
                  <a:pt x="36" y="72"/>
                </a:cubicBezTo>
                <a:cubicBezTo>
                  <a:pt x="32" y="70"/>
                  <a:pt x="28" y="68"/>
                  <a:pt x="24" y="68"/>
                </a:cubicBezTo>
                <a:cubicBezTo>
                  <a:pt x="20" y="68"/>
                  <a:pt x="17" y="69"/>
                  <a:pt x="14" y="71"/>
                </a:cubicBezTo>
                <a:cubicBezTo>
                  <a:pt x="11" y="72"/>
                  <a:pt x="8" y="74"/>
                  <a:pt x="5" y="77"/>
                </a:cubicBezTo>
                <a:cubicBezTo>
                  <a:pt x="5" y="78"/>
                  <a:pt x="4" y="78"/>
                  <a:pt x="3" y="78"/>
                </a:cubicBezTo>
                <a:cubicBezTo>
                  <a:pt x="2" y="78"/>
                  <a:pt x="2" y="78"/>
                  <a:pt x="1" y="77"/>
                </a:cubicBezTo>
                <a:cubicBezTo>
                  <a:pt x="0" y="77"/>
                  <a:pt x="0" y="76"/>
                  <a:pt x="0" y="75"/>
                </a:cubicBezTo>
                <a:cubicBezTo>
                  <a:pt x="0" y="75"/>
                  <a:pt x="0" y="75"/>
                  <a:pt x="0" y="74"/>
                </a:cubicBezTo>
                <a:cubicBezTo>
                  <a:pt x="3" y="63"/>
                  <a:pt x="9" y="53"/>
                  <a:pt x="17" y="44"/>
                </a:cubicBezTo>
                <a:cubicBezTo>
                  <a:pt x="25" y="36"/>
                  <a:pt x="34" y="29"/>
                  <a:pt x="45" y="25"/>
                </a:cubicBezTo>
                <a:cubicBezTo>
                  <a:pt x="56" y="21"/>
                  <a:pt x="67" y="18"/>
                  <a:pt x="79" y="18"/>
                </a:cubicBezTo>
                <a:cubicBezTo>
                  <a:pt x="88" y="18"/>
                  <a:pt x="96" y="20"/>
                  <a:pt x="105" y="22"/>
                </a:cubicBezTo>
                <a:cubicBezTo>
                  <a:pt x="113" y="25"/>
                  <a:pt x="121" y="28"/>
                  <a:pt x="128" y="33"/>
                </a:cubicBezTo>
                <a:cubicBezTo>
                  <a:pt x="135" y="38"/>
                  <a:pt x="141" y="43"/>
                  <a:pt x="146" y="51"/>
                </a:cubicBezTo>
                <a:cubicBezTo>
                  <a:pt x="152" y="58"/>
                  <a:pt x="155" y="66"/>
                  <a:pt x="157" y="74"/>
                </a:cubicBezTo>
                <a:cubicBezTo>
                  <a:pt x="157" y="75"/>
                  <a:pt x="158" y="75"/>
                  <a:pt x="158" y="75"/>
                </a:cubicBezTo>
                <a:close/>
                <a:moveTo>
                  <a:pt x="85" y="73"/>
                </a:moveTo>
                <a:cubicBezTo>
                  <a:pt x="85" y="127"/>
                  <a:pt x="85" y="127"/>
                  <a:pt x="85" y="127"/>
                </a:cubicBezTo>
                <a:cubicBezTo>
                  <a:pt x="85" y="134"/>
                  <a:pt x="83" y="140"/>
                  <a:pt x="78" y="144"/>
                </a:cubicBezTo>
                <a:cubicBezTo>
                  <a:pt x="73" y="149"/>
                  <a:pt x="67" y="152"/>
                  <a:pt x="61" y="152"/>
                </a:cubicBezTo>
                <a:cubicBezTo>
                  <a:pt x="54" y="152"/>
                  <a:pt x="48" y="149"/>
                  <a:pt x="44" y="144"/>
                </a:cubicBezTo>
                <a:cubicBezTo>
                  <a:pt x="39" y="140"/>
                  <a:pt x="36" y="134"/>
                  <a:pt x="36" y="127"/>
                </a:cubicBezTo>
                <a:cubicBezTo>
                  <a:pt x="36" y="126"/>
                  <a:pt x="37" y="124"/>
                  <a:pt x="38" y="123"/>
                </a:cubicBezTo>
                <a:cubicBezTo>
                  <a:pt x="39" y="122"/>
                  <a:pt x="41" y="121"/>
                  <a:pt x="43" y="121"/>
                </a:cubicBezTo>
                <a:cubicBezTo>
                  <a:pt x="44" y="121"/>
                  <a:pt x="46" y="122"/>
                  <a:pt x="47" y="123"/>
                </a:cubicBezTo>
                <a:cubicBezTo>
                  <a:pt x="48" y="124"/>
                  <a:pt x="49" y="126"/>
                  <a:pt x="49" y="127"/>
                </a:cubicBezTo>
                <a:cubicBezTo>
                  <a:pt x="49" y="130"/>
                  <a:pt x="50" y="133"/>
                  <a:pt x="52" y="136"/>
                </a:cubicBezTo>
                <a:cubicBezTo>
                  <a:pt x="55" y="138"/>
                  <a:pt x="58" y="139"/>
                  <a:pt x="61" y="139"/>
                </a:cubicBezTo>
                <a:cubicBezTo>
                  <a:pt x="64" y="139"/>
                  <a:pt x="67" y="138"/>
                  <a:pt x="69" y="136"/>
                </a:cubicBezTo>
                <a:cubicBezTo>
                  <a:pt x="72" y="133"/>
                  <a:pt x="73" y="130"/>
                  <a:pt x="73" y="127"/>
                </a:cubicBezTo>
                <a:cubicBezTo>
                  <a:pt x="73" y="73"/>
                  <a:pt x="73" y="73"/>
                  <a:pt x="73" y="73"/>
                </a:cubicBezTo>
                <a:cubicBezTo>
                  <a:pt x="75" y="72"/>
                  <a:pt x="77" y="71"/>
                  <a:pt x="79" y="71"/>
                </a:cubicBezTo>
                <a:cubicBezTo>
                  <a:pt x="81" y="71"/>
                  <a:pt x="83" y="72"/>
                  <a:pt x="85" y="73"/>
                </a:cubicBezTo>
                <a:close/>
                <a:moveTo>
                  <a:pt x="85" y="6"/>
                </a:moveTo>
                <a:cubicBezTo>
                  <a:pt x="85" y="16"/>
                  <a:pt x="85" y="16"/>
                  <a:pt x="85" y="16"/>
                </a:cubicBezTo>
                <a:cubicBezTo>
                  <a:pt x="82" y="15"/>
                  <a:pt x="80" y="15"/>
                  <a:pt x="79" y="15"/>
                </a:cubicBezTo>
                <a:cubicBezTo>
                  <a:pt x="77" y="15"/>
                  <a:pt x="75" y="15"/>
                  <a:pt x="73" y="1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5"/>
                  <a:pt x="73" y="3"/>
                  <a:pt x="75" y="2"/>
                </a:cubicBezTo>
                <a:cubicBezTo>
                  <a:pt x="76" y="1"/>
                  <a:pt x="77" y="0"/>
                  <a:pt x="79" y="0"/>
                </a:cubicBezTo>
                <a:cubicBezTo>
                  <a:pt x="80" y="0"/>
                  <a:pt x="82" y="1"/>
                  <a:pt x="83" y="2"/>
                </a:cubicBezTo>
                <a:cubicBezTo>
                  <a:pt x="84" y="3"/>
                  <a:pt x="85" y="5"/>
                  <a:pt x="85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149729" y="2640635"/>
            <a:ext cx="181532" cy="183153"/>
          </a:xfrm>
          <a:custGeom>
            <a:pathLst>
              <a:path extrusionOk="0" h="170" w="170">
                <a:moveTo>
                  <a:pt x="170" y="97"/>
                </a:moveTo>
                <a:cubicBezTo>
                  <a:pt x="170" y="161"/>
                  <a:pt x="170" y="161"/>
                  <a:pt x="170" y="161"/>
                </a:cubicBezTo>
                <a:cubicBezTo>
                  <a:pt x="170" y="163"/>
                  <a:pt x="169" y="165"/>
                  <a:pt x="167" y="167"/>
                </a:cubicBezTo>
                <a:cubicBezTo>
                  <a:pt x="165" y="169"/>
                  <a:pt x="163" y="170"/>
                  <a:pt x="161" y="170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67" y="170"/>
                  <a:pt x="65" y="169"/>
                  <a:pt x="63" y="167"/>
                </a:cubicBezTo>
                <a:cubicBezTo>
                  <a:pt x="62" y="165"/>
                  <a:pt x="61" y="163"/>
                  <a:pt x="61" y="161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9" y="145"/>
                  <a:pt x="9" y="145"/>
                  <a:pt x="9" y="145"/>
                </a:cubicBezTo>
                <a:cubicBezTo>
                  <a:pt x="7" y="145"/>
                  <a:pt x="5" y="145"/>
                  <a:pt x="3" y="143"/>
                </a:cubicBezTo>
                <a:cubicBezTo>
                  <a:pt x="1" y="141"/>
                  <a:pt x="0" y="139"/>
                  <a:pt x="0" y="136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5" y="0"/>
                  <a:pt x="117" y="1"/>
                  <a:pt x="119" y="3"/>
                </a:cubicBezTo>
                <a:cubicBezTo>
                  <a:pt x="120" y="5"/>
                  <a:pt x="121" y="7"/>
                  <a:pt x="121" y="9"/>
                </a:cubicBezTo>
                <a:cubicBezTo>
                  <a:pt x="121" y="40"/>
                  <a:pt x="121" y="40"/>
                  <a:pt x="121" y="40"/>
                </a:cubicBezTo>
                <a:cubicBezTo>
                  <a:pt x="123" y="41"/>
                  <a:pt x="124" y="42"/>
                  <a:pt x="125" y="43"/>
                </a:cubicBezTo>
                <a:cubicBezTo>
                  <a:pt x="163" y="82"/>
                  <a:pt x="163" y="82"/>
                  <a:pt x="163" y="82"/>
                </a:cubicBezTo>
                <a:cubicBezTo>
                  <a:pt x="165" y="83"/>
                  <a:pt x="167" y="86"/>
                  <a:pt x="168" y="89"/>
                </a:cubicBezTo>
                <a:cubicBezTo>
                  <a:pt x="169" y="92"/>
                  <a:pt x="170" y="95"/>
                  <a:pt x="170" y="97"/>
                </a:cubicBezTo>
                <a:close/>
                <a:moveTo>
                  <a:pt x="97" y="21"/>
                </a:move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7" y="14"/>
                  <a:pt x="96" y="13"/>
                </a:cubicBezTo>
                <a:cubicBezTo>
                  <a:pt x="96" y="13"/>
                  <a:pt x="95" y="12"/>
                  <a:pt x="94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6" y="13"/>
                  <a:pt x="25" y="13"/>
                </a:cubicBezTo>
                <a:cubicBezTo>
                  <a:pt x="25" y="14"/>
                  <a:pt x="24" y="15"/>
                  <a:pt x="24" y="15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5" y="23"/>
                  <a:pt x="25" y="24"/>
                </a:cubicBezTo>
                <a:cubicBezTo>
                  <a:pt x="26" y="24"/>
                  <a:pt x="27" y="24"/>
                  <a:pt x="27" y="24"/>
                </a:cubicBezTo>
                <a:cubicBezTo>
                  <a:pt x="94" y="24"/>
                  <a:pt x="94" y="24"/>
                  <a:pt x="94" y="24"/>
                </a:cubicBezTo>
                <a:cubicBezTo>
                  <a:pt x="95" y="24"/>
                  <a:pt x="96" y="24"/>
                  <a:pt x="96" y="24"/>
                </a:cubicBezTo>
                <a:cubicBezTo>
                  <a:pt x="97" y="23"/>
                  <a:pt x="97" y="22"/>
                  <a:pt x="97" y="21"/>
                </a:cubicBezTo>
                <a:close/>
                <a:moveTo>
                  <a:pt x="73" y="158"/>
                </a:moveTo>
                <a:cubicBezTo>
                  <a:pt x="158" y="158"/>
                  <a:pt x="158" y="158"/>
                  <a:pt x="158" y="158"/>
                </a:cubicBezTo>
                <a:cubicBezTo>
                  <a:pt x="158" y="97"/>
                  <a:pt x="158" y="97"/>
                  <a:pt x="15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6" y="97"/>
                  <a:pt x="114" y="96"/>
                  <a:pt x="112" y="94"/>
                </a:cubicBezTo>
                <a:cubicBezTo>
                  <a:pt x="110" y="93"/>
                  <a:pt x="109" y="90"/>
                  <a:pt x="109" y="88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73" y="49"/>
                  <a:pt x="73" y="49"/>
                  <a:pt x="73" y="49"/>
                </a:cubicBezTo>
                <a:lnTo>
                  <a:pt x="73" y="158"/>
                </a:lnTo>
                <a:close/>
                <a:moveTo>
                  <a:pt x="121" y="85"/>
                </a:moveTo>
                <a:cubicBezTo>
                  <a:pt x="150" y="85"/>
                  <a:pt x="150" y="85"/>
                  <a:pt x="150" y="85"/>
                </a:cubicBezTo>
                <a:cubicBezTo>
                  <a:pt x="121" y="57"/>
                  <a:pt x="121" y="57"/>
                  <a:pt x="121" y="57"/>
                </a:cubicBezTo>
                <a:lnTo>
                  <a:pt x="121" y="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379886" y="2653602"/>
            <a:ext cx="103733" cy="157220"/>
          </a:xfrm>
          <a:custGeom>
            <a:pathLst>
              <a:path extrusionOk="0" h="146" w="97">
                <a:moveTo>
                  <a:pt x="97" y="43"/>
                </a:moveTo>
                <a:cubicBezTo>
                  <a:pt x="97" y="52"/>
                  <a:pt x="94" y="61"/>
                  <a:pt x="87" y="68"/>
                </a:cubicBezTo>
                <a:cubicBezTo>
                  <a:pt x="85" y="71"/>
                  <a:pt x="82" y="74"/>
                  <a:pt x="80" y="76"/>
                </a:cubicBezTo>
                <a:cubicBezTo>
                  <a:pt x="79" y="79"/>
                  <a:pt x="77" y="82"/>
                  <a:pt x="75" y="85"/>
                </a:cubicBezTo>
                <a:cubicBezTo>
                  <a:pt x="73" y="89"/>
                  <a:pt x="72" y="92"/>
                  <a:pt x="72" y="95"/>
                </a:cubicBezTo>
                <a:cubicBezTo>
                  <a:pt x="75" y="97"/>
                  <a:pt x="76" y="100"/>
                  <a:pt x="76" y="103"/>
                </a:cubicBezTo>
                <a:cubicBezTo>
                  <a:pt x="76" y="106"/>
                  <a:pt x="75" y="108"/>
                  <a:pt x="74" y="109"/>
                </a:cubicBezTo>
                <a:cubicBezTo>
                  <a:pt x="75" y="111"/>
                  <a:pt x="76" y="113"/>
                  <a:pt x="76" y="115"/>
                </a:cubicBezTo>
                <a:cubicBezTo>
                  <a:pt x="76" y="119"/>
                  <a:pt x="75" y="121"/>
                  <a:pt x="72" y="123"/>
                </a:cubicBezTo>
                <a:cubicBezTo>
                  <a:pt x="73" y="124"/>
                  <a:pt x="73" y="126"/>
                  <a:pt x="73" y="127"/>
                </a:cubicBezTo>
                <a:cubicBezTo>
                  <a:pt x="73" y="130"/>
                  <a:pt x="72" y="133"/>
                  <a:pt x="70" y="134"/>
                </a:cubicBezTo>
                <a:cubicBezTo>
                  <a:pt x="68" y="136"/>
                  <a:pt x="66" y="136"/>
                  <a:pt x="63" y="136"/>
                </a:cubicBezTo>
                <a:cubicBezTo>
                  <a:pt x="61" y="139"/>
                  <a:pt x="60" y="141"/>
                  <a:pt x="57" y="143"/>
                </a:cubicBezTo>
                <a:cubicBezTo>
                  <a:pt x="55" y="145"/>
                  <a:pt x="52" y="146"/>
                  <a:pt x="49" y="146"/>
                </a:cubicBezTo>
                <a:cubicBezTo>
                  <a:pt x="46" y="146"/>
                  <a:pt x="43" y="145"/>
                  <a:pt x="41" y="143"/>
                </a:cubicBezTo>
                <a:cubicBezTo>
                  <a:pt x="38" y="141"/>
                  <a:pt x="36" y="139"/>
                  <a:pt x="35" y="136"/>
                </a:cubicBezTo>
                <a:cubicBezTo>
                  <a:pt x="32" y="136"/>
                  <a:pt x="30" y="136"/>
                  <a:pt x="28" y="134"/>
                </a:cubicBezTo>
                <a:cubicBezTo>
                  <a:pt x="26" y="133"/>
                  <a:pt x="25" y="130"/>
                  <a:pt x="25" y="127"/>
                </a:cubicBezTo>
                <a:cubicBezTo>
                  <a:pt x="25" y="126"/>
                  <a:pt x="25" y="124"/>
                  <a:pt x="26" y="123"/>
                </a:cubicBezTo>
                <a:cubicBezTo>
                  <a:pt x="23" y="121"/>
                  <a:pt x="22" y="119"/>
                  <a:pt x="22" y="115"/>
                </a:cubicBezTo>
                <a:cubicBezTo>
                  <a:pt x="22" y="113"/>
                  <a:pt x="22" y="111"/>
                  <a:pt x="24" y="109"/>
                </a:cubicBezTo>
                <a:cubicBezTo>
                  <a:pt x="22" y="108"/>
                  <a:pt x="22" y="106"/>
                  <a:pt x="22" y="103"/>
                </a:cubicBezTo>
                <a:cubicBezTo>
                  <a:pt x="22" y="100"/>
                  <a:pt x="23" y="97"/>
                  <a:pt x="26" y="95"/>
                </a:cubicBezTo>
                <a:cubicBezTo>
                  <a:pt x="26" y="92"/>
                  <a:pt x="25" y="89"/>
                  <a:pt x="23" y="85"/>
                </a:cubicBezTo>
                <a:cubicBezTo>
                  <a:pt x="21" y="82"/>
                  <a:pt x="19" y="79"/>
                  <a:pt x="17" y="76"/>
                </a:cubicBezTo>
                <a:cubicBezTo>
                  <a:pt x="15" y="74"/>
                  <a:pt x="13" y="71"/>
                  <a:pt x="10" y="68"/>
                </a:cubicBezTo>
                <a:cubicBezTo>
                  <a:pt x="4" y="61"/>
                  <a:pt x="0" y="52"/>
                  <a:pt x="0" y="43"/>
                </a:cubicBezTo>
                <a:cubicBezTo>
                  <a:pt x="0" y="36"/>
                  <a:pt x="2" y="31"/>
                  <a:pt x="5" y="25"/>
                </a:cubicBezTo>
                <a:cubicBezTo>
                  <a:pt x="7" y="20"/>
                  <a:pt x="11" y="15"/>
                  <a:pt x="16" y="12"/>
                </a:cubicBezTo>
                <a:cubicBezTo>
                  <a:pt x="20" y="8"/>
                  <a:pt x="25" y="5"/>
                  <a:pt x="31" y="3"/>
                </a:cubicBezTo>
                <a:cubicBezTo>
                  <a:pt x="37" y="1"/>
                  <a:pt x="43" y="0"/>
                  <a:pt x="49" y="0"/>
                </a:cubicBezTo>
                <a:cubicBezTo>
                  <a:pt x="55" y="0"/>
                  <a:pt x="61" y="1"/>
                  <a:pt x="66" y="3"/>
                </a:cubicBezTo>
                <a:cubicBezTo>
                  <a:pt x="72" y="5"/>
                  <a:pt x="77" y="8"/>
                  <a:pt x="82" y="12"/>
                </a:cubicBezTo>
                <a:cubicBezTo>
                  <a:pt x="87" y="15"/>
                  <a:pt x="90" y="20"/>
                  <a:pt x="93" y="25"/>
                </a:cubicBezTo>
                <a:cubicBezTo>
                  <a:pt x="96" y="31"/>
                  <a:pt x="97" y="36"/>
                  <a:pt x="97" y="43"/>
                </a:cubicBezTo>
                <a:close/>
                <a:moveTo>
                  <a:pt x="85" y="43"/>
                </a:moveTo>
                <a:cubicBezTo>
                  <a:pt x="85" y="38"/>
                  <a:pt x="84" y="34"/>
                  <a:pt x="82" y="30"/>
                </a:cubicBezTo>
                <a:cubicBezTo>
                  <a:pt x="80" y="26"/>
                  <a:pt x="77" y="23"/>
                  <a:pt x="73" y="20"/>
                </a:cubicBezTo>
                <a:cubicBezTo>
                  <a:pt x="70" y="18"/>
                  <a:pt x="66" y="16"/>
                  <a:pt x="62" y="15"/>
                </a:cubicBezTo>
                <a:cubicBezTo>
                  <a:pt x="57" y="13"/>
                  <a:pt x="53" y="12"/>
                  <a:pt x="49" y="12"/>
                </a:cubicBezTo>
                <a:cubicBezTo>
                  <a:pt x="44" y="12"/>
                  <a:pt x="40" y="13"/>
                  <a:pt x="36" y="15"/>
                </a:cubicBezTo>
                <a:cubicBezTo>
                  <a:pt x="32" y="16"/>
                  <a:pt x="28" y="18"/>
                  <a:pt x="24" y="20"/>
                </a:cubicBezTo>
                <a:cubicBezTo>
                  <a:pt x="21" y="23"/>
                  <a:pt x="18" y="26"/>
                  <a:pt x="16" y="30"/>
                </a:cubicBezTo>
                <a:cubicBezTo>
                  <a:pt x="14" y="34"/>
                  <a:pt x="13" y="38"/>
                  <a:pt x="13" y="43"/>
                </a:cubicBezTo>
                <a:cubicBezTo>
                  <a:pt x="13" y="49"/>
                  <a:pt x="15" y="55"/>
                  <a:pt x="19" y="60"/>
                </a:cubicBezTo>
                <a:cubicBezTo>
                  <a:pt x="20" y="60"/>
                  <a:pt x="21" y="61"/>
                  <a:pt x="22" y="63"/>
                </a:cubicBezTo>
                <a:cubicBezTo>
                  <a:pt x="23" y="64"/>
                  <a:pt x="24" y="65"/>
                  <a:pt x="25" y="66"/>
                </a:cubicBezTo>
                <a:cubicBezTo>
                  <a:pt x="33" y="76"/>
                  <a:pt x="37" y="85"/>
                  <a:pt x="38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60" y="85"/>
                  <a:pt x="65" y="76"/>
                  <a:pt x="73" y="66"/>
                </a:cubicBezTo>
                <a:cubicBezTo>
                  <a:pt x="74" y="65"/>
                  <a:pt x="75" y="64"/>
                  <a:pt x="76" y="63"/>
                </a:cubicBezTo>
                <a:cubicBezTo>
                  <a:pt x="77" y="61"/>
                  <a:pt x="78" y="60"/>
                  <a:pt x="79" y="60"/>
                </a:cubicBezTo>
                <a:cubicBezTo>
                  <a:pt x="83" y="55"/>
                  <a:pt x="85" y="49"/>
                  <a:pt x="85" y="43"/>
                </a:cubicBezTo>
                <a:close/>
                <a:moveTo>
                  <a:pt x="70" y="43"/>
                </a:moveTo>
                <a:cubicBezTo>
                  <a:pt x="70" y="43"/>
                  <a:pt x="70" y="44"/>
                  <a:pt x="69" y="45"/>
                </a:cubicBezTo>
                <a:cubicBezTo>
                  <a:pt x="68" y="45"/>
                  <a:pt x="68" y="46"/>
                  <a:pt x="67" y="46"/>
                </a:cubicBezTo>
                <a:cubicBezTo>
                  <a:pt x="66" y="46"/>
                  <a:pt x="65" y="45"/>
                  <a:pt x="65" y="45"/>
                </a:cubicBezTo>
                <a:cubicBezTo>
                  <a:pt x="64" y="44"/>
                  <a:pt x="64" y="43"/>
                  <a:pt x="64" y="43"/>
                </a:cubicBezTo>
                <a:cubicBezTo>
                  <a:pt x="64" y="40"/>
                  <a:pt x="62" y="38"/>
                  <a:pt x="59" y="36"/>
                </a:cubicBezTo>
                <a:cubicBezTo>
                  <a:pt x="55" y="34"/>
                  <a:pt x="52" y="34"/>
                  <a:pt x="49" y="34"/>
                </a:cubicBezTo>
                <a:cubicBezTo>
                  <a:pt x="48" y="34"/>
                  <a:pt x="47" y="33"/>
                  <a:pt x="47" y="33"/>
                </a:cubicBezTo>
                <a:cubicBezTo>
                  <a:pt x="46" y="32"/>
                  <a:pt x="46" y="31"/>
                  <a:pt x="46" y="31"/>
                </a:cubicBezTo>
                <a:cubicBezTo>
                  <a:pt x="46" y="30"/>
                  <a:pt x="46" y="29"/>
                  <a:pt x="47" y="28"/>
                </a:cubicBezTo>
                <a:cubicBezTo>
                  <a:pt x="47" y="28"/>
                  <a:pt x="48" y="28"/>
                  <a:pt x="49" y="28"/>
                </a:cubicBezTo>
                <a:cubicBezTo>
                  <a:pt x="52" y="28"/>
                  <a:pt x="55" y="28"/>
                  <a:pt x="58" y="29"/>
                </a:cubicBezTo>
                <a:cubicBezTo>
                  <a:pt x="61" y="30"/>
                  <a:pt x="64" y="32"/>
                  <a:pt x="66" y="34"/>
                </a:cubicBezTo>
                <a:cubicBezTo>
                  <a:pt x="69" y="37"/>
                  <a:pt x="70" y="39"/>
                  <a:pt x="70" y="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532243" y="2669810"/>
            <a:ext cx="181532" cy="137771"/>
          </a:xfrm>
          <a:custGeom>
            <a:pathLst>
              <a:path extrusionOk="0" h="128" w="169">
                <a:moveTo>
                  <a:pt x="169" y="34"/>
                </a:moveTo>
                <a:cubicBezTo>
                  <a:pt x="169" y="35"/>
                  <a:pt x="169" y="35"/>
                  <a:pt x="169" y="36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38" y="67"/>
                  <a:pt x="137" y="67"/>
                  <a:pt x="136" y="67"/>
                </a:cubicBezTo>
                <a:cubicBezTo>
                  <a:pt x="135" y="67"/>
                  <a:pt x="135" y="67"/>
                  <a:pt x="134" y="66"/>
                </a:cubicBezTo>
                <a:cubicBezTo>
                  <a:pt x="133" y="66"/>
                  <a:pt x="133" y="65"/>
                  <a:pt x="133" y="64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2" y="46"/>
                  <a:pt x="1" y="46"/>
                  <a:pt x="1" y="45"/>
                </a:cubicBezTo>
                <a:cubicBezTo>
                  <a:pt x="0" y="44"/>
                  <a:pt x="0" y="44"/>
                  <a:pt x="0" y="4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1" y="23"/>
                </a:cubicBezTo>
                <a:cubicBezTo>
                  <a:pt x="1" y="22"/>
                  <a:pt x="2" y="22"/>
                  <a:pt x="3" y="22"/>
                </a:cubicBezTo>
                <a:cubicBezTo>
                  <a:pt x="133" y="22"/>
                  <a:pt x="133" y="22"/>
                  <a:pt x="133" y="22"/>
                </a:cubicBezTo>
                <a:cubicBezTo>
                  <a:pt x="133" y="3"/>
                  <a:pt x="133" y="3"/>
                  <a:pt x="133" y="3"/>
                </a:cubicBezTo>
                <a:cubicBezTo>
                  <a:pt x="133" y="3"/>
                  <a:pt x="133" y="2"/>
                  <a:pt x="134" y="1"/>
                </a:cubicBezTo>
                <a:cubicBezTo>
                  <a:pt x="134" y="1"/>
                  <a:pt x="135" y="0"/>
                  <a:pt x="136" y="0"/>
                </a:cubicBezTo>
                <a:cubicBezTo>
                  <a:pt x="137" y="0"/>
                  <a:pt x="138" y="1"/>
                  <a:pt x="138" y="1"/>
                </a:cubicBezTo>
                <a:cubicBezTo>
                  <a:pt x="169" y="32"/>
                  <a:pt x="169" y="32"/>
                  <a:pt x="169" y="32"/>
                </a:cubicBezTo>
                <a:cubicBezTo>
                  <a:pt x="169" y="32"/>
                  <a:pt x="169" y="33"/>
                  <a:pt x="169" y="34"/>
                </a:cubicBezTo>
                <a:close/>
                <a:moveTo>
                  <a:pt x="169" y="85"/>
                </a:moveTo>
                <a:cubicBezTo>
                  <a:pt x="169" y="103"/>
                  <a:pt x="169" y="103"/>
                  <a:pt x="169" y="103"/>
                </a:cubicBezTo>
                <a:cubicBezTo>
                  <a:pt x="169" y="104"/>
                  <a:pt x="169" y="105"/>
                  <a:pt x="168" y="105"/>
                </a:cubicBezTo>
                <a:cubicBezTo>
                  <a:pt x="168" y="106"/>
                  <a:pt x="167" y="106"/>
                  <a:pt x="16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6" y="125"/>
                  <a:pt x="36" y="126"/>
                  <a:pt x="35" y="127"/>
                </a:cubicBezTo>
                <a:cubicBezTo>
                  <a:pt x="35" y="127"/>
                  <a:pt x="34" y="128"/>
                  <a:pt x="33" y="128"/>
                </a:cubicBezTo>
                <a:cubicBezTo>
                  <a:pt x="32" y="128"/>
                  <a:pt x="32" y="127"/>
                  <a:pt x="31" y="127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93"/>
                  <a:pt x="0" y="93"/>
                  <a:pt x="1" y="92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1"/>
                  <a:pt x="32" y="61"/>
                  <a:pt x="33" y="61"/>
                </a:cubicBezTo>
                <a:cubicBezTo>
                  <a:pt x="34" y="61"/>
                  <a:pt x="35" y="61"/>
                  <a:pt x="35" y="62"/>
                </a:cubicBezTo>
                <a:cubicBezTo>
                  <a:pt x="36" y="62"/>
                  <a:pt x="36" y="63"/>
                  <a:pt x="36" y="64"/>
                </a:cubicBezTo>
                <a:cubicBezTo>
                  <a:pt x="36" y="82"/>
                  <a:pt x="36" y="82"/>
                  <a:pt x="36" y="82"/>
                </a:cubicBezTo>
                <a:cubicBezTo>
                  <a:pt x="166" y="82"/>
                  <a:pt x="166" y="82"/>
                  <a:pt x="166" y="82"/>
                </a:cubicBezTo>
                <a:cubicBezTo>
                  <a:pt x="167" y="82"/>
                  <a:pt x="168" y="82"/>
                  <a:pt x="168" y="83"/>
                </a:cubicBezTo>
                <a:cubicBezTo>
                  <a:pt x="169" y="84"/>
                  <a:pt x="169" y="84"/>
                  <a:pt x="169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762399" y="2653602"/>
            <a:ext cx="194499" cy="144254"/>
          </a:xfrm>
          <a:custGeom>
            <a:pathLst>
              <a:path extrusionOk="0" h="133" w="182">
                <a:moveTo>
                  <a:pt x="182" y="97"/>
                </a:moveTo>
                <a:cubicBezTo>
                  <a:pt x="182" y="107"/>
                  <a:pt x="178" y="116"/>
                  <a:pt x="171" y="123"/>
                </a:cubicBezTo>
                <a:cubicBezTo>
                  <a:pt x="164" y="130"/>
                  <a:pt x="155" y="133"/>
                  <a:pt x="145" y="133"/>
                </a:cubicBezTo>
                <a:cubicBezTo>
                  <a:pt x="42" y="133"/>
                  <a:pt x="42" y="133"/>
                  <a:pt x="42" y="133"/>
                </a:cubicBezTo>
                <a:cubicBezTo>
                  <a:pt x="31" y="133"/>
                  <a:pt x="21" y="129"/>
                  <a:pt x="13" y="121"/>
                </a:cubicBezTo>
                <a:cubicBezTo>
                  <a:pt x="4" y="113"/>
                  <a:pt x="0" y="103"/>
                  <a:pt x="0" y="91"/>
                </a:cubicBezTo>
                <a:cubicBezTo>
                  <a:pt x="0" y="83"/>
                  <a:pt x="2" y="75"/>
                  <a:pt x="7" y="68"/>
                </a:cubicBezTo>
                <a:cubicBezTo>
                  <a:pt x="11" y="61"/>
                  <a:pt x="17" y="56"/>
                  <a:pt x="25" y="53"/>
                </a:cubicBezTo>
                <a:cubicBezTo>
                  <a:pt x="24" y="51"/>
                  <a:pt x="24" y="50"/>
                  <a:pt x="24" y="49"/>
                </a:cubicBezTo>
                <a:cubicBezTo>
                  <a:pt x="24" y="35"/>
                  <a:pt x="29" y="24"/>
                  <a:pt x="38" y="15"/>
                </a:cubicBezTo>
                <a:cubicBezTo>
                  <a:pt x="48" y="5"/>
                  <a:pt x="59" y="0"/>
                  <a:pt x="73" y="0"/>
                </a:cubicBezTo>
                <a:cubicBezTo>
                  <a:pt x="83" y="0"/>
                  <a:pt x="92" y="3"/>
                  <a:pt x="100" y="9"/>
                </a:cubicBezTo>
                <a:cubicBezTo>
                  <a:pt x="108" y="14"/>
                  <a:pt x="114" y="21"/>
                  <a:pt x="118" y="30"/>
                </a:cubicBezTo>
                <a:cubicBezTo>
                  <a:pt x="122" y="26"/>
                  <a:pt x="127" y="25"/>
                  <a:pt x="133" y="25"/>
                </a:cubicBezTo>
                <a:cubicBezTo>
                  <a:pt x="140" y="25"/>
                  <a:pt x="146" y="27"/>
                  <a:pt x="150" y="32"/>
                </a:cubicBezTo>
                <a:cubicBezTo>
                  <a:pt x="155" y="36"/>
                  <a:pt x="157" y="42"/>
                  <a:pt x="157" y="49"/>
                </a:cubicBezTo>
                <a:cubicBezTo>
                  <a:pt x="157" y="54"/>
                  <a:pt x="156" y="58"/>
                  <a:pt x="154" y="62"/>
                </a:cubicBezTo>
                <a:cubicBezTo>
                  <a:pt x="162" y="64"/>
                  <a:pt x="168" y="68"/>
                  <a:pt x="174" y="75"/>
                </a:cubicBezTo>
                <a:cubicBezTo>
                  <a:pt x="179" y="81"/>
                  <a:pt x="182" y="89"/>
                  <a:pt x="182" y="97"/>
                </a:cubicBezTo>
                <a:close/>
                <a:moveTo>
                  <a:pt x="121" y="76"/>
                </a:moveTo>
                <a:cubicBezTo>
                  <a:pt x="121" y="75"/>
                  <a:pt x="121" y="74"/>
                  <a:pt x="120" y="74"/>
                </a:cubicBezTo>
                <a:cubicBezTo>
                  <a:pt x="120" y="73"/>
                  <a:pt x="119" y="73"/>
                  <a:pt x="118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40"/>
                  <a:pt x="97" y="40"/>
                  <a:pt x="97" y="40"/>
                </a:cubicBezTo>
                <a:cubicBezTo>
                  <a:pt x="97" y="39"/>
                  <a:pt x="97" y="38"/>
                  <a:pt x="96" y="38"/>
                </a:cubicBezTo>
                <a:cubicBezTo>
                  <a:pt x="95" y="37"/>
                  <a:pt x="95" y="37"/>
                  <a:pt x="94" y="37"/>
                </a:cubicBezTo>
                <a:cubicBezTo>
                  <a:pt x="76" y="37"/>
                  <a:pt x="76" y="37"/>
                  <a:pt x="76" y="37"/>
                </a:cubicBezTo>
                <a:cubicBezTo>
                  <a:pt x="75" y="37"/>
                  <a:pt x="74" y="37"/>
                  <a:pt x="74" y="38"/>
                </a:cubicBezTo>
                <a:cubicBezTo>
                  <a:pt x="73" y="38"/>
                  <a:pt x="73" y="39"/>
                  <a:pt x="73" y="40"/>
                </a:cubicBezTo>
                <a:cubicBezTo>
                  <a:pt x="73" y="73"/>
                  <a:pt x="73" y="73"/>
                  <a:pt x="73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50" y="73"/>
                  <a:pt x="49" y="74"/>
                </a:cubicBezTo>
                <a:cubicBezTo>
                  <a:pt x="49" y="74"/>
                  <a:pt x="49" y="75"/>
                  <a:pt x="49" y="76"/>
                </a:cubicBezTo>
                <a:cubicBezTo>
                  <a:pt x="49" y="77"/>
                  <a:pt x="49" y="78"/>
                  <a:pt x="49" y="78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83" y="112"/>
                  <a:pt x="84" y="112"/>
                  <a:pt x="85" y="112"/>
                </a:cubicBezTo>
                <a:cubicBezTo>
                  <a:pt x="86" y="112"/>
                  <a:pt x="86" y="112"/>
                  <a:pt x="87" y="111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1" y="77"/>
                  <a:pt x="121" y="77"/>
                  <a:pt x="121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05523" y="2653602"/>
            <a:ext cx="194499" cy="144254"/>
          </a:xfrm>
          <a:custGeom>
            <a:pathLst>
              <a:path extrusionOk="0" h="133" w="182">
                <a:moveTo>
                  <a:pt x="182" y="97"/>
                </a:moveTo>
                <a:cubicBezTo>
                  <a:pt x="182" y="107"/>
                  <a:pt x="178" y="116"/>
                  <a:pt x="171" y="123"/>
                </a:cubicBezTo>
                <a:cubicBezTo>
                  <a:pt x="164" y="130"/>
                  <a:pt x="156" y="133"/>
                  <a:pt x="146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31" y="133"/>
                  <a:pt x="21" y="129"/>
                  <a:pt x="13" y="121"/>
                </a:cubicBezTo>
                <a:cubicBezTo>
                  <a:pt x="5" y="113"/>
                  <a:pt x="0" y="103"/>
                  <a:pt x="0" y="91"/>
                </a:cubicBezTo>
                <a:cubicBezTo>
                  <a:pt x="0" y="83"/>
                  <a:pt x="3" y="75"/>
                  <a:pt x="7" y="68"/>
                </a:cubicBezTo>
                <a:cubicBezTo>
                  <a:pt x="11" y="61"/>
                  <a:pt x="17" y="56"/>
                  <a:pt x="25" y="53"/>
                </a:cubicBezTo>
                <a:cubicBezTo>
                  <a:pt x="25" y="51"/>
                  <a:pt x="25" y="50"/>
                  <a:pt x="25" y="49"/>
                </a:cubicBezTo>
                <a:cubicBezTo>
                  <a:pt x="25" y="35"/>
                  <a:pt x="29" y="24"/>
                  <a:pt x="39" y="15"/>
                </a:cubicBezTo>
                <a:cubicBezTo>
                  <a:pt x="48" y="5"/>
                  <a:pt x="60" y="0"/>
                  <a:pt x="73" y="0"/>
                </a:cubicBezTo>
                <a:cubicBezTo>
                  <a:pt x="83" y="0"/>
                  <a:pt x="92" y="3"/>
                  <a:pt x="100" y="9"/>
                </a:cubicBezTo>
                <a:cubicBezTo>
                  <a:pt x="108" y="14"/>
                  <a:pt x="114" y="21"/>
                  <a:pt x="118" y="30"/>
                </a:cubicBezTo>
                <a:cubicBezTo>
                  <a:pt x="122" y="26"/>
                  <a:pt x="128" y="25"/>
                  <a:pt x="133" y="25"/>
                </a:cubicBezTo>
                <a:cubicBezTo>
                  <a:pt x="140" y="25"/>
                  <a:pt x="146" y="27"/>
                  <a:pt x="151" y="32"/>
                </a:cubicBezTo>
                <a:cubicBezTo>
                  <a:pt x="155" y="36"/>
                  <a:pt x="158" y="42"/>
                  <a:pt x="158" y="49"/>
                </a:cubicBezTo>
                <a:cubicBezTo>
                  <a:pt x="158" y="54"/>
                  <a:pt x="156" y="58"/>
                  <a:pt x="154" y="62"/>
                </a:cubicBezTo>
                <a:cubicBezTo>
                  <a:pt x="162" y="64"/>
                  <a:pt x="169" y="68"/>
                  <a:pt x="174" y="75"/>
                </a:cubicBezTo>
                <a:cubicBezTo>
                  <a:pt x="179" y="81"/>
                  <a:pt x="182" y="89"/>
                  <a:pt x="182" y="97"/>
                </a:cubicBezTo>
                <a:close/>
                <a:moveTo>
                  <a:pt x="121" y="70"/>
                </a:moveTo>
                <a:cubicBezTo>
                  <a:pt x="121" y="69"/>
                  <a:pt x="121" y="68"/>
                  <a:pt x="121" y="68"/>
                </a:cubicBezTo>
                <a:cubicBezTo>
                  <a:pt x="87" y="34"/>
                  <a:pt x="87" y="34"/>
                  <a:pt x="87" y="34"/>
                </a:cubicBezTo>
                <a:cubicBezTo>
                  <a:pt x="87" y="34"/>
                  <a:pt x="86" y="34"/>
                  <a:pt x="85" y="34"/>
                </a:cubicBezTo>
                <a:cubicBezTo>
                  <a:pt x="84" y="34"/>
                  <a:pt x="83" y="34"/>
                  <a:pt x="83" y="34"/>
                </a:cubicBezTo>
                <a:cubicBezTo>
                  <a:pt x="50" y="68"/>
                  <a:pt x="50" y="68"/>
                  <a:pt x="50" y="68"/>
                </a:cubicBezTo>
                <a:cubicBezTo>
                  <a:pt x="49" y="68"/>
                  <a:pt x="49" y="69"/>
                  <a:pt x="49" y="70"/>
                </a:cubicBezTo>
                <a:cubicBezTo>
                  <a:pt x="49" y="71"/>
                  <a:pt x="49" y="72"/>
                  <a:pt x="50" y="72"/>
                </a:cubicBezTo>
                <a:cubicBezTo>
                  <a:pt x="50" y="73"/>
                  <a:pt x="51" y="73"/>
                  <a:pt x="52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73" y="107"/>
                  <a:pt x="73" y="108"/>
                  <a:pt x="74" y="108"/>
                </a:cubicBezTo>
                <a:cubicBezTo>
                  <a:pt x="74" y="109"/>
                  <a:pt x="75" y="109"/>
                  <a:pt x="76" y="109"/>
                </a:cubicBezTo>
                <a:cubicBezTo>
                  <a:pt x="94" y="109"/>
                  <a:pt x="94" y="109"/>
                  <a:pt x="94" y="109"/>
                </a:cubicBezTo>
                <a:cubicBezTo>
                  <a:pt x="95" y="109"/>
                  <a:pt x="96" y="109"/>
                  <a:pt x="96" y="108"/>
                </a:cubicBezTo>
                <a:cubicBezTo>
                  <a:pt x="97" y="108"/>
                  <a:pt x="97" y="107"/>
                  <a:pt x="97" y="106"/>
                </a:cubicBezTo>
                <a:cubicBezTo>
                  <a:pt x="97" y="73"/>
                  <a:pt x="97" y="73"/>
                  <a:pt x="97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9" y="73"/>
                  <a:pt x="120" y="73"/>
                  <a:pt x="120" y="72"/>
                </a:cubicBezTo>
                <a:cubicBezTo>
                  <a:pt x="121" y="71"/>
                  <a:pt x="121" y="71"/>
                  <a:pt x="121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248646" y="2653602"/>
            <a:ext cx="142632" cy="157220"/>
          </a:xfrm>
          <a:custGeom>
            <a:pathLst>
              <a:path extrusionOk="0" h="146" w="133">
                <a:moveTo>
                  <a:pt x="133" y="121"/>
                </a:moveTo>
                <a:cubicBezTo>
                  <a:pt x="133" y="129"/>
                  <a:pt x="130" y="135"/>
                  <a:pt x="126" y="139"/>
                </a:cubicBezTo>
                <a:cubicBezTo>
                  <a:pt x="121" y="143"/>
                  <a:pt x="115" y="146"/>
                  <a:pt x="108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17" y="146"/>
                  <a:pt x="11" y="143"/>
                  <a:pt x="7" y="139"/>
                </a:cubicBezTo>
                <a:cubicBezTo>
                  <a:pt x="2" y="135"/>
                  <a:pt x="0" y="129"/>
                  <a:pt x="0" y="121"/>
                </a:cubicBezTo>
                <a:cubicBezTo>
                  <a:pt x="0" y="117"/>
                  <a:pt x="0" y="113"/>
                  <a:pt x="0" y="109"/>
                </a:cubicBezTo>
                <a:cubicBezTo>
                  <a:pt x="1" y="105"/>
                  <a:pt x="1" y="100"/>
                  <a:pt x="2" y="96"/>
                </a:cubicBezTo>
                <a:cubicBezTo>
                  <a:pt x="4" y="91"/>
                  <a:pt x="5" y="87"/>
                  <a:pt x="7" y="83"/>
                </a:cubicBezTo>
                <a:cubicBezTo>
                  <a:pt x="9" y="79"/>
                  <a:pt x="11" y="76"/>
                  <a:pt x="15" y="73"/>
                </a:cubicBezTo>
                <a:cubicBezTo>
                  <a:pt x="18" y="70"/>
                  <a:pt x="22" y="69"/>
                  <a:pt x="26" y="68"/>
                </a:cubicBezTo>
                <a:cubicBezTo>
                  <a:pt x="25" y="71"/>
                  <a:pt x="24" y="75"/>
                  <a:pt x="24" y="79"/>
                </a:cubicBezTo>
                <a:cubicBezTo>
                  <a:pt x="24" y="98"/>
                  <a:pt x="24" y="98"/>
                  <a:pt x="24" y="98"/>
                </a:cubicBezTo>
                <a:cubicBezTo>
                  <a:pt x="20" y="99"/>
                  <a:pt x="17" y="102"/>
                  <a:pt x="15" y="105"/>
                </a:cubicBezTo>
                <a:cubicBezTo>
                  <a:pt x="13" y="108"/>
                  <a:pt x="12" y="111"/>
                  <a:pt x="12" y="115"/>
                </a:cubicBezTo>
                <a:cubicBezTo>
                  <a:pt x="12" y="120"/>
                  <a:pt x="14" y="125"/>
                  <a:pt x="17" y="128"/>
                </a:cubicBezTo>
                <a:cubicBezTo>
                  <a:pt x="21" y="132"/>
                  <a:pt x="25" y="133"/>
                  <a:pt x="30" y="133"/>
                </a:cubicBezTo>
                <a:cubicBezTo>
                  <a:pt x="35" y="133"/>
                  <a:pt x="39" y="132"/>
                  <a:pt x="43" y="128"/>
                </a:cubicBezTo>
                <a:cubicBezTo>
                  <a:pt x="46" y="125"/>
                  <a:pt x="48" y="120"/>
                  <a:pt x="48" y="115"/>
                </a:cubicBezTo>
                <a:cubicBezTo>
                  <a:pt x="48" y="111"/>
                  <a:pt x="47" y="108"/>
                  <a:pt x="45" y="105"/>
                </a:cubicBezTo>
                <a:cubicBezTo>
                  <a:pt x="42" y="102"/>
                  <a:pt x="40" y="99"/>
                  <a:pt x="36" y="98"/>
                </a:cubicBezTo>
                <a:cubicBezTo>
                  <a:pt x="36" y="79"/>
                  <a:pt x="36" y="79"/>
                  <a:pt x="36" y="79"/>
                </a:cubicBezTo>
                <a:cubicBezTo>
                  <a:pt x="36" y="75"/>
                  <a:pt x="37" y="72"/>
                  <a:pt x="38" y="70"/>
                </a:cubicBezTo>
                <a:cubicBezTo>
                  <a:pt x="47" y="77"/>
                  <a:pt x="56" y="80"/>
                  <a:pt x="66" y="80"/>
                </a:cubicBezTo>
                <a:cubicBezTo>
                  <a:pt x="76" y="80"/>
                  <a:pt x="86" y="77"/>
                  <a:pt x="94" y="70"/>
                </a:cubicBezTo>
                <a:cubicBezTo>
                  <a:pt x="96" y="72"/>
                  <a:pt x="96" y="75"/>
                  <a:pt x="96" y="79"/>
                </a:cubicBezTo>
                <a:cubicBezTo>
                  <a:pt x="96" y="85"/>
                  <a:pt x="96" y="85"/>
                  <a:pt x="96" y="85"/>
                </a:cubicBezTo>
                <a:cubicBezTo>
                  <a:pt x="90" y="85"/>
                  <a:pt x="84" y="87"/>
                  <a:pt x="79" y="92"/>
                </a:cubicBezTo>
                <a:cubicBezTo>
                  <a:pt x="75" y="97"/>
                  <a:pt x="72" y="103"/>
                  <a:pt x="72" y="109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0" y="119"/>
                  <a:pt x="69" y="122"/>
                  <a:pt x="69" y="124"/>
                </a:cubicBezTo>
                <a:cubicBezTo>
                  <a:pt x="69" y="127"/>
                  <a:pt x="70" y="129"/>
                  <a:pt x="72" y="131"/>
                </a:cubicBezTo>
                <a:cubicBezTo>
                  <a:pt x="74" y="133"/>
                  <a:pt x="76" y="133"/>
                  <a:pt x="78" y="133"/>
                </a:cubicBezTo>
                <a:cubicBezTo>
                  <a:pt x="81" y="133"/>
                  <a:pt x="83" y="133"/>
                  <a:pt x="85" y="131"/>
                </a:cubicBezTo>
                <a:cubicBezTo>
                  <a:pt x="86" y="129"/>
                  <a:pt x="87" y="127"/>
                  <a:pt x="87" y="124"/>
                </a:cubicBezTo>
                <a:cubicBezTo>
                  <a:pt x="87" y="122"/>
                  <a:pt x="86" y="119"/>
                  <a:pt x="84" y="118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4" y="106"/>
                  <a:pt x="86" y="103"/>
                  <a:pt x="88" y="101"/>
                </a:cubicBezTo>
                <a:cubicBezTo>
                  <a:pt x="90" y="98"/>
                  <a:pt x="93" y="97"/>
                  <a:pt x="96" y="97"/>
                </a:cubicBezTo>
                <a:cubicBezTo>
                  <a:pt x="100" y="97"/>
                  <a:pt x="103" y="98"/>
                  <a:pt x="105" y="101"/>
                </a:cubicBezTo>
                <a:cubicBezTo>
                  <a:pt x="107" y="103"/>
                  <a:pt x="109" y="106"/>
                  <a:pt x="109" y="109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7" y="119"/>
                  <a:pt x="106" y="122"/>
                  <a:pt x="106" y="124"/>
                </a:cubicBezTo>
                <a:cubicBezTo>
                  <a:pt x="106" y="127"/>
                  <a:pt x="106" y="129"/>
                  <a:pt x="108" y="131"/>
                </a:cubicBezTo>
                <a:cubicBezTo>
                  <a:pt x="110" y="133"/>
                  <a:pt x="112" y="133"/>
                  <a:pt x="115" y="133"/>
                </a:cubicBezTo>
                <a:cubicBezTo>
                  <a:pt x="117" y="133"/>
                  <a:pt x="119" y="133"/>
                  <a:pt x="121" y="131"/>
                </a:cubicBezTo>
                <a:cubicBezTo>
                  <a:pt x="123" y="129"/>
                  <a:pt x="124" y="127"/>
                  <a:pt x="124" y="124"/>
                </a:cubicBezTo>
                <a:cubicBezTo>
                  <a:pt x="124" y="122"/>
                  <a:pt x="123" y="119"/>
                  <a:pt x="121" y="118"/>
                </a:cubicBezTo>
                <a:cubicBezTo>
                  <a:pt x="121" y="109"/>
                  <a:pt x="121" y="109"/>
                  <a:pt x="121" y="109"/>
                </a:cubicBezTo>
                <a:cubicBezTo>
                  <a:pt x="121" y="105"/>
                  <a:pt x="120" y="101"/>
                  <a:pt x="117" y="97"/>
                </a:cubicBezTo>
                <a:cubicBezTo>
                  <a:pt x="115" y="93"/>
                  <a:pt x="112" y="90"/>
                  <a:pt x="109" y="88"/>
                </a:cubicBezTo>
                <a:cubicBezTo>
                  <a:pt x="109" y="88"/>
                  <a:pt x="109" y="86"/>
                  <a:pt x="109" y="84"/>
                </a:cubicBezTo>
                <a:cubicBezTo>
                  <a:pt x="109" y="82"/>
                  <a:pt x="109" y="81"/>
                  <a:pt x="109" y="80"/>
                </a:cubicBezTo>
                <a:cubicBezTo>
                  <a:pt x="109" y="79"/>
                  <a:pt x="108" y="78"/>
                  <a:pt x="108" y="76"/>
                </a:cubicBezTo>
                <a:cubicBezTo>
                  <a:pt x="108" y="74"/>
                  <a:pt x="108" y="73"/>
                  <a:pt x="108" y="71"/>
                </a:cubicBezTo>
                <a:cubicBezTo>
                  <a:pt x="107" y="70"/>
                  <a:pt x="107" y="69"/>
                  <a:pt x="106" y="68"/>
                </a:cubicBezTo>
                <a:cubicBezTo>
                  <a:pt x="111" y="69"/>
                  <a:pt x="115" y="70"/>
                  <a:pt x="118" y="73"/>
                </a:cubicBezTo>
                <a:cubicBezTo>
                  <a:pt x="121" y="76"/>
                  <a:pt x="124" y="79"/>
                  <a:pt x="125" y="83"/>
                </a:cubicBezTo>
                <a:cubicBezTo>
                  <a:pt x="127" y="87"/>
                  <a:pt x="129" y="91"/>
                  <a:pt x="130" y="96"/>
                </a:cubicBezTo>
                <a:cubicBezTo>
                  <a:pt x="131" y="100"/>
                  <a:pt x="132" y="105"/>
                  <a:pt x="132" y="109"/>
                </a:cubicBezTo>
                <a:cubicBezTo>
                  <a:pt x="133" y="113"/>
                  <a:pt x="133" y="117"/>
                  <a:pt x="133" y="121"/>
                </a:cubicBezTo>
                <a:close/>
                <a:moveTo>
                  <a:pt x="34" y="111"/>
                </a:moveTo>
                <a:cubicBezTo>
                  <a:pt x="35" y="112"/>
                  <a:pt x="36" y="114"/>
                  <a:pt x="36" y="115"/>
                </a:cubicBezTo>
                <a:cubicBezTo>
                  <a:pt x="36" y="117"/>
                  <a:pt x="35" y="118"/>
                  <a:pt x="34" y="120"/>
                </a:cubicBezTo>
                <a:cubicBezTo>
                  <a:pt x="33" y="121"/>
                  <a:pt x="32" y="121"/>
                  <a:pt x="30" y="121"/>
                </a:cubicBezTo>
                <a:cubicBezTo>
                  <a:pt x="28" y="121"/>
                  <a:pt x="27" y="121"/>
                  <a:pt x="26" y="120"/>
                </a:cubicBezTo>
                <a:cubicBezTo>
                  <a:pt x="24" y="118"/>
                  <a:pt x="24" y="117"/>
                  <a:pt x="24" y="115"/>
                </a:cubicBezTo>
                <a:cubicBezTo>
                  <a:pt x="24" y="114"/>
                  <a:pt x="24" y="112"/>
                  <a:pt x="26" y="111"/>
                </a:cubicBezTo>
                <a:cubicBezTo>
                  <a:pt x="27" y="110"/>
                  <a:pt x="28" y="109"/>
                  <a:pt x="30" y="109"/>
                </a:cubicBezTo>
                <a:cubicBezTo>
                  <a:pt x="32" y="109"/>
                  <a:pt x="33" y="110"/>
                  <a:pt x="34" y="111"/>
                </a:cubicBezTo>
                <a:close/>
                <a:moveTo>
                  <a:pt x="92" y="11"/>
                </a:moveTo>
                <a:cubicBezTo>
                  <a:pt x="99" y="18"/>
                  <a:pt x="103" y="27"/>
                  <a:pt x="103" y="37"/>
                </a:cubicBezTo>
                <a:cubicBezTo>
                  <a:pt x="103" y="47"/>
                  <a:pt x="99" y="55"/>
                  <a:pt x="92" y="62"/>
                </a:cubicBezTo>
                <a:cubicBezTo>
                  <a:pt x="85" y="69"/>
                  <a:pt x="76" y="73"/>
                  <a:pt x="66" y="73"/>
                </a:cubicBezTo>
                <a:cubicBezTo>
                  <a:pt x="56" y="73"/>
                  <a:pt x="48" y="69"/>
                  <a:pt x="41" y="62"/>
                </a:cubicBezTo>
                <a:cubicBezTo>
                  <a:pt x="33" y="55"/>
                  <a:pt x="30" y="47"/>
                  <a:pt x="30" y="37"/>
                </a:cubicBezTo>
                <a:cubicBezTo>
                  <a:pt x="30" y="27"/>
                  <a:pt x="33" y="18"/>
                  <a:pt x="41" y="11"/>
                </a:cubicBezTo>
                <a:cubicBezTo>
                  <a:pt x="48" y="4"/>
                  <a:pt x="56" y="0"/>
                  <a:pt x="66" y="0"/>
                </a:cubicBezTo>
                <a:cubicBezTo>
                  <a:pt x="76" y="0"/>
                  <a:pt x="85" y="4"/>
                  <a:pt x="92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438282" y="2653602"/>
            <a:ext cx="144254" cy="157220"/>
          </a:xfrm>
          <a:custGeom>
            <a:pathLst>
              <a:path extrusionOk="0" h="146" w="134">
                <a:moveTo>
                  <a:pt x="134" y="55"/>
                </a:moveTo>
                <a:cubicBezTo>
                  <a:pt x="134" y="59"/>
                  <a:pt x="132" y="62"/>
                  <a:pt x="130" y="65"/>
                </a:cubicBezTo>
                <a:cubicBezTo>
                  <a:pt x="128" y="68"/>
                  <a:pt x="125" y="71"/>
                  <a:pt x="122" y="72"/>
                </a:cubicBezTo>
                <a:cubicBezTo>
                  <a:pt x="122" y="109"/>
                  <a:pt x="122" y="109"/>
                  <a:pt x="122" y="109"/>
                </a:cubicBezTo>
                <a:cubicBezTo>
                  <a:pt x="122" y="119"/>
                  <a:pt x="117" y="128"/>
                  <a:pt x="109" y="135"/>
                </a:cubicBezTo>
                <a:cubicBezTo>
                  <a:pt x="101" y="142"/>
                  <a:pt x="91" y="146"/>
                  <a:pt x="79" y="146"/>
                </a:cubicBezTo>
                <a:cubicBezTo>
                  <a:pt x="67" y="146"/>
                  <a:pt x="58" y="142"/>
                  <a:pt x="49" y="135"/>
                </a:cubicBezTo>
                <a:cubicBezTo>
                  <a:pt x="41" y="128"/>
                  <a:pt x="37" y="119"/>
                  <a:pt x="37" y="109"/>
                </a:cubicBezTo>
                <a:cubicBezTo>
                  <a:pt x="37" y="97"/>
                  <a:pt x="37" y="97"/>
                  <a:pt x="37" y="97"/>
                </a:cubicBezTo>
                <a:cubicBezTo>
                  <a:pt x="26" y="96"/>
                  <a:pt x="18" y="91"/>
                  <a:pt x="11" y="85"/>
                </a:cubicBezTo>
                <a:cubicBezTo>
                  <a:pt x="4" y="78"/>
                  <a:pt x="0" y="70"/>
                  <a:pt x="0" y="6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9"/>
                  <a:pt x="2" y="8"/>
                </a:cubicBezTo>
                <a:cubicBezTo>
                  <a:pt x="3" y="7"/>
                  <a:pt x="5" y="6"/>
                  <a:pt x="7" y="6"/>
                </a:cubicBezTo>
                <a:cubicBezTo>
                  <a:pt x="7" y="6"/>
                  <a:pt x="7" y="6"/>
                  <a:pt x="8" y="7"/>
                </a:cubicBezTo>
                <a:cubicBezTo>
                  <a:pt x="9" y="5"/>
                  <a:pt x="11" y="3"/>
                  <a:pt x="12" y="2"/>
                </a:cubicBezTo>
                <a:cubicBezTo>
                  <a:pt x="14" y="1"/>
                  <a:pt x="16" y="0"/>
                  <a:pt x="19" y="0"/>
                </a:cubicBezTo>
                <a:cubicBezTo>
                  <a:pt x="22" y="0"/>
                  <a:pt x="25" y="2"/>
                  <a:pt x="27" y="4"/>
                </a:cubicBezTo>
                <a:cubicBezTo>
                  <a:pt x="30" y="6"/>
                  <a:pt x="31" y="9"/>
                  <a:pt x="31" y="12"/>
                </a:cubicBezTo>
                <a:cubicBezTo>
                  <a:pt x="31" y="16"/>
                  <a:pt x="30" y="19"/>
                  <a:pt x="27" y="21"/>
                </a:cubicBezTo>
                <a:cubicBezTo>
                  <a:pt x="25" y="23"/>
                  <a:pt x="22" y="25"/>
                  <a:pt x="19" y="25"/>
                </a:cubicBezTo>
                <a:cubicBezTo>
                  <a:pt x="17" y="25"/>
                  <a:pt x="15" y="24"/>
                  <a:pt x="13" y="23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8"/>
                  <a:pt x="16" y="73"/>
                  <a:pt x="21" y="78"/>
                </a:cubicBezTo>
                <a:cubicBezTo>
                  <a:pt x="27" y="83"/>
                  <a:pt x="35" y="85"/>
                  <a:pt x="43" y="85"/>
                </a:cubicBezTo>
                <a:cubicBezTo>
                  <a:pt x="51" y="85"/>
                  <a:pt x="58" y="83"/>
                  <a:pt x="64" y="78"/>
                </a:cubicBezTo>
                <a:cubicBezTo>
                  <a:pt x="70" y="73"/>
                  <a:pt x="73" y="68"/>
                  <a:pt x="73" y="61"/>
                </a:cubicBezTo>
                <a:cubicBezTo>
                  <a:pt x="73" y="23"/>
                  <a:pt x="73" y="23"/>
                  <a:pt x="73" y="23"/>
                </a:cubicBezTo>
                <a:cubicBezTo>
                  <a:pt x="71" y="24"/>
                  <a:pt x="69" y="25"/>
                  <a:pt x="67" y="25"/>
                </a:cubicBezTo>
                <a:cubicBezTo>
                  <a:pt x="64" y="25"/>
                  <a:pt x="61" y="23"/>
                  <a:pt x="58" y="21"/>
                </a:cubicBezTo>
                <a:cubicBezTo>
                  <a:pt x="56" y="19"/>
                  <a:pt x="55" y="16"/>
                  <a:pt x="55" y="12"/>
                </a:cubicBezTo>
                <a:cubicBezTo>
                  <a:pt x="55" y="9"/>
                  <a:pt x="56" y="6"/>
                  <a:pt x="58" y="4"/>
                </a:cubicBezTo>
                <a:cubicBezTo>
                  <a:pt x="61" y="2"/>
                  <a:pt x="64" y="0"/>
                  <a:pt x="67" y="0"/>
                </a:cubicBezTo>
                <a:cubicBezTo>
                  <a:pt x="69" y="0"/>
                  <a:pt x="71" y="1"/>
                  <a:pt x="73" y="2"/>
                </a:cubicBezTo>
                <a:cubicBezTo>
                  <a:pt x="75" y="3"/>
                  <a:pt x="77" y="5"/>
                  <a:pt x="78" y="7"/>
                </a:cubicBezTo>
                <a:cubicBezTo>
                  <a:pt x="78" y="6"/>
                  <a:pt x="79" y="6"/>
                  <a:pt x="79" y="6"/>
                </a:cubicBezTo>
                <a:cubicBezTo>
                  <a:pt x="81" y="6"/>
                  <a:pt x="82" y="7"/>
                  <a:pt x="83" y="8"/>
                </a:cubicBezTo>
                <a:cubicBezTo>
                  <a:pt x="85" y="9"/>
                  <a:pt x="85" y="11"/>
                  <a:pt x="85" y="12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70"/>
                  <a:pt x="82" y="78"/>
                  <a:pt x="75" y="85"/>
                </a:cubicBezTo>
                <a:cubicBezTo>
                  <a:pt x="68" y="91"/>
                  <a:pt x="59" y="96"/>
                  <a:pt x="49" y="97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9" y="116"/>
                  <a:pt x="52" y="122"/>
                  <a:pt x="58" y="126"/>
                </a:cubicBezTo>
                <a:cubicBezTo>
                  <a:pt x="64" y="131"/>
                  <a:pt x="71" y="133"/>
                  <a:pt x="79" y="133"/>
                </a:cubicBezTo>
                <a:cubicBezTo>
                  <a:pt x="87" y="133"/>
                  <a:pt x="95" y="131"/>
                  <a:pt x="101" y="126"/>
                </a:cubicBezTo>
                <a:cubicBezTo>
                  <a:pt x="106" y="122"/>
                  <a:pt x="109" y="116"/>
                  <a:pt x="109" y="109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6" y="71"/>
                  <a:pt x="103" y="68"/>
                  <a:pt x="101" y="65"/>
                </a:cubicBezTo>
                <a:cubicBezTo>
                  <a:pt x="98" y="62"/>
                  <a:pt x="97" y="59"/>
                  <a:pt x="97" y="55"/>
                </a:cubicBezTo>
                <a:cubicBezTo>
                  <a:pt x="97" y="50"/>
                  <a:pt x="99" y="45"/>
                  <a:pt x="103" y="42"/>
                </a:cubicBezTo>
                <a:cubicBezTo>
                  <a:pt x="106" y="38"/>
                  <a:pt x="110" y="37"/>
                  <a:pt x="115" y="37"/>
                </a:cubicBezTo>
                <a:cubicBezTo>
                  <a:pt x="121" y="37"/>
                  <a:pt x="125" y="38"/>
                  <a:pt x="128" y="42"/>
                </a:cubicBezTo>
                <a:cubicBezTo>
                  <a:pt x="132" y="45"/>
                  <a:pt x="134" y="50"/>
                  <a:pt x="134" y="55"/>
                </a:cubicBezTo>
                <a:close/>
                <a:moveTo>
                  <a:pt x="120" y="59"/>
                </a:moveTo>
                <a:cubicBezTo>
                  <a:pt x="121" y="58"/>
                  <a:pt x="122" y="56"/>
                  <a:pt x="122" y="55"/>
                </a:cubicBezTo>
                <a:cubicBezTo>
                  <a:pt x="122" y="53"/>
                  <a:pt x="121" y="52"/>
                  <a:pt x="120" y="51"/>
                </a:cubicBezTo>
                <a:cubicBezTo>
                  <a:pt x="119" y="49"/>
                  <a:pt x="117" y="49"/>
                  <a:pt x="115" y="49"/>
                </a:cubicBezTo>
                <a:cubicBezTo>
                  <a:pt x="114" y="49"/>
                  <a:pt x="112" y="49"/>
                  <a:pt x="111" y="51"/>
                </a:cubicBezTo>
                <a:cubicBezTo>
                  <a:pt x="110" y="52"/>
                  <a:pt x="109" y="53"/>
                  <a:pt x="109" y="55"/>
                </a:cubicBezTo>
                <a:cubicBezTo>
                  <a:pt x="109" y="56"/>
                  <a:pt x="110" y="58"/>
                  <a:pt x="111" y="59"/>
                </a:cubicBezTo>
                <a:cubicBezTo>
                  <a:pt x="112" y="60"/>
                  <a:pt x="114" y="61"/>
                  <a:pt x="115" y="61"/>
                </a:cubicBezTo>
                <a:cubicBezTo>
                  <a:pt x="117" y="61"/>
                  <a:pt x="119" y="60"/>
                  <a:pt x="120" y="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629540" y="2653602"/>
            <a:ext cx="183153" cy="157220"/>
          </a:xfrm>
          <a:custGeom>
            <a:pathLst>
              <a:path extrusionOk="0" h="146" w="170">
                <a:moveTo>
                  <a:pt x="28" y="25"/>
                </a:moveTo>
                <a:cubicBezTo>
                  <a:pt x="28" y="146"/>
                  <a:pt x="28" y="146"/>
                  <a:pt x="28" y="146"/>
                </a:cubicBezTo>
                <a:cubicBezTo>
                  <a:pt x="22" y="146"/>
                  <a:pt x="22" y="146"/>
                  <a:pt x="22" y="146"/>
                </a:cubicBezTo>
                <a:cubicBezTo>
                  <a:pt x="16" y="146"/>
                  <a:pt x="11" y="143"/>
                  <a:pt x="7" y="139"/>
                </a:cubicBezTo>
                <a:cubicBezTo>
                  <a:pt x="2" y="135"/>
                  <a:pt x="0" y="130"/>
                  <a:pt x="0" y="12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0"/>
                  <a:pt x="2" y="35"/>
                  <a:pt x="7" y="31"/>
                </a:cubicBezTo>
                <a:cubicBezTo>
                  <a:pt x="11" y="27"/>
                  <a:pt x="16" y="25"/>
                  <a:pt x="22" y="25"/>
                </a:cubicBezTo>
                <a:lnTo>
                  <a:pt x="28" y="25"/>
                </a:lnTo>
                <a:close/>
                <a:moveTo>
                  <a:pt x="133" y="25"/>
                </a:moveTo>
                <a:cubicBezTo>
                  <a:pt x="133" y="146"/>
                  <a:pt x="133" y="146"/>
                  <a:pt x="133" y="146"/>
                </a:cubicBezTo>
                <a:cubicBezTo>
                  <a:pt x="37" y="146"/>
                  <a:pt x="37" y="146"/>
                  <a:pt x="37" y="146"/>
                </a:cubicBezTo>
                <a:cubicBezTo>
                  <a:pt x="37" y="25"/>
                  <a:pt x="37" y="25"/>
                  <a:pt x="37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9"/>
                  <a:pt x="49" y="9"/>
                  <a:pt x="49" y="9"/>
                </a:cubicBezTo>
                <a:cubicBezTo>
                  <a:pt x="49" y="7"/>
                  <a:pt x="50" y="5"/>
                  <a:pt x="51" y="3"/>
                </a:cubicBezTo>
                <a:cubicBezTo>
                  <a:pt x="53" y="1"/>
                  <a:pt x="55" y="0"/>
                  <a:pt x="5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5" y="0"/>
                  <a:pt x="117" y="1"/>
                  <a:pt x="119" y="3"/>
                </a:cubicBezTo>
                <a:cubicBezTo>
                  <a:pt x="120" y="5"/>
                  <a:pt x="121" y="7"/>
                  <a:pt x="121" y="9"/>
                </a:cubicBezTo>
                <a:cubicBezTo>
                  <a:pt x="121" y="25"/>
                  <a:pt x="121" y="25"/>
                  <a:pt x="121" y="25"/>
                </a:cubicBezTo>
                <a:lnTo>
                  <a:pt x="133" y="25"/>
                </a:lnTo>
                <a:close/>
                <a:moveTo>
                  <a:pt x="61" y="25"/>
                </a:moveTo>
                <a:cubicBezTo>
                  <a:pt x="109" y="25"/>
                  <a:pt x="109" y="25"/>
                  <a:pt x="109" y="25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1" y="12"/>
                  <a:pt x="61" y="12"/>
                  <a:pt x="61" y="12"/>
                </a:cubicBezTo>
                <a:lnTo>
                  <a:pt x="61" y="25"/>
                </a:lnTo>
                <a:close/>
                <a:moveTo>
                  <a:pt x="170" y="46"/>
                </a:moveTo>
                <a:cubicBezTo>
                  <a:pt x="170" y="124"/>
                  <a:pt x="170" y="124"/>
                  <a:pt x="170" y="124"/>
                </a:cubicBezTo>
                <a:cubicBezTo>
                  <a:pt x="170" y="130"/>
                  <a:pt x="168" y="135"/>
                  <a:pt x="164" y="139"/>
                </a:cubicBezTo>
                <a:cubicBezTo>
                  <a:pt x="159" y="143"/>
                  <a:pt x="154" y="146"/>
                  <a:pt x="149" y="146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149" y="25"/>
                  <a:pt x="149" y="25"/>
                  <a:pt x="149" y="25"/>
                </a:cubicBezTo>
                <a:cubicBezTo>
                  <a:pt x="154" y="25"/>
                  <a:pt x="159" y="27"/>
                  <a:pt x="164" y="31"/>
                </a:cubicBezTo>
                <a:cubicBezTo>
                  <a:pt x="168" y="35"/>
                  <a:pt x="170" y="40"/>
                  <a:pt x="170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867800" y="2640635"/>
            <a:ext cx="168566" cy="183153"/>
          </a:xfrm>
          <a:custGeom>
            <a:pathLst>
              <a:path extrusionOk="0" h="170" w="157">
                <a:moveTo>
                  <a:pt x="157" y="133"/>
                </a:moveTo>
                <a:cubicBezTo>
                  <a:pt x="157" y="137"/>
                  <a:pt x="156" y="139"/>
                  <a:pt x="153" y="142"/>
                </a:cubicBezTo>
                <a:cubicBezTo>
                  <a:pt x="151" y="144"/>
                  <a:pt x="148" y="145"/>
                  <a:pt x="145" y="145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02" y="152"/>
                  <a:pt x="100" y="158"/>
                  <a:pt x="95" y="163"/>
                </a:cubicBezTo>
                <a:cubicBezTo>
                  <a:pt x="91" y="167"/>
                  <a:pt x="85" y="170"/>
                  <a:pt x="78" y="170"/>
                </a:cubicBezTo>
                <a:cubicBezTo>
                  <a:pt x="72" y="170"/>
                  <a:pt x="66" y="167"/>
                  <a:pt x="61" y="163"/>
                </a:cubicBezTo>
                <a:cubicBezTo>
                  <a:pt x="56" y="158"/>
                  <a:pt x="54" y="152"/>
                  <a:pt x="54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8" y="145"/>
                  <a:pt x="6" y="144"/>
                  <a:pt x="3" y="142"/>
                </a:cubicBezTo>
                <a:cubicBezTo>
                  <a:pt x="1" y="139"/>
                  <a:pt x="0" y="137"/>
                  <a:pt x="0" y="133"/>
                </a:cubicBezTo>
                <a:cubicBezTo>
                  <a:pt x="3" y="131"/>
                  <a:pt x="6" y="128"/>
                  <a:pt x="8" y="125"/>
                </a:cubicBezTo>
                <a:cubicBezTo>
                  <a:pt x="11" y="122"/>
                  <a:pt x="13" y="118"/>
                  <a:pt x="16" y="114"/>
                </a:cubicBezTo>
                <a:cubicBezTo>
                  <a:pt x="19" y="109"/>
                  <a:pt x="21" y="104"/>
                  <a:pt x="23" y="99"/>
                </a:cubicBezTo>
                <a:cubicBezTo>
                  <a:pt x="25" y="93"/>
                  <a:pt x="27" y="87"/>
                  <a:pt x="28" y="79"/>
                </a:cubicBezTo>
                <a:cubicBezTo>
                  <a:pt x="29" y="72"/>
                  <a:pt x="30" y="63"/>
                  <a:pt x="30" y="55"/>
                </a:cubicBezTo>
                <a:cubicBezTo>
                  <a:pt x="30" y="45"/>
                  <a:pt x="33" y="36"/>
                  <a:pt x="41" y="28"/>
                </a:cubicBezTo>
                <a:cubicBezTo>
                  <a:pt x="48" y="20"/>
                  <a:pt x="58" y="15"/>
                  <a:pt x="70" y="13"/>
                </a:cubicBezTo>
                <a:cubicBezTo>
                  <a:pt x="69" y="12"/>
                  <a:pt x="69" y="11"/>
                  <a:pt x="69" y="9"/>
                </a:cubicBezTo>
                <a:cubicBezTo>
                  <a:pt x="69" y="7"/>
                  <a:pt x="70" y="5"/>
                  <a:pt x="72" y="3"/>
                </a:cubicBezTo>
                <a:cubicBezTo>
                  <a:pt x="74" y="1"/>
                  <a:pt x="76" y="0"/>
                  <a:pt x="78" y="0"/>
                </a:cubicBezTo>
                <a:cubicBezTo>
                  <a:pt x="81" y="0"/>
                  <a:pt x="83" y="1"/>
                  <a:pt x="85" y="3"/>
                </a:cubicBezTo>
                <a:cubicBezTo>
                  <a:pt x="86" y="5"/>
                  <a:pt x="87" y="7"/>
                  <a:pt x="87" y="9"/>
                </a:cubicBezTo>
                <a:cubicBezTo>
                  <a:pt x="87" y="11"/>
                  <a:pt x="87" y="12"/>
                  <a:pt x="87" y="13"/>
                </a:cubicBezTo>
                <a:cubicBezTo>
                  <a:pt x="99" y="15"/>
                  <a:pt x="108" y="20"/>
                  <a:pt x="116" y="28"/>
                </a:cubicBezTo>
                <a:cubicBezTo>
                  <a:pt x="123" y="36"/>
                  <a:pt x="127" y="45"/>
                  <a:pt x="127" y="55"/>
                </a:cubicBezTo>
                <a:cubicBezTo>
                  <a:pt x="127" y="63"/>
                  <a:pt x="127" y="72"/>
                  <a:pt x="128" y="79"/>
                </a:cubicBezTo>
                <a:cubicBezTo>
                  <a:pt x="130" y="87"/>
                  <a:pt x="131" y="93"/>
                  <a:pt x="133" y="99"/>
                </a:cubicBezTo>
                <a:cubicBezTo>
                  <a:pt x="135" y="104"/>
                  <a:pt x="137" y="109"/>
                  <a:pt x="140" y="114"/>
                </a:cubicBezTo>
                <a:cubicBezTo>
                  <a:pt x="143" y="118"/>
                  <a:pt x="146" y="122"/>
                  <a:pt x="148" y="125"/>
                </a:cubicBezTo>
                <a:cubicBezTo>
                  <a:pt x="151" y="128"/>
                  <a:pt x="154" y="131"/>
                  <a:pt x="157" y="133"/>
                </a:cubicBezTo>
                <a:close/>
                <a:moveTo>
                  <a:pt x="17" y="133"/>
                </a:moveTo>
                <a:cubicBezTo>
                  <a:pt x="140" y="133"/>
                  <a:pt x="140" y="133"/>
                  <a:pt x="140" y="133"/>
                </a:cubicBezTo>
                <a:cubicBezTo>
                  <a:pt x="123" y="114"/>
                  <a:pt x="115" y="88"/>
                  <a:pt x="115" y="55"/>
                </a:cubicBezTo>
                <a:cubicBezTo>
                  <a:pt x="115" y="51"/>
                  <a:pt x="114" y="48"/>
                  <a:pt x="112" y="45"/>
                </a:cubicBezTo>
                <a:cubicBezTo>
                  <a:pt x="111" y="41"/>
                  <a:pt x="109" y="38"/>
                  <a:pt x="106" y="35"/>
                </a:cubicBezTo>
                <a:cubicBezTo>
                  <a:pt x="103" y="32"/>
                  <a:pt x="99" y="29"/>
                  <a:pt x="94" y="27"/>
                </a:cubicBezTo>
                <a:cubicBezTo>
                  <a:pt x="89" y="25"/>
                  <a:pt x="84" y="24"/>
                  <a:pt x="78" y="24"/>
                </a:cubicBezTo>
                <a:cubicBezTo>
                  <a:pt x="72" y="24"/>
                  <a:pt x="67" y="25"/>
                  <a:pt x="62" y="27"/>
                </a:cubicBezTo>
                <a:cubicBezTo>
                  <a:pt x="57" y="29"/>
                  <a:pt x="54" y="32"/>
                  <a:pt x="51" y="35"/>
                </a:cubicBezTo>
                <a:cubicBezTo>
                  <a:pt x="48" y="38"/>
                  <a:pt x="46" y="41"/>
                  <a:pt x="44" y="45"/>
                </a:cubicBezTo>
                <a:cubicBezTo>
                  <a:pt x="43" y="48"/>
                  <a:pt x="42" y="51"/>
                  <a:pt x="42" y="55"/>
                </a:cubicBezTo>
                <a:cubicBezTo>
                  <a:pt x="42" y="88"/>
                  <a:pt x="34" y="114"/>
                  <a:pt x="17" y="133"/>
                </a:cubicBezTo>
                <a:close/>
                <a:moveTo>
                  <a:pt x="80" y="161"/>
                </a:moveTo>
                <a:cubicBezTo>
                  <a:pt x="80" y="160"/>
                  <a:pt x="79" y="159"/>
                  <a:pt x="78" y="159"/>
                </a:cubicBezTo>
                <a:cubicBezTo>
                  <a:pt x="74" y="159"/>
                  <a:pt x="71" y="158"/>
                  <a:pt x="69" y="155"/>
                </a:cubicBezTo>
                <a:cubicBezTo>
                  <a:pt x="66" y="152"/>
                  <a:pt x="65" y="149"/>
                  <a:pt x="65" y="145"/>
                </a:cubicBezTo>
                <a:cubicBezTo>
                  <a:pt x="65" y="144"/>
                  <a:pt x="64" y="144"/>
                  <a:pt x="63" y="144"/>
                </a:cubicBezTo>
                <a:cubicBezTo>
                  <a:pt x="62" y="144"/>
                  <a:pt x="62" y="144"/>
                  <a:pt x="62" y="145"/>
                </a:cubicBezTo>
                <a:cubicBezTo>
                  <a:pt x="62" y="150"/>
                  <a:pt x="63" y="154"/>
                  <a:pt x="66" y="157"/>
                </a:cubicBezTo>
                <a:cubicBezTo>
                  <a:pt x="70" y="160"/>
                  <a:pt x="74" y="162"/>
                  <a:pt x="78" y="162"/>
                </a:cubicBezTo>
                <a:cubicBezTo>
                  <a:pt x="79" y="162"/>
                  <a:pt x="80" y="162"/>
                  <a:pt x="80" y="1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091474" y="2666569"/>
            <a:ext cx="188016" cy="144254"/>
          </a:xfrm>
          <a:custGeom>
            <a:pathLst>
              <a:path extrusionOk="0" h="134" w="175">
                <a:moveTo>
                  <a:pt x="0" y="109"/>
                </a:moveTo>
                <a:cubicBezTo>
                  <a:pt x="169" y="109"/>
                  <a:pt x="169" y="109"/>
                  <a:pt x="169" y="109"/>
                </a:cubicBezTo>
                <a:cubicBezTo>
                  <a:pt x="169" y="116"/>
                  <a:pt x="167" y="122"/>
                  <a:pt x="162" y="126"/>
                </a:cubicBezTo>
                <a:cubicBezTo>
                  <a:pt x="157" y="131"/>
                  <a:pt x="152" y="134"/>
                  <a:pt x="145" y="134"/>
                </a:cubicBezTo>
                <a:cubicBezTo>
                  <a:pt x="24" y="134"/>
                  <a:pt x="24" y="134"/>
                  <a:pt x="24" y="134"/>
                </a:cubicBezTo>
                <a:cubicBezTo>
                  <a:pt x="17" y="134"/>
                  <a:pt x="11" y="131"/>
                  <a:pt x="7" y="126"/>
                </a:cubicBezTo>
                <a:cubicBezTo>
                  <a:pt x="2" y="122"/>
                  <a:pt x="0" y="116"/>
                  <a:pt x="0" y="109"/>
                </a:cubicBezTo>
                <a:close/>
                <a:moveTo>
                  <a:pt x="165" y="11"/>
                </a:moveTo>
                <a:cubicBezTo>
                  <a:pt x="172" y="18"/>
                  <a:pt x="175" y="27"/>
                  <a:pt x="175" y="37"/>
                </a:cubicBezTo>
                <a:cubicBezTo>
                  <a:pt x="175" y="47"/>
                  <a:pt x="172" y="55"/>
                  <a:pt x="165" y="62"/>
                </a:cubicBezTo>
                <a:cubicBezTo>
                  <a:pt x="157" y="69"/>
                  <a:pt x="149" y="73"/>
                  <a:pt x="139" y="73"/>
                </a:cubicBezTo>
                <a:cubicBezTo>
                  <a:pt x="133" y="73"/>
                  <a:pt x="133" y="73"/>
                  <a:pt x="133" y="73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3" y="82"/>
                  <a:pt x="131" y="87"/>
                  <a:pt x="127" y="91"/>
                </a:cubicBezTo>
                <a:cubicBezTo>
                  <a:pt x="122" y="95"/>
                  <a:pt x="117" y="97"/>
                  <a:pt x="112" y="97"/>
                </a:cubicBezTo>
                <a:cubicBezTo>
                  <a:pt x="45" y="97"/>
                  <a:pt x="45" y="97"/>
                  <a:pt x="45" y="97"/>
                </a:cubicBezTo>
                <a:cubicBezTo>
                  <a:pt x="39" y="97"/>
                  <a:pt x="34" y="95"/>
                  <a:pt x="30" y="91"/>
                </a:cubicBezTo>
                <a:cubicBezTo>
                  <a:pt x="26" y="87"/>
                  <a:pt x="24" y="82"/>
                  <a:pt x="24" y="7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5"/>
                  <a:pt x="24" y="3"/>
                  <a:pt x="26" y="2"/>
                </a:cubicBezTo>
                <a:cubicBezTo>
                  <a:pt x="27" y="1"/>
                  <a:pt x="28" y="0"/>
                  <a:pt x="30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9" y="0"/>
                  <a:pt x="157" y="4"/>
                  <a:pt x="165" y="11"/>
                </a:cubicBezTo>
                <a:close/>
                <a:moveTo>
                  <a:pt x="152" y="50"/>
                </a:moveTo>
                <a:cubicBezTo>
                  <a:pt x="155" y="46"/>
                  <a:pt x="157" y="42"/>
                  <a:pt x="157" y="37"/>
                </a:cubicBezTo>
                <a:cubicBezTo>
                  <a:pt x="157" y="32"/>
                  <a:pt x="155" y="27"/>
                  <a:pt x="152" y="24"/>
                </a:cubicBezTo>
                <a:cubicBezTo>
                  <a:pt x="148" y="20"/>
                  <a:pt x="144" y="19"/>
                  <a:pt x="139" y="19"/>
                </a:cubicBezTo>
                <a:cubicBezTo>
                  <a:pt x="133" y="19"/>
                  <a:pt x="133" y="19"/>
                  <a:pt x="133" y="19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44" y="55"/>
                  <a:pt x="148" y="53"/>
                  <a:pt x="152" y="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5334598" y="2640635"/>
            <a:ext cx="142632" cy="183153"/>
          </a:xfrm>
          <a:custGeom>
            <a:pathLst>
              <a:path extrusionOk="0" h="170" w="133">
                <a:moveTo>
                  <a:pt x="60" y="6"/>
                </a:moveTo>
                <a:cubicBezTo>
                  <a:pt x="60" y="67"/>
                  <a:pt x="60" y="67"/>
                  <a:pt x="60" y="67"/>
                </a:cubicBezTo>
                <a:cubicBezTo>
                  <a:pt x="60" y="71"/>
                  <a:pt x="59" y="74"/>
                  <a:pt x="57" y="77"/>
                </a:cubicBezTo>
                <a:cubicBezTo>
                  <a:pt x="55" y="80"/>
                  <a:pt x="52" y="83"/>
                  <a:pt x="48" y="84"/>
                </a:cubicBezTo>
                <a:cubicBezTo>
                  <a:pt x="48" y="158"/>
                  <a:pt x="48" y="158"/>
                  <a:pt x="48" y="158"/>
                </a:cubicBezTo>
                <a:cubicBezTo>
                  <a:pt x="48" y="161"/>
                  <a:pt x="47" y="164"/>
                  <a:pt x="45" y="166"/>
                </a:cubicBezTo>
                <a:cubicBezTo>
                  <a:pt x="42" y="168"/>
                  <a:pt x="39" y="170"/>
                  <a:pt x="36" y="170"/>
                </a:cubicBezTo>
                <a:cubicBezTo>
                  <a:pt x="24" y="170"/>
                  <a:pt x="24" y="170"/>
                  <a:pt x="24" y="170"/>
                </a:cubicBezTo>
                <a:cubicBezTo>
                  <a:pt x="21" y="170"/>
                  <a:pt x="18" y="168"/>
                  <a:pt x="16" y="166"/>
                </a:cubicBezTo>
                <a:cubicBezTo>
                  <a:pt x="13" y="164"/>
                  <a:pt x="12" y="161"/>
                  <a:pt x="12" y="158"/>
                </a:cubicBezTo>
                <a:cubicBezTo>
                  <a:pt x="12" y="84"/>
                  <a:pt x="12" y="84"/>
                  <a:pt x="12" y="84"/>
                </a:cubicBezTo>
                <a:cubicBezTo>
                  <a:pt x="8" y="83"/>
                  <a:pt x="6" y="80"/>
                  <a:pt x="3" y="77"/>
                </a:cubicBezTo>
                <a:cubicBezTo>
                  <a:pt x="1" y="74"/>
                  <a:pt x="0" y="71"/>
                  <a:pt x="0" y="67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8" y="0"/>
                  <a:pt x="9" y="1"/>
                  <a:pt x="10" y="2"/>
                </a:cubicBezTo>
                <a:cubicBezTo>
                  <a:pt x="11" y="3"/>
                  <a:pt x="12" y="5"/>
                  <a:pt x="12" y="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3" y="49"/>
                  <a:pt x="14" y="50"/>
                </a:cubicBezTo>
                <a:cubicBezTo>
                  <a:pt x="15" y="51"/>
                  <a:pt x="16" y="52"/>
                  <a:pt x="18" y="52"/>
                </a:cubicBezTo>
                <a:cubicBezTo>
                  <a:pt x="20" y="52"/>
                  <a:pt x="21" y="51"/>
                  <a:pt x="22" y="50"/>
                </a:cubicBezTo>
                <a:cubicBezTo>
                  <a:pt x="24" y="49"/>
                  <a:pt x="24" y="47"/>
                  <a:pt x="24" y="4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5"/>
                  <a:pt x="25" y="3"/>
                  <a:pt x="26" y="2"/>
                </a:cubicBezTo>
                <a:cubicBezTo>
                  <a:pt x="27" y="1"/>
                  <a:pt x="29" y="0"/>
                  <a:pt x="30" y="0"/>
                </a:cubicBezTo>
                <a:cubicBezTo>
                  <a:pt x="32" y="0"/>
                  <a:pt x="33" y="1"/>
                  <a:pt x="34" y="2"/>
                </a:cubicBezTo>
                <a:cubicBezTo>
                  <a:pt x="36" y="3"/>
                  <a:pt x="36" y="5"/>
                  <a:pt x="36" y="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7"/>
                  <a:pt x="37" y="49"/>
                  <a:pt x="38" y="50"/>
                </a:cubicBezTo>
                <a:cubicBezTo>
                  <a:pt x="39" y="51"/>
                  <a:pt x="41" y="52"/>
                  <a:pt x="42" y="52"/>
                </a:cubicBezTo>
                <a:cubicBezTo>
                  <a:pt x="44" y="52"/>
                  <a:pt x="45" y="51"/>
                  <a:pt x="47" y="50"/>
                </a:cubicBezTo>
                <a:cubicBezTo>
                  <a:pt x="48" y="49"/>
                  <a:pt x="48" y="47"/>
                  <a:pt x="48" y="4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5"/>
                  <a:pt x="49" y="3"/>
                  <a:pt x="50" y="2"/>
                </a:cubicBezTo>
                <a:cubicBezTo>
                  <a:pt x="51" y="1"/>
                  <a:pt x="53" y="0"/>
                  <a:pt x="54" y="0"/>
                </a:cubicBezTo>
                <a:cubicBezTo>
                  <a:pt x="56" y="0"/>
                  <a:pt x="57" y="1"/>
                  <a:pt x="59" y="2"/>
                </a:cubicBezTo>
                <a:cubicBezTo>
                  <a:pt x="60" y="3"/>
                  <a:pt x="60" y="5"/>
                  <a:pt x="60" y="6"/>
                </a:cubicBezTo>
                <a:close/>
                <a:moveTo>
                  <a:pt x="133" y="6"/>
                </a:moveTo>
                <a:cubicBezTo>
                  <a:pt x="133" y="158"/>
                  <a:pt x="133" y="158"/>
                  <a:pt x="133" y="158"/>
                </a:cubicBezTo>
                <a:cubicBezTo>
                  <a:pt x="133" y="161"/>
                  <a:pt x="132" y="164"/>
                  <a:pt x="129" y="166"/>
                </a:cubicBezTo>
                <a:cubicBezTo>
                  <a:pt x="127" y="168"/>
                  <a:pt x="124" y="170"/>
                  <a:pt x="121" y="170"/>
                </a:cubicBezTo>
                <a:cubicBezTo>
                  <a:pt x="109" y="170"/>
                  <a:pt x="109" y="170"/>
                  <a:pt x="109" y="170"/>
                </a:cubicBezTo>
                <a:cubicBezTo>
                  <a:pt x="106" y="170"/>
                  <a:pt x="103" y="168"/>
                  <a:pt x="100" y="166"/>
                </a:cubicBezTo>
                <a:cubicBezTo>
                  <a:pt x="98" y="164"/>
                  <a:pt x="97" y="161"/>
                  <a:pt x="97" y="158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5" y="109"/>
                  <a:pt x="74" y="109"/>
                  <a:pt x="73" y="108"/>
                </a:cubicBezTo>
                <a:cubicBezTo>
                  <a:pt x="73" y="108"/>
                  <a:pt x="73" y="107"/>
                  <a:pt x="73" y="106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22"/>
                  <a:pt x="75" y="15"/>
                  <a:pt x="81" y="9"/>
                </a:cubicBezTo>
                <a:cubicBezTo>
                  <a:pt x="87" y="3"/>
                  <a:pt x="94" y="0"/>
                  <a:pt x="10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1" y="2"/>
                </a:cubicBezTo>
                <a:cubicBezTo>
                  <a:pt x="132" y="3"/>
                  <a:pt x="133" y="5"/>
                  <a:pt x="133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5525854" y="2640635"/>
            <a:ext cx="155598" cy="183153"/>
          </a:xfrm>
          <a:custGeom>
            <a:pathLst>
              <a:path extrusionOk="0" h="170" w="145">
                <a:moveTo>
                  <a:pt x="139" y="36"/>
                </a:moveTo>
                <a:cubicBezTo>
                  <a:pt x="140" y="38"/>
                  <a:pt x="142" y="40"/>
                  <a:pt x="143" y="43"/>
                </a:cubicBezTo>
                <a:cubicBezTo>
                  <a:pt x="144" y="46"/>
                  <a:pt x="145" y="49"/>
                  <a:pt x="145" y="52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45" y="163"/>
                  <a:pt x="144" y="165"/>
                  <a:pt x="142" y="167"/>
                </a:cubicBezTo>
                <a:cubicBezTo>
                  <a:pt x="141" y="169"/>
                  <a:pt x="138" y="170"/>
                  <a:pt x="136" y="170"/>
                </a:cubicBezTo>
                <a:cubicBezTo>
                  <a:pt x="9" y="170"/>
                  <a:pt x="9" y="170"/>
                  <a:pt x="9" y="170"/>
                </a:cubicBezTo>
                <a:cubicBezTo>
                  <a:pt x="6" y="170"/>
                  <a:pt x="4" y="169"/>
                  <a:pt x="2" y="167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9" y="1"/>
                  <a:pt x="102" y="2"/>
                </a:cubicBezTo>
                <a:cubicBezTo>
                  <a:pt x="105" y="3"/>
                  <a:pt x="107" y="5"/>
                  <a:pt x="109" y="7"/>
                </a:cubicBezTo>
                <a:lnTo>
                  <a:pt x="139" y="36"/>
                </a:lnTo>
                <a:close/>
                <a:moveTo>
                  <a:pt x="133" y="158"/>
                </a:moveTo>
                <a:cubicBezTo>
                  <a:pt x="133" y="61"/>
                  <a:pt x="133" y="61"/>
                  <a:pt x="133" y="61"/>
                </a:cubicBezTo>
                <a:cubicBezTo>
                  <a:pt x="94" y="61"/>
                  <a:pt x="94" y="61"/>
                  <a:pt x="94" y="61"/>
                </a:cubicBezTo>
                <a:cubicBezTo>
                  <a:pt x="91" y="61"/>
                  <a:pt x="89" y="60"/>
                  <a:pt x="87" y="58"/>
                </a:cubicBezTo>
                <a:cubicBezTo>
                  <a:pt x="85" y="56"/>
                  <a:pt x="84" y="54"/>
                  <a:pt x="84" y="52"/>
                </a:cubicBezTo>
                <a:cubicBezTo>
                  <a:pt x="84" y="12"/>
                  <a:pt x="84" y="12"/>
                  <a:pt x="84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58"/>
                  <a:pt x="12" y="158"/>
                  <a:pt x="12" y="158"/>
                </a:cubicBezTo>
                <a:lnTo>
                  <a:pt x="133" y="158"/>
                </a:lnTo>
                <a:close/>
                <a:moveTo>
                  <a:pt x="36" y="76"/>
                </a:moveTo>
                <a:cubicBezTo>
                  <a:pt x="36" y="75"/>
                  <a:pt x="36" y="74"/>
                  <a:pt x="37" y="74"/>
                </a:cubicBezTo>
                <a:cubicBezTo>
                  <a:pt x="37" y="73"/>
                  <a:pt x="38" y="73"/>
                  <a:pt x="39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7" y="73"/>
                  <a:pt x="107" y="73"/>
                  <a:pt x="108" y="74"/>
                </a:cubicBezTo>
                <a:cubicBezTo>
                  <a:pt x="108" y="74"/>
                  <a:pt x="109" y="75"/>
                  <a:pt x="109" y="76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3"/>
                  <a:pt x="108" y="84"/>
                  <a:pt x="108" y="84"/>
                </a:cubicBezTo>
                <a:cubicBezTo>
                  <a:pt x="107" y="85"/>
                  <a:pt x="107" y="85"/>
                  <a:pt x="106" y="85"/>
                </a:cubicBezTo>
                <a:cubicBezTo>
                  <a:pt x="39" y="85"/>
                  <a:pt x="39" y="85"/>
                  <a:pt x="39" y="85"/>
                </a:cubicBezTo>
                <a:cubicBezTo>
                  <a:pt x="38" y="85"/>
                  <a:pt x="37" y="85"/>
                  <a:pt x="37" y="84"/>
                </a:cubicBezTo>
                <a:cubicBezTo>
                  <a:pt x="36" y="84"/>
                  <a:pt x="36" y="83"/>
                  <a:pt x="36" y="82"/>
                </a:cubicBezTo>
                <a:lnTo>
                  <a:pt x="36" y="76"/>
                </a:lnTo>
                <a:close/>
                <a:moveTo>
                  <a:pt x="106" y="97"/>
                </a:moveTo>
                <a:cubicBezTo>
                  <a:pt x="107" y="97"/>
                  <a:pt x="107" y="97"/>
                  <a:pt x="108" y="98"/>
                </a:cubicBezTo>
                <a:cubicBezTo>
                  <a:pt x="108" y="98"/>
                  <a:pt x="109" y="99"/>
                  <a:pt x="109" y="100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107"/>
                  <a:pt x="108" y="108"/>
                  <a:pt x="108" y="108"/>
                </a:cubicBezTo>
                <a:cubicBezTo>
                  <a:pt x="107" y="109"/>
                  <a:pt x="107" y="109"/>
                  <a:pt x="106" y="109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38" y="109"/>
                  <a:pt x="37" y="109"/>
                  <a:pt x="37" y="108"/>
                </a:cubicBezTo>
                <a:cubicBezTo>
                  <a:pt x="36" y="108"/>
                  <a:pt x="36" y="107"/>
                  <a:pt x="36" y="106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36" y="99"/>
                  <a:pt x="36" y="98"/>
                  <a:pt x="37" y="98"/>
                </a:cubicBezTo>
                <a:cubicBezTo>
                  <a:pt x="37" y="97"/>
                  <a:pt x="38" y="97"/>
                  <a:pt x="39" y="97"/>
                </a:cubicBezTo>
                <a:lnTo>
                  <a:pt x="106" y="97"/>
                </a:lnTo>
                <a:close/>
                <a:moveTo>
                  <a:pt x="106" y="121"/>
                </a:moveTo>
                <a:cubicBezTo>
                  <a:pt x="107" y="121"/>
                  <a:pt x="107" y="122"/>
                  <a:pt x="108" y="122"/>
                </a:cubicBezTo>
                <a:cubicBezTo>
                  <a:pt x="108" y="123"/>
                  <a:pt x="109" y="123"/>
                  <a:pt x="109" y="124"/>
                </a:cubicBezTo>
                <a:cubicBezTo>
                  <a:pt x="109" y="130"/>
                  <a:pt x="109" y="130"/>
                  <a:pt x="109" y="130"/>
                </a:cubicBezTo>
                <a:cubicBezTo>
                  <a:pt x="109" y="131"/>
                  <a:pt x="108" y="132"/>
                  <a:pt x="108" y="132"/>
                </a:cubicBezTo>
                <a:cubicBezTo>
                  <a:pt x="107" y="133"/>
                  <a:pt x="107" y="133"/>
                  <a:pt x="106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8" y="133"/>
                  <a:pt x="37" y="133"/>
                  <a:pt x="37" y="132"/>
                </a:cubicBezTo>
                <a:cubicBezTo>
                  <a:pt x="36" y="132"/>
                  <a:pt x="36" y="131"/>
                  <a:pt x="36" y="130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6" y="123"/>
                  <a:pt x="36" y="123"/>
                  <a:pt x="37" y="122"/>
                </a:cubicBezTo>
                <a:cubicBezTo>
                  <a:pt x="37" y="122"/>
                  <a:pt x="38" y="121"/>
                  <a:pt x="39" y="121"/>
                </a:cubicBezTo>
                <a:lnTo>
                  <a:pt x="106" y="121"/>
                </a:lnTo>
                <a:close/>
                <a:moveTo>
                  <a:pt x="97" y="13"/>
                </a:moveTo>
                <a:cubicBezTo>
                  <a:pt x="97" y="49"/>
                  <a:pt x="97" y="49"/>
                  <a:pt x="97" y="49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32" y="47"/>
                  <a:pt x="131" y="46"/>
                  <a:pt x="130" y="45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0" y="14"/>
                  <a:pt x="98" y="14"/>
                  <a:pt x="97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5730077" y="2640635"/>
            <a:ext cx="142632" cy="183153"/>
          </a:xfrm>
          <a:custGeom>
            <a:pathLst>
              <a:path extrusionOk="0" h="170" w="133">
                <a:moveTo>
                  <a:pt x="133" y="6"/>
                </a:moveTo>
                <a:cubicBezTo>
                  <a:pt x="133" y="164"/>
                  <a:pt x="133" y="164"/>
                  <a:pt x="133" y="164"/>
                </a:cubicBezTo>
                <a:cubicBezTo>
                  <a:pt x="133" y="165"/>
                  <a:pt x="132" y="167"/>
                  <a:pt x="131" y="168"/>
                </a:cubicBezTo>
                <a:cubicBezTo>
                  <a:pt x="130" y="169"/>
                  <a:pt x="128" y="170"/>
                  <a:pt x="127" y="170"/>
                </a:cubicBezTo>
                <a:cubicBezTo>
                  <a:pt x="6" y="170"/>
                  <a:pt x="6" y="170"/>
                  <a:pt x="6" y="170"/>
                </a:cubicBezTo>
                <a:cubicBezTo>
                  <a:pt x="4" y="170"/>
                  <a:pt x="3" y="169"/>
                  <a:pt x="2" y="168"/>
                </a:cubicBezTo>
                <a:cubicBezTo>
                  <a:pt x="0" y="167"/>
                  <a:pt x="0" y="165"/>
                  <a:pt x="0" y="16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8" y="0"/>
                  <a:pt x="130" y="1"/>
                  <a:pt x="131" y="2"/>
                </a:cubicBezTo>
                <a:cubicBezTo>
                  <a:pt x="132" y="3"/>
                  <a:pt x="133" y="5"/>
                  <a:pt x="133" y="6"/>
                </a:cubicBezTo>
                <a:close/>
                <a:moveTo>
                  <a:pt x="84" y="158"/>
                </a:moveTo>
                <a:cubicBezTo>
                  <a:pt x="121" y="158"/>
                  <a:pt x="121" y="158"/>
                  <a:pt x="121" y="158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58"/>
                  <a:pt x="12" y="158"/>
                  <a:pt x="12" y="158"/>
                </a:cubicBezTo>
                <a:cubicBezTo>
                  <a:pt x="48" y="158"/>
                  <a:pt x="48" y="158"/>
                  <a:pt x="48" y="158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48" y="136"/>
                  <a:pt x="48" y="135"/>
                  <a:pt x="49" y="134"/>
                </a:cubicBezTo>
                <a:cubicBezTo>
                  <a:pt x="50" y="134"/>
                  <a:pt x="50" y="133"/>
                  <a:pt x="51" y="133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2" y="133"/>
                  <a:pt x="83" y="134"/>
                  <a:pt x="84" y="134"/>
                </a:cubicBezTo>
                <a:cubicBezTo>
                  <a:pt x="84" y="135"/>
                  <a:pt x="84" y="136"/>
                  <a:pt x="84" y="136"/>
                </a:cubicBezTo>
                <a:lnTo>
                  <a:pt x="84" y="158"/>
                </a:lnTo>
                <a:close/>
                <a:moveTo>
                  <a:pt x="36" y="27"/>
                </a:move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5"/>
                  <a:pt x="35" y="36"/>
                </a:cubicBezTo>
                <a:cubicBezTo>
                  <a:pt x="35" y="36"/>
                  <a:pt x="34" y="37"/>
                  <a:pt x="33" y="37"/>
                </a:cubicBezTo>
                <a:cubicBezTo>
                  <a:pt x="27" y="37"/>
                  <a:pt x="27" y="37"/>
                  <a:pt x="27" y="37"/>
                </a:cubicBezTo>
                <a:cubicBezTo>
                  <a:pt x="26" y="37"/>
                  <a:pt x="25" y="36"/>
                  <a:pt x="25" y="36"/>
                </a:cubicBezTo>
                <a:cubicBezTo>
                  <a:pt x="24" y="35"/>
                  <a:pt x="24" y="34"/>
                  <a:pt x="24" y="34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6"/>
                  <a:pt x="25" y="25"/>
                </a:cubicBezTo>
                <a:cubicBezTo>
                  <a:pt x="25" y="25"/>
                  <a:pt x="26" y="24"/>
                  <a:pt x="27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5" y="25"/>
                  <a:pt x="35" y="25"/>
                </a:cubicBezTo>
                <a:cubicBezTo>
                  <a:pt x="36" y="26"/>
                  <a:pt x="36" y="27"/>
                  <a:pt x="36" y="27"/>
                </a:cubicBezTo>
                <a:close/>
                <a:moveTo>
                  <a:pt x="36" y="52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9"/>
                  <a:pt x="36" y="59"/>
                  <a:pt x="35" y="60"/>
                </a:cubicBezTo>
                <a:cubicBezTo>
                  <a:pt x="35" y="60"/>
                  <a:pt x="34" y="61"/>
                  <a:pt x="33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26" y="61"/>
                  <a:pt x="25" y="60"/>
                  <a:pt x="25" y="60"/>
                </a:cubicBezTo>
                <a:cubicBezTo>
                  <a:pt x="24" y="59"/>
                  <a:pt x="24" y="59"/>
                  <a:pt x="24" y="58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1"/>
                  <a:pt x="24" y="50"/>
                  <a:pt x="25" y="50"/>
                </a:cubicBezTo>
                <a:cubicBezTo>
                  <a:pt x="25" y="49"/>
                  <a:pt x="26" y="49"/>
                  <a:pt x="27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4" y="49"/>
                  <a:pt x="35" y="49"/>
                  <a:pt x="35" y="50"/>
                </a:cubicBezTo>
                <a:cubicBezTo>
                  <a:pt x="36" y="50"/>
                  <a:pt x="36" y="51"/>
                  <a:pt x="36" y="52"/>
                </a:cubicBezTo>
                <a:close/>
                <a:moveTo>
                  <a:pt x="36" y="76"/>
                </a:moveTo>
                <a:cubicBezTo>
                  <a:pt x="36" y="82"/>
                  <a:pt x="36" y="82"/>
                  <a:pt x="36" y="82"/>
                </a:cubicBezTo>
                <a:cubicBezTo>
                  <a:pt x="36" y="83"/>
                  <a:pt x="36" y="83"/>
                  <a:pt x="35" y="84"/>
                </a:cubicBezTo>
                <a:cubicBezTo>
                  <a:pt x="35" y="85"/>
                  <a:pt x="34" y="85"/>
                  <a:pt x="33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6" y="85"/>
                  <a:pt x="25" y="85"/>
                  <a:pt x="25" y="84"/>
                </a:cubicBezTo>
                <a:cubicBezTo>
                  <a:pt x="24" y="83"/>
                  <a:pt x="24" y="83"/>
                  <a:pt x="24" y="82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5"/>
                  <a:pt x="24" y="74"/>
                  <a:pt x="25" y="74"/>
                </a:cubicBezTo>
                <a:cubicBezTo>
                  <a:pt x="25" y="73"/>
                  <a:pt x="26" y="73"/>
                  <a:pt x="27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4" y="73"/>
                  <a:pt x="35" y="73"/>
                  <a:pt x="35" y="74"/>
                </a:cubicBezTo>
                <a:cubicBezTo>
                  <a:pt x="36" y="74"/>
                  <a:pt x="36" y="75"/>
                  <a:pt x="36" y="76"/>
                </a:cubicBezTo>
                <a:close/>
                <a:moveTo>
                  <a:pt x="36" y="100"/>
                </a:moveTo>
                <a:cubicBezTo>
                  <a:pt x="36" y="106"/>
                  <a:pt x="36" y="106"/>
                  <a:pt x="36" y="106"/>
                </a:cubicBezTo>
                <a:cubicBezTo>
                  <a:pt x="36" y="107"/>
                  <a:pt x="36" y="108"/>
                  <a:pt x="35" y="108"/>
                </a:cubicBezTo>
                <a:cubicBezTo>
                  <a:pt x="35" y="109"/>
                  <a:pt x="34" y="109"/>
                  <a:pt x="33" y="109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6" y="109"/>
                  <a:pt x="25" y="109"/>
                  <a:pt x="25" y="108"/>
                </a:cubicBezTo>
                <a:cubicBezTo>
                  <a:pt x="24" y="108"/>
                  <a:pt x="24" y="107"/>
                  <a:pt x="24" y="106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99"/>
                  <a:pt x="24" y="99"/>
                  <a:pt x="25" y="98"/>
                </a:cubicBezTo>
                <a:cubicBezTo>
                  <a:pt x="25" y="97"/>
                  <a:pt x="26" y="97"/>
                  <a:pt x="27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5" y="97"/>
                  <a:pt x="35" y="98"/>
                </a:cubicBezTo>
                <a:cubicBezTo>
                  <a:pt x="36" y="99"/>
                  <a:pt x="36" y="99"/>
                  <a:pt x="36" y="100"/>
                </a:cubicBezTo>
                <a:close/>
                <a:moveTo>
                  <a:pt x="36" y="124"/>
                </a:moveTo>
                <a:cubicBezTo>
                  <a:pt x="36" y="130"/>
                  <a:pt x="36" y="130"/>
                  <a:pt x="36" y="130"/>
                </a:cubicBezTo>
                <a:cubicBezTo>
                  <a:pt x="36" y="131"/>
                  <a:pt x="36" y="132"/>
                  <a:pt x="35" y="132"/>
                </a:cubicBezTo>
                <a:cubicBezTo>
                  <a:pt x="35" y="133"/>
                  <a:pt x="34" y="133"/>
                  <a:pt x="33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6" y="133"/>
                  <a:pt x="25" y="133"/>
                  <a:pt x="25" y="132"/>
                </a:cubicBezTo>
                <a:cubicBezTo>
                  <a:pt x="24" y="132"/>
                  <a:pt x="24" y="131"/>
                  <a:pt x="24" y="130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3"/>
                  <a:pt x="24" y="123"/>
                  <a:pt x="25" y="122"/>
                </a:cubicBezTo>
                <a:cubicBezTo>
                  <a:pt x="25" y="122"/>
                  <a:pt x="26" y="121"/>
                  <a:pt x="27" y="121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34" y="121"/>
                  <a:pt x="35" y="122"/>
                  <a:pt x="35" y="122"/>
                </a:cubicBezTo>
                <a:cubicBezTo>
                  <a:pt x="36" y="123"/>
                  <a:pt x="36" y="123"/>
                  <a:pt x="36" y="124"/>
                </a:cubicBezTo>
                <a:close/>
                <a:moveTo>
                  <a:pt x="60" y="27"/>
                </a:moveTo>
                <a:cubicBezTo>
                  <a:pt x="60" y="34"/>
                  <a:pt x="60" y="34"/>
                  <a:pt x="60" y="34"/>
                </a:cubicBezTo>
                <a:cubicBezTo>
                  <a:pt x="60" y="34"/>
                  <a:pt x="60" y="35"/>
                  <a:pt x="59" y="36"/>
                </a:cubicBezTo>
                <a:cubicBezTo>
                  <a:pt x="59" y="36"/>
                  <a:pt x="58" y="37"/>
                  <a:pt x="57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0" y="37"/>
                  <a:pt x="50" y="36"/>
                  <a:pt x="49" y="36"/>
                </a:cubicBezTo>
                <a:cubicBezTo>
                  <a:pt x="48" y="35"/>
                  <a:pt x="48" y="34"/>
                  <a:pt x="48" y="34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6"/>
                  <a:pt x="49" y="25"/>
                </a:cubicBezTo>
                <a:cubicBezTo>
                  <a:pt x="50" y="25"/>
                  <a:pt x="50" y="24"/>
                  <a:pt x="51" y="24"/>
                </a:cubicBezTo>
                <a:cubicBezTo>
                  <a:pt x="57" y="24"/>
                  <a:pt x="57" y="24"/>
                  <a:pt x="57" y="24"/>
                </a:cubicBezTo>
                <a:cubicBezTo>
                  <a:pt x="58" y="24"/>
                  <a:pt x="59" y="25"/>
                  <a:pt x="59" y="25"/>
                </a:cubicBezTo>
                <a:cubicBezTo>
                  <a:pt x="60" y="26"/>
                  <a:pt x="60" y="27"/>
                  <a:pt x="60" y="27"/>
                </a:cubicBezTo>
                <a:close/>
                <a:moveTo>
                  <a:pt x="60" y="52"/>
                </a:moveTo>
                <a:cubicBezTo>
                  <a:pt x="60" y="58"/>
                  <a:pt x="60" y="58"/>
                  <a:pt x="60" y="58"/>
                </a:cubicBezTo>
                <a:cubicBezTo>
                  <a:pt x="60" y="59"/>
                  <a:pt x="60" y="59"/>
                  <a:pt x="59" y="60"/>
                </a:cubicBezTo>
                <a:cubicBezTo>
                  <a:pt x="59" y="60"/>
                  <a:pt x="58" y="61"/>
                  <a:pt x="57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0" y="61"/>
                  <a:pt x="50" y="60"/>
                  <a:pt x="49" y="60"/>
                </a:cubicBezTo>
                <a:cubicBezTo>
                  <a:pt x="48" y="59"/>
                  <a:pt x="48" y="59"/>
                  <a:pt x="48" y="58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8" y="50"/>
                  <a:pt x="49" y="50"/>
                </a:cubicBezTo>
                <a:cubicBezTo>
                  <a:pt x="50" y="49"/>
                  <a:pt x="50" y="49"/>
                  <a:pt x="51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8" y="49"/>
                  <a:pt x="59" y="49"/>
                  <a:pt x="59" y="50"/>
                </a:cubicBezTo>
                <a:cubicBezTo>
                  <a:pt x="60" y="50"/>
                  <a:pt x="60" y="51"/>
                  <a:pt x="60" y="52"/>
                </a:cubicBezTo>
                <a:close/>
                <a:moveTo>
                  <a:pt x="60" y="76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83"/>
                  <a:pt x="60" y="83"/>
                  <a:pt x="59" y="84"/>
                </a:cubicBezTo>
                <a:cubicBezTo>
                  <a:pt x="59" y="85"/>
                  <a:pt x="58" y="85"/>
                  <a:pt x="57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0" y="85"/>
                  <a:pt x="50" y="85"/>
                  <a:pt x="49" y="84"/>
                </a:cubicBezTo>
                <a:cubicBezTo>
                  <a:pt x="48" y="83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8" y="74"/>
                  <a:pt x="49" y="74"/>
                </a:cubicBezTo>
                <a:cubicBezTo>
                  <a:pt x="50" y="73"/>
                  <a:pt x="50" y="73"/>
                  <a:pt x="51" y="73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3"/>
                  <a:pt x="59" y="73"/>
                  <a:pt x="59" y="74"/>
                </a:cubicBezTo>
                <a:cubicBezTo>
                  <a:pt x="60" y="74"/>
                  <a:pt x="60" y="75"/>
                  <a:pt x="60" y="76"/>
                </a:cubicBezTo>
                <a:close/>
                <a:moveTo>
                  <a:pt x="60" y="100"/>
                </a:move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60" y="108"/>
                  <a:pt x="59" y="108"/>
                </a:cubicBezTo>
                <a:cubicBezTo>
                  <a:pt x="59" y="109"/>
                  <a:pt x="58" y="109"/>
                  <a:pt x="57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0" y="109"/>
                  <a:pt x="50" y="109"/>
                  <a:pt x="49" y="108"/>
                </a:cubicBezTo>
                <a:cubicBezTo>
                  <a:pt x="48" y="108"/>
                  <a:pt x="48" y="107"/>
                  <a:pt x="48" y="106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8" y="99"/>
                  <a:pt x="49" y="98"/>
                </a:cubicBezTo>
                <a:cubicBezTo>
                  <a:pt x="50" y="97"/>
                  <a:pt x="50" y="97"/>
                  <a:pt x="51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7"/>
                  <a:pt x="59" y="98"/>
                </a:cubicBezTo>
                <a:cubicBezTo>
                  <a:pt x="60" y="99"/>
                  <a:pt x="60" y="99"/>
                  <a:pt x="60" y="100"/>
                </a:cubicBezTo>
                <a:close/>
                <a:moveTo>
                  <a:pt x="84" y="27"/>
                </a:moveTo>
                <a:cubicBezTo>
                  <a:pt x="84" y="34"/>
                  <a:pt x="84" y="34"/>
                  <a:pt x="84" y="34"/>
                </a:cubicBezTo>
                <a:cubicBezTo>
                  <a:pt x="84" y="34"/>
                  <a:pt x="84" y="35"/>
                  <a:pt x="84" y="36"/>
                </a:cubicBezTo>
                <a:cubicBezTo>
                  <a:pt x="83" y="36"/>
                  <a:pt x="82" y="37"/>
                  <a:pt x="81" y="37"/>
                </a:cubicBezTo>
                <a:cubicBezTo>
                  <a:pt x="75" y="37"/>
                  <a:pt x="75" y="37"/>
                  <a:pt x="75" y="37"/>
                </a:cubicBezTo>
                <a:cubicBezTo>
                  <a:pt x="75" y="37"/>
                  <a:pt x="74" y="36"/>
                  <a:pt x="73" y="36"/>
                </a:cubicBezTo>
                <a:cubicBezTo>
                  <a:pt x="73" y="35"/>
                  <a:pt x="72" y="34"/>
                  <a:pt x="72" y="34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73" y="26"/>
                  <a:pt x="73" y="25"/>
                </a:cubicBezTo>
                <a:cubicBezTo>
                  <a:pt x="74" y="25"/>
                  <a:pt x="75" y="24"/>
                  <a:pt x="75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5"/>
                  <a:pt x="84" y="25"/>
                </a:cubicBezTo>
                <a:cubicBezTo>
                  <a:pt x="84" y="26"/>
                  <a:pt x="84" y="27"/>
                  <a:pt x="84" y="27"/>
                </a:cubicBezTo>
                <a:close/>
                <a:moveTo>
                  <a:pt x="84" y="52"/>
                </a:moveTo>
                <a:cubicBezTo>
                  <a:pt x="84" y="58"/>
                  <a:pt x="84" y="58"/>
                  <a:pt x="84" y="58"/>
                </a:cubicBezTo>
                <a:cubicBezTo>
                  <a:pt x="84" y="59"/>
                  <a:pt x="84" y="59"/>
                  <a:pt x="84" y="60"/>
                </a:cubicBezTo>
                <a:cubicBezTo>
                  <a:pt x="83" y="60"/>
                  <a:pt x="82" y="61"/>
                  <a:pt x="81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4" y="60"/>
                  <a:pt x="73" y="60"/>
                </a:cubicBezTo>
                <a:cubicBezTo>
                  <a:pt x="73" y="59"/>
                  <a:pt x="72" y="59"/>
                  <a:pt x="72" y="58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51"/>
                  <a:pt x="73" y="50"/>
                  <a:pt x="73" y="50"/>
                </a:cubicBezTo>
                <a:cubicBezTo>
                  <a:pt x="74" y="49"/>
                  <a:pt x="75" y="49"/>
                  <a:pt x="75" y="49"/>
                </a:cubicBezTo>
                <a:cubicBezTo>
                  <a:pt x="81" y="49"/>
                  <a:pt x="81" y="49"/>
                  <a:pt x="81" y="49"/>
                </a:cubicBezTo>
                <a:cubicBezTo>
                  <a:pt x="82" y="49"/>
                  <a:pt x="83" y="49"/>
                  <a:pt x="84" y="50"/>
                </a:cubicBezTo>
                <a:cubicBezTo>
                  <a:pt x="84" y="50"/>
                  <a:pt x="84" y="51"/>
                  <a:pt x="84" y="52"/>
                </a:cubicBezTo>
                <a:close/>
                <a:moveTo>
                  <a:pt x="84" y="76"/>
                </a:moveTo>
                <a:cubicBezTo>
                  <a:pt x="84" y="82"/>
                  <a:pt x="84" y="82"/>
                  <a:pt x="84" y="82"/>
                </a:cubicBezTo>
                <a:cubicBezTo>
                  <a:pt x="84" y="83"/>
                  <a:pt x="84" y="83"/>
                  <a:pt x="84" y="84"/>
                </a:cubicBezTo>
                <a:cubicBezTo>
                  <a:pt x="83" y="85"/>
                  <a:pt x="82" y="85"/>
                  <a:pt x="81" y="85"/>
                </a:cubicBezTo>
                <a:cubicBezTo>
                  <a:pt x="75" y="85"/>
                  <a:pt x="75" y="85"/>
                  <a:pt x="75" y="85"/>
                </a:cubicBezTo>
                <a:cubicBezTo>
                  <a:pt x="75" y="85"/>
                  <a:pt x="74" y="85"/>
                  <a:pt x="73" y="84"/>
                </a:cubicBezTo>
                <a:cubicBezTo>
                  <a:pt x="73" y="83"/>
                  <a:pt x="72" y="83"/>
                  <a:pt x="72" y="82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75"/>
                  <a:pt x="73" y="74"/>
                  <a:pt x="73" y="74"/>
                </a:cubicBezTo>
                <a:cubicBezTo>
                  <a:pt x="74" y="73"/>
                  <a:pt x="75" y="73"/>
                  <a:pt x="75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2" y="73"/>
                  <a:pt x="83" y="73"/>
                  <a:pt x="84" y="74"/>
                </a:cubicBezTo>
                <a:cubicBezTo>
                  <a:pt x="84" y="74"/>
                  <a:pt x="84" y="75"/>
                  <a:pt x="84" y="76"/>
                </a:cubicBezTo>
                <a:close/>
                <a:moveTo>
                  <a:pt x="84" y="100"/>
                </a:moveTo>
                <a:cubicBezTo>
                  <a:pt x="84" y="106"/>
                  <a:pt x="84" y="106"/>
                  <a:pt x="84" y="106"/>
                </a:cubicBezTo>
                <a:cubicBezTo>
                  <a:pt x="84" y="107"/>
                  <a:pt x="84" y="108"/>
                  <a:pt x="84" y="108"/>
                </a:cubicBezTo>
                <a:cubicBezTo>
                  <a:pt x="83" y="109"/>
                  <a:pt x="82" y="109"/>
                  <a:pt x="81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5" y="109"/>
                  <a:pt x="74" y="109"/>
                  <a:pt x="73" y="108"/>
                </a:cubicBezTo>
                <a:cubicBezTo>
                  <a:pt x="73" y="108"/>
                  <a:pt x="72" y="107"/>
                  <a:pt x="72" y="106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99"/>
                  <a:pt x="73" y="99"/>
                  <a:pt x="73" y="98"/>
                </a:cubicBezTo>
                <a:cubicBezTo>
                  <a:pt x="74" y="97"/>
                  <a:pt x="75" y="97"/>
                  <a:pt x="75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2" y="97"/>
                  <a:pt x="83" y="97"/>
                  <a:pt x="84" y="98"/>
                </a:cubicBezTo>
                <a:cubicBezTo>
                  <a:pt x="84" y="99"/>
                  <a:pt x="84" y="99"/>
                  <a:pt x="84" y="100"/>
                </a:cubicBezTo>
                <a:close/>
                <a:moveTo>
                  <a:pt x="109" y="27"/>
                </a:moveTo>
                <a:cubicBezTo>
                  <a:pt x="109" y="34"/>
                  <a:pt x="109" y="34"/>
                  <a:pt x="109" y="34"/>
                </a:cubicBezTo>
                <a:cubicBezTo>
                  <a:pt x="109" y="34"/>
                  <a:pt x="108" y="35"/>
                  <a:pt x="108" y="36"/>
                </a:cubicBezTo>
                <a:cubicBezTo>
                  <a:pt x="107" y="36"/>
                  <a:pt x="106" y="37"/>
                  <a:pt x="106" y="37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99" y="37"/>
                  <a:pt x="98" y="36"/>
                  <a:pt x="97" y="36"/>
                </a:cubicBezTo>
                <a:cubicBezTo>
                  <a:pt x="97" y="35"/>
                  <a:pt x="97" y="34"/>
                  <a:pt x="97" y="34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7"/>
                  <a:pt x="97" y="26"/>
                  <a:pt x="97" y="25"/>
                </a:cubicBezTo>
                <a:cubicBezTo>
                  <a:pt x="98" y="25"/>
                  <a:pt x="99" y="24"/>
                  <a:pt x="100" y="24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6" y="24"/>
                  <a:pt x="107" y="25"/>
                  <a:pt x="108" y="25"/>
                </a:cubicBezTo>
                <a:cubicBezTo>
                  <a:pt x="108" y="26"/>
                  <a:pt x="109" y="27"/>
                  <a:pt x="109" y="27"/>
                </a:cubicBezTo>
                <a:close/>
                <a:moveTo>
                  <a:pt x="109" y="52"/>
                </a:moveTo>
                <a:cubicBezTo>
                  <a:pt x="109" y="58"/>
                  <a:pt x="109" y="58"/>
                  <a:pt x="109" y="58"/>
                </a:cubicBezTo>
                <a:cubicBezTo>
                  <a:pt x="109" y="59"/>
                  <a:pt x="108" y="59"/>
                  <a:pt x="108" y="60"/>
                </a:cubicBezTo>
                <a:cubicBezTo>
                  <a:pt x="107" y="60"/>
                  <a:pt x="106" y="61"/>
                  <a:pt x="106" y="61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99" y="61"/>
                  <a:pt x="98" y="60"/>
                  <a:pt x="97" y="60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2"/>
                  <a:pt x="97" y="52"/>
                  <a:pt x="97" y="52"/>
                </a:cubicBezTo>
                <a:cubicBezTo>
                  <a:pt x="97" y="51"/>
                  <a:pt x="97" y="50"/>
                  <a:pt x="97" y="50"/>
                </a:cubicBezTo>
                <a:cubicBezTo>
                  <a:pt x="98" y="49"/>
                  <a:pt x="99" y="49"/>
                  <a:pt x="100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49"/>
                  <a:pt x="107" y="49"/>
                  <a:pt x="108" y="50"/>
                </a:cubicBezTo>
                <a:cubicBezTo>
                  <a:pt x="108" y="50"/>
                  <a:pt x="109" y="51"/>
                  <a:pt x="109" y="52"/>
                </a:cubicBezTo>
                <a:close/>
                <a:moveTo>
                  <a:pt x="109" y="76"/>
                </a:moveTo>
                <a:cubicBezTo>
                  <a:pt x="109" y="82"/>
                  <a:pt x="109" y="82"/>
                  <a:pt x="109" y="82"/>
                </a:cubicBezTo>
                <a:cubicBezTo>
                  <a:pt x="109" y="83"/>
                  <a:pt x="108" y="83"/>
                  <a:pt x="108" y="84"/>
                </a:cubicBezTo>
                <a:cubicBezTo>
                  <a:pt x="107" y="85"/>
                  <a:pt x="106" y="85"/>
                  <a:pt x="106" y="85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9" y="85"/>
                  <a:pt x="98" y="85"/>
                  <a:pt x="97" y="84"/>
                </a:cubicBezTo>
                <a:cubicBezTo>
                  <a:pt x="97" y="83"/>
                  <a:pt x="97" y="83"/>
                  <a:pt x="97" y="82"/>
                </a:cubicBezTo>
                <a:cubicBezTo>
                  <a:pt x="97" y="76"/>
                  <a:pt x="97" y="76"/>
                  <a:pt x="97" y="76"/>
                </a:cubicBezTo>
                <a:cubicBezTo>
                  <a:pt x="97" y="75"/>
                  <a:pt x="97" y="74"/>
                  <a:pt x="97" y="74"/>
                </a:cubicBezTo>
                <a:cubicBezTo>
                  <a:pt x="98" y="73"/>
                  <a:pt x="99" y="73"/>
                  <a:pt x="100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7" y="73"/>
                  <a:pt x="108" y="74"/>
                </a:cubicBezTo>
                <a:cubicBezTo>
                  <a:pt x="108" y="74"/>
                  <a:pt x="109" y="75"/>
                  <a:pt x="109" y="76"/>
                </a:cubicBezTo>
                <a:close/>
                <a:moveTo>
                  <a:pt x="109" y="100"/>
                </a:moveTo>
                <a:cubicBezTo>
                  <a:pt x="109" y="106"/>
                  <a:pt x="109" y="106"/>
                  <a:pt x="109" y="106"/>
                </a:cubicBezTo>
                <a:cubicBezTo>
                  <a:pt x="109" y="107"/>
                  <a:pt x="108" y="108"/>
                  <a:pt x="108" y="108"/>
                </a:cubicBezTo>
                <a:cubicBezTo>
                  <a:pt x="107" y="109"/>
                  <a:pt x="106" y="109"/>
                  <a:pt x="106" y="109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99" y="109"/>
                  <a:pt x="98" y="109"/>
                  <a:pt x="97" y="108"/>
                </a:cubicBezTo>
                <a:cubicBezTo>
                  <a:pt x="97" y="108"/>
                  <a:pt x="97" y="107"/>
                  <a:pt x="97" y="106"/>
                </a:cubicBezTo>
                <a:cubicBezTo>
                  <a:pt x="97" y="100"/>
                  <a:pt x="97" y="100"/>
                  <a:pt x="97" y="100"/>
                </a:cubicBezTo>
                <a:cubicBezTo>
                  <a:pt x="97" y="99"/>
                  <a:pt x="97" y="99"/>
                  <a:pt x="97" y="98"/>
                </a:cubicBezTo>
                <a:cubicBezTo>
                  <a:pt x="98" y="97"/>
                  <a:pt x="99" y="97"/>
                  <a:pt x="100" y="97"/>
                </a:cubicBezTo>
                <a:cubicBezTo>
                  <a:pt x="106" y="97"/>
                  <a:pt x="106" y="97"/>
                  <a:pt x="106" y="97"/>
                </a:cubicBezTo>
                <a:cubicBezTo>
                  <a:pt x="106" y="97"/>
                  <a:pt x="107" y="97"/>
                  <a:pt x="108" y="98"/>
                </a:cubicBezTo>
                <a:cubicBezTo>
                  <a:pt x="108" y="99"/>
                  <a:pt x="109" y="99"/>
                  <a:pt x="109" y="100"/>
                </a:cubicBezTo>
                <a:close/>
                <a:moveTo>
                  <a:pt x="109" y="124"/>
                </a:moveTo>
                <a:cubicBezTo>
                  <a:pt x="109" y="130"/>
                  <a:pt x="109" y="130"/>
                  <a:pt x="109" y="130"/>
                </a:cubicBezTo>
                <a:cubicBezTo>
                  <a:pt x="109" y="131"/>
                  <a:pt x="108" y="132"/>
                  <a:pt x="108" y="132"/>
                </a:cubicBezTo>
                <a:cubicBezTo>
                  <a:pt x="107" y="133"/>
                  <a:pt x="106" y="133"/>
                  <a:pt x="106" y="133"/>
                </a:cubicBezTo>
                <a:cubicBezTo>
                  <a:pt x="100" y="133"/>
                  <a:pt x="100" y="133"/>
                  <a:pt x="100" y="133"/>
                </a:cubicBezTo>
                <a:cubicBezTo>
                  <a:pt x="99" y="133"/>
                  <a:pt x="98" y="133"/>
                  <a:pt x="97" y="132"/>
                </a:cubicBezTo>
                <a:cubicBezTo>
                  <a:pt x="97" y="132"/>
                  <a:pt x="97" y="131"/>
                  <a:pt x="97" y="130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7" y="123"/>
                  <a:pt x="97" y="123"/>
                  <a:pt x="97" y="122"/>
                </a:cubicBezTo>
                <a:cubicBezTo>
                  <a:pt x="98" y="122"/>
                  <a:pt x="99" y="121"/>
                  <a:pt x="100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06" y="121"/>
                  <a:pt x="107" y="122"/>
                  <a:pt x="108" y="122"/>
                </a:cubicBezTo>
                <a:cubicBezTo>
                  <a:pt x="108" y="123"/>
                  <a:pt x="109" y="123"/>
                  <a:pt x="109" y="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5921335" y="2640635"/>
            <a:ext cx="142632" cy="183153"/>
          </a:xfrm>
          <a:custGeom>
            <a:pathLst>
              <a:path extrusionOk="0" h="170" w="133">
                <a:moveTo>
                  <a:pt x="133" y="43"/>
                </a:moveTo>
                <a:cubicBezTo>
                  <a:pt x="133" y="164"/>
                  <a:pt x="133" y="164"/>
                  <a:pt x="133" y="164"/>
                </a:cubicBezTo>
                <a:cubicBezTo>
                  <a:pt x="133" y="165"/>
                  <a:pt x="132" y="167"/>
                  <a:pt x="131" y="168"/>
                </a:cubicBezTo>
                <a:cubicBezTo>
                  <a:pt x="130" y="169"/>
                  <a:pt x="128" y="170"/>
                  <a:pt x="127" y="170"/>
                </a:cubicBezTo>
                <a:cubicBezTo>
                  <a:pt x="6" y="170"/>
                  <a:pt x="6" y="170"/>
                  <a:pt x="6" y="170"/>
                </a:cubicBezTo>
                <a:cubicBezTo>
                  <a:pt x="4" y="170"/>
                  <a:pt x="3" y="169"/>
                  <a:pt x="1" y="168"/>
                </a:cubicBezTo>
                <a:cubicBezTo>
                  <a:pt x="0" y="167"/>
                  <a:pt x="0" y="165"/>
                  <a:pt x="0" y="16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1"/>
                  <a:pt x="0" y="40"/>
                  <a:pt x="1" y="38"/>
                </a:cubicBezTo>
                <a:cubicBezTo>
                  <a:pt x="3" y="37"/>
                  <a:pt x="4" y="37"/>
                  <a:pt x="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7"/>
                  <a:pt x="37" y="5"/>
                  <a:pt x="39" y="3"/>
                </a:cubicBezTo>
                <a:cubicBezTo>
                  <a:pt x="40" y="1"/>
                  <a:pt x="42" y="0"/>
                  <a:pt x="45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0" y="0"/>
                  <a:pt x="92" y="1"/>
                  <a:pt x="94" y="3"/>
                </a:cubicBezTo>
                <a:cubicBezTo>
                  <a:pt x="96" y="5"/>
                  <a:pt x="96" y="7"/>
                  <a:pt x="96" y="9"/>
                </a:cubicBezTo>
                <a:cubicBezTo>
                  <a:pt x="96" y="37"/>
                  <a:pt x="96" y="37"/>
                  <a:pt x="96" y="37"/>
                </a:cubicBezTo>
                <a:cubicBezTo>
                  <a:pt x="127" y="37"/>
                  <a:pt x="127" y="37"/>
                  <a:pt x="127" y="37"/>
                </a:cubicBezTo>
                <a:cubicBezTo>
                  <a:pt x="128" y="37"/>
                  <a:pt x="130" y="37"/>
                  <a:pt x="131" y="38"/>
                </a:cubicBezTo>
                <a:cubicBezTo>
                  <a:pt x="132" y="40"/>
                  <a:pt x="133" y="41"/>
                  <a:pt x="133" y="43"/>
                </a:cubicBezTo>
                <a:close/>
                <a:moveTo>
                  <a:pt x="84" y="158"/>
                </a:moveTo>
                <a:cubicBezTo>
                  <a:pt x="121" y="158"/>
                  <a:pt x="121" y="158"/>
                  <a:pt x="121" y="158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96" y="49"/>
                  <a:pt x="96" y="49"/>
                  <a:pt x="96" y="49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4"/>
                  <a:pt x="96" y="56"/>
                  <a:pt x="94" y="58"/>
                </a:cubicBezTo>
                <a:cubicBezTo>
                  <a:pt x="92" y="60"/>
                  <a:pt x="90" y="61"/>
                  <a:pt x="87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2" y="61"/>
                  <a:pt x="40" y="60"/>
                  <a:pt x="39" y="58"/>
                </a:cubicBezTo>
                <a:cubicBezTo>
                  <a:pt x="37" y="56"/>
                  <a:pt x="36" y="54"/>
                  <a:pt x="36" y="52"/>
                </a:cubicBezTo>
                <a:cubicBezTo>
                  <a:pt x="36" y="49"/>
                  <a:pt x="36" y="49"/>
                  <a:pt x="36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158"/>
                  <a:pt x="12" y="158"/>
                  <a:pt x="12" y="158"/>
                </a:cubicBezTo>
                <a:cubicBezTo>
                  <a:pt x="48" y="158"/>
                  <a:pt x="48" y="158"/>
                  <a:pt x="48" y="158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48" y="136"/>
                  <a:pt x="48" y="135"/>
                  <a:pt x="49" y="134"/>
                </a:cubicBezTo>
                <a:cubicBezTo>
                  <a:pt x="49" y="134"/>
                  <a:pt x="50" y="133"/>
                  <a:pt x="51" y="133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2" y="133"/>
                  <a:pt x="83" y="134"/>
                  <a:pt x="83" y="134"/>
                </a:cubicBezTo>
                <a:cubicBezTo>
                  <a:pt x="84" y="135"/>
                  <a:pt x="84" y="136"/>
                  <a:pt x="84" y="136"/>
                </a:cubicBezTo>
                <a:lnTo>
                  <a:pt x="84" y="158"/>
                </a:lnTo>
                <a:close/>
                <a:moveTo>
                  <a:pt x="36" y="76"/>
                </a:moveTo>
                <a:cubicBezTo>
                  <a:pt x="36" y="82"/>
                  <a:pt x="36" y="82"/>
                  <a:pt x="36" y="82"/>
                </a:cubicBezTo>
                <a:cubicBezTo>
                  <a:pt x="36" y="83"/>
                  <a:pt x="36" y="83"/>
                  <a:pt x="35" y="84"/>
                </a:cubicBezTo>
                <a:cubicBezTo>
                  <a:pt x="34" y="85"/>
                  <a:pt x="34" y="85"/>
                  <a:pt x="33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6" y="85"/>
                  <a:pt x="25" y="85"/>
                  <a:pt x="25" y="84"/>
                </a:cubicBezTo>
                <a:cubicBezTo>
                  <a:pt x="24" y="83"/>
                  <a:pt x="24" y="83"/>
                  <a:pt x="24" y="82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5"/>
                  <a:pt x="24" y="74"/>
                  <a:pt x="25" y="74"/>
                </a:cubicBezTo>
                <a:cubicBezTo>
                  <a:pt x="25" y="73"/>
                  <a:pt x="26" y="73"/>
                  <a:pt x="27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4" y="73"/>
                  <a:pt x="34" y="73"/>
                  <a:pt x="35" y="74"/>
                </a:cubicBezTo>
                <a:cubicBezTo>
                  <a:pt x="36" y="74"/>
                  <a:pt x="36" y="75"/>
                  <a:pt x="36" y="76"/>
                </a:cubicBezTo>
                <a:close/>
                <a:moveTo>
                  <a:pt x="36" y="100"/>
                </a:moveTo>
                <a:cubicBezTo>
                  <a:pt x="36" y="106"/>
                  <a:pt x="36" y="106"/>
                  <a:pt x="36" y="106"/>
                </a:cubicBezTo>
                <a:cubicBezTo>
                  <a:pt x="36" y="107"/>
                  <a:pt x="36" y="108"/>
                  <a:pt x="35" y="108"/>
                </a:cubicBezTo>
                <a:cubicBezTo>
                  <a:pt x="34" y="109"/>
                  <a:pt x="34" y="109"/>
                  <a:pt x="33" y="109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6" y="109"/>
                  <a:pt x="25" y="109"/>
                  <a:pt x="25" y="108"/>
                </a:cubicBezTo>
                <a:cubicBezTo>
                  <a:pt x="24" y="108"/>
                  <a:pt x="24" y="107"/>
                  <a:pt x="24" y="106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99"/>
                  <a:pt x="24" y="99"/>
                  <a:pt x="25" y="98"/>
                </a:cubicBezTo>
                <a:cubicBezTo>
                  <a:pt x="25" y="97"/>
                  <a:pt x="26" y="97"/>
                  <a:pt x="27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4" y="97"/>
                  <a:pt x="35" y="98"/>
                </a:cubicBezTo>
                <a:cubicBezTo>
                  <a:pt x="36" y="99"/>
                  <a:pt x="36" y="99"/>
                  <a:pt x="36" y="100"/>
                </a:cubicBezTo>
                <a:close/>
                <a:moveTo>
                  <a:pt x="36" y="124"/>
                </a:moveTo>
                <a:cubicBezTo>
                  <a:pt x="36" y="130"/>
                  <a:pt x="36" y="130"/>
                  <a:pt x="36" y="130"/>
                </a:cubicBezTo>
                <a:cubicBezTo>
                  <a:pt x="36" y="131"/>
                  <a:pt x="36" y="132"/>
                  <a:pt x="35" y="132"/>
                </a:cubicBezTo>
                <a:cubicBezTo>
                  <a:pt x="34" y="133"/>
                  <a:pt x="34" y="133"/>
                  <a:pt x="33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6" y="133"/>
                  <a:pt x="25" y="133"/>
                  <a:pt x="25" y="132"/>
                </a:cubicBezTo>
                <a:cubicBezTo>
                  <a:pt x="24" y="132"/>
                  <a:pt x="24" y="131"/>
                  <a:pt x="24" y="130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3"/>
                  <a:pt x="24" y="123"/>
                  <a:pt x="25" y="122"/>
                </a:cubicBezTo>
                <a:cubicBezTo>
                  <a:pt x="25" y="122"/>
                  <a:pt x="26" y="121"/>
                  <a:pt x="27" y="121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34" y="121"/>
                  <a:pt x="34" y="122"/>
                  <a:pt x="35" y="122"/>
                </a:cubicBezTo>
                <a:cubicBezTo>
                  <a:pt x="36" y="123"/>
                  <a:pt x="36" y="123"/>
                  <a:pt x="36" y="124"/>
                </a:cubicBezTo>
                <a:close/>
                <a:moveTo>
                  <a:pt x="84" y="46"/>
                </a:moveTo>
                <a:cubicBezTo>
                  <a:pt x="84" y="15"/>
                  <a:pt x="84" y="15"/>
                  <a:pt x="84" y="15"/>
                </a:cubicBezTo>
                <a:cubicBezTo>
                  <a:pt x="84" y="15"/>
                  <a:pt x="84" y="14"/>
                  <a:pt x="83" y="13"/>
                </a:cubicBezTo>
                <a:cubicBezTo>
                  <a:pt x="83" y="13"/>
                  <a:pt x="82" y="12"/>
                  <a:pt x="81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74" y="12"/>
                  <a:pt x="74" y="13"/>
                  <a:pt x="73" y="13"/>
                </a:cubicBezTo>
                <a:cubicBezTo>
                  <a:pt x="72" y="14"/>
                  <a:pt x="72" y="15"/>
                  <a:pt x="72" y="15"/>
                </a:cubicBezTo>
                <a:cubicBezTo>
                  <a:pt x="72" y="24"/>
                  <a:pt x="72" y="24"/>
                  <a:pt x="72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4"/>
                  <a:pt x="59" y="13"/>
                </a:cubicBezTo>
                <a:cubicBezTo>
                  <a:pt x="59" y="13"/>
                  <a:pt x="58" y="12"/>
                  <a:pt x="57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8" y="15"/>
                  <a:pt x="48" y="15"/>
                </a:cubicBezTo>
                <a:cubicBezTo>
                  <a:pt x="48" y="46"/>
                  <a:pt x="48" y="46"/>
                  <a:pt x="48" y="46"/>
                </a:cubicBezTo>
                <a:cubicBezTo>
                  <a:pt x="48" y="46"/>
                  <a:pt x="48" y="47"/>
                  <a:pt x="49" y="48"/>
                </a:cubicBezTo>
                <a:cubicBezTo>
                  <a:pt x="49" y="48"/>
                  <a:pt x="50" y="49"/>
                  <a:pt x="51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8" y="49"/>
                  <a:pt x="59" y="48"/>
                  <a:pt x="59" y="48"/>
                </a:cubicBezTo>
                <a:cubicBezTo>
                  <a:pt x="60" y="47"/>
                  <a:pt x="60" y="46"/>
                  <a:pt x="60" y="46"/>
                </a:cubicBezTo>
                <a:cubicBezTo>
                  <a:pt x="60" y="37"/>
                  <a:pt x="60" y="37"/>
                  <a:pt x="60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6"/>
                  <a:pt x="72" y="47"/>
                  <a:pt x="73" y="48"/>
                </a:cubicBezTo>
                <a:cubicBezTo>
                  <a:pt x="74" y="48"/>
                  <a:pt x="74" y="49"/>
                  <a:pt x="75" y="49"/>
                </a:cubicBezTo>
                <a:cubicBezTo>
                  <a:pt x="81" y="49"/>
                  <a:pt x="81" y="49"/>
                  <a:pt x="81" y="49"/>
                </a:cubicBezTo>
                <a:cubicBezTo>
                  <a:pt x="82" y="49"/>
                  <a:pt x="83" y="48"/>
                  <a:pt x="83" y="48"/>
                </a:cubicBezTo>
                <a:cubicBezTo>
                  <a:pt x="84" y="47"/>
                  <a:pt x="84" y="46"/>
                  <a:pt x="84" y="46"/>
                </a:cubicBezTo>
                <a:close/>
                <a:moveTo>
                  <a:pt x="60" y="76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83"/>
                  <a:pt x="60" y="83"/>
                  <a:pt x="59" y="84"/>
                </a:cubicBezTo>
                <a:cubicBezTo>
                  <a:pt x="59" y="85"/>
                  <a:pt x="58" y="85"/>
                  <a:pt x="57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0" y="85"/>
                  <a:pt x="49" y="85"/>
                  <a:pt x="49" y="84"/>
                </a:cubicBezTo>
                <a:cubicBezTo>
                  <a:pt x="48" y="83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8" y="74"/>
                  <a:pt x="49" y="74"/>
                </a:cubicBezTo>
                <a:cubicBezTo>
                  <a:pt x="49" y="73"/>
                  <a:pt x="50" y="73"/>
                  <a:pt x="51" y="73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3"/>
                  <a:pt x="59" y="73"/>
                  <a:pt x="59" y="74"/>
                </a:cubicBezTo>
                <a:cubicBezTo>
                  <a:pt x="60" y="74"/>
                  <a:pt x="60" y="75"/>
                  <a:pt x="60" y="76"/>
                </a:cubicBezTo>
                <a:close/>
                <a:moveTo>
                  <a:pt x="60" y="100"/>
                </a:move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60" y="108"/>
                  <a:pt x="59" y="108"/>
                </a:cubicBezTo>
                <a:cubicBezTo>
                  <a:pt x="59" y="109"/>
                  <a:pt x="58" y="109"/>
                  <a:pt x="57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0" y="109"/>
                  <a:pt x="49" y="109"/>
                  <a:pt x="49" y="108"/>
                </a:cubicBezTo>
                <a:cubicBezTo>
                  <a:pt x="48" y="108"/>
                  <a:pt x="48" y="107"/>
                  <a:pt x="48" y="106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8" y="99"/>
                  <a:pt x="49" y="98"/>
                </a:cubicBezTo>
                <a:cubicBezTo>
                  <a:pt x="49" y="97"/>
                  <a:pt x="50" y="97"/>
                  <a:pt x="51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7"/>
                  <a:pt x="59" y="98"/>
                </a:cubicBezTo>
                <a:cubicBezTo>
                  <a:pt x="60" y="99"/>
                  <a:pt x="60" y="99"/>
                  <a:pt x="60" y="100"/>
                </a:cubicBezTo>
                <a:close/>
                <a:moveTo>
                  <a:pt x="84" y="76"/>
                </a:moveTo>
                <a:cubicBezTo>
                  <a:pt x="84" y="82"/>
                  <a:pt x="84" y="82"/>
                  <a:pt x="84" y="82"/>
                </a:cubicBezTo>
                <a:cubicBezTo>
                  <a:pt x="84" y="83"/>
                  <a:pt x="84" y="83"/>
                  <a:pt x="83" y="84"/>
                </a:cubicBezTo>
                <a:cubicBezTo>
                  <a:pt x="83" y="85"/>
                  <a:pt x="82" y="85"/>
                  <a:pt x="81" y="85"/>
                </a:cubicBezTo>
                <a:cubicBezTo>
                  <a:pt x="75" y="85"/>
                  <a:pt x="75" y="85"/>
                  <a:pt x="75" y="85"/>
                </a:cubicBezTo>
                <a:cubicBezTo>
                  <a:pt x="74" y="85"/>
                  <a:pt x="74" y="85"/>
                  <a:pt x="73" y="84"/>
                </a:cubicBezTo>
                <a:cubicBezTo>
                  <a:pt x="72" y="83"/>
                  <a:pt x="72" y="83"/>
                  <a:pt x="72" y="82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75"/>
                  <a:pt x="72" y="74"/>
                  <a:pt x="73" y="74"/>
                </a:cubicBezTo>
                <a:cubicBezTo>
                  <a:pt x="74" y="73"/>
                  <a:pt x="74" y="73"/>
                  <a:pt x="75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2" y="73"/>
                  <a:pt x="83" y="73"/>
                  <a:pt x="83" y="74"/>
                </a:cubicBezTo>
                <a:cubicBezTo>
                  <a:pt x="84" y="74"/>
                  <a:pt x="84" y="75"/>
                  <a:pt x="84" y="76"/>
                </a:cubicBezTo>
                <a:close/>
                <a:moveTo>
                  <a:pt x="84" y="100"/>
                </a:moveTo>
                <a:cubicBezTo>
                  <a:pt x="84" y="106"/>
                  <a:pt x="84" y="106"/>
                  <a:pt x="84" y="106"/>
                </a:cubicBezTo>
                <a:cubicBezTo>
                  <a:pt x="84" y="107"/>
                  <a:pt x="84" y="108"/>
                  <a:pt x="83" y="108"/>
                </a:cubicBezTo>
                <a:cubicBezTo>
                  <a:pt x="83" y="109"/>
                  <a:pt x="82" y="109"/>
                  <a:pt x="81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09"/>
                  <a:pt x="74" y="109"/>
                  <a:pt x="73" y="108"/>
                </a:cubicBezTo>
                <a:cubicBezTo>
                  <a:pt x="72" y="108"/>
                  <a:pt x="72" y="107"/>
                  <a:pt x="72" y="106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99"/>
                  <a:pt x="72" y="99"/>
                  <a:pt x="73" y="98"/>
                </a:cubicBezTo>
                <a:cubicBezTo>
                  <a:pt x="74" y="97"/>
                  <a:pt x="74" y="97"/>
                  <a:pt x="75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2" y="97"/>
                  <a:pt x="83" y="97"/>
                  <a:pt x="83" y="98"/>
                </a:cubicBezTo>
                <a:cubicBezTo>
                  <a:pt x="84" y="99"/>
                  <a:pt x="84" y="99"/>
                  <a:pt x="84" y="100"/>
                </a:cubicBezTo>
                <a:close/>
                <a:moveTo>
                  <a:pt x="109" y="76"/>
                </a:moveTo>
                <a:cubicBezTo>
                  <a:pt x="109" y="82"/>
                  <a:pt x="109" y="82"/>
                  <a:pt x="109" y="82"/>
                </a:cubicBezTo>
                <a:cubicBezTo>
                  <a:pt x="109" y="83"/>
                  <a:pt x="108" y="83"/>
                  <a:pt x="108" y="84"/>
                </a:cubicBezTo>
                <a:cubicBezTo>
                  <a:pt x="107" y="85"/>
                  <a:pt x="106" y="85"/>
                  <a:pt x="105" y="85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85"/>
                  <a:pt x="98" y="85"/>
                  <a:pt x="97" y="84"/>
                </a:cubicBezTo>
                <a:cubicBezTo>
                  <a:pt x="97" y="83"/>
                  <a:pt x="96" y="83"/>
                  <a:pt x="96" y="82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5"/>
                  <a:pt x="97" y="74"/>
                  <a:pt x="97" y="74"/>
                </a:cubicBezTo>
                <a:cubicBezTo>
                  <a:pt x="98" y="73"/>
                  <a:pt x="99" y="73"/>
                  <a:pt x="9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6" y="73"/>
                  <a:pt x="107" y="73"/>
                  <a:pt x="108" y="74"/>
                </a:cubicBezTo>
                <a:cubicBezTo>
                  <a:pt x="108" y="74"/>
                  <a:pt x="109" y="75"/>
                  <a:pt x="109" y="76"/>
                </a:cubicBezTo>
                <a:close/>
                <a:moveTo>
                  <a:pt x="109" y="100"/>
                </a:moveTo>
                <a:cubicBezTo>
                  <a:pt x="109" y="106"/>
                  <a:pt x="109" y="106"/>
                  <a:pt x="109" y="106"/>
                </a:cubicBezTo>
                <a:cubicBezTo>
                  <a:pt x="109" y="107"/>
                  <a:pt x="108" y="108"/>
                  <a:pt x="108" y="108"/>
                </a:cubicBezTo>
                <a:cubicBezTo>
                  <a:pt x="107" y="109"/>
                  <a:pt x="106" y="109"/>
                  <a:pt x="105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9"/>
                  <a:pt x="98" y="109"/>
                  <a:pt x="97" y="108"/>
                </a:cubicBezTo>
                <a:cubicBezTo>
                  <a:pt x="97" y="108"/>
                  <a:pt x="96" y="107"/>
                  <a:pt x="96" y="106"/>
                </a:cubicBezTo>
                <a:cubicBezTo>
                  <a:pt x="96" y="100"/>
                  <a:pt x="96" y="100"/>
                  <a:pt x="96" y="100"/>
                </a:cubicBezTo>
                <a:cubicBezTo>
                  <a:pt x="96" y="99"/>
                  <a:pt x="97" y="99"/>
                  <a:pt x="97" y="98"/>
                </a:cubicBezTo>
                <a:cubicBezTo>
                  <a:pt x="98" y="97"/>
                  <a:pt x="99" y="97"/>
                  <a:pt x="99" y="97"/>
                </a:cubicBezTo>
                <a:cubicBezTo>
                  <a:pt x="105" y="97"/>
                  <a:pt x="105" y="97"/>
                  <a:pt x="105" y="97"/>
                </a:cubicBezTo>
                <a:cubicBezTo>
                  <a:pt x="106" y="97"/>
                  <a:pt x="107" y="97"/>
                  <a:pt x="108" y="98"/>
                </a:cubicBezTo>
                <a:cubicBezTo>
                  <a:pt x="108" y="99"/>
                  <a:pt x="109" y="99"/>
                  <a:pt x="109" y="100"/>
                </a:cubicBezTo>
                <a:close/>
                <a:moveTo>
                  <a:pt x="109" y="124"/>
                </a:moveTo>
                <a:cubicBezTo>
                  <a:pt x="109" y="130"/>
                  <a:pt x="109" y="130"/>
                  <a:pt x="109" y="130"/>
                </a:cubicBezTo>
                <a:cubicBezTo>
                  <a:pt x="109" y="131"/>
                  <a:pt x="108" y="132"/>
                  <a:pt x="108" y="132"/>
                </a:cubicBezTo>
                <a:cubicBezTo>
                  <a:pt x="107" y="133"/>
                  <a:pt x="106" y="133"/>
                  <a:pt x="105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33"/>
                  <a:pt x="98" y="133"/>
                  <a:pt x="97" y="132"/>
                </a:cubicBezTo>
                <a:cubicBezTo>
                  <a:pt x="97" y="132"/>
                  <a:pt x="96" y="131"/>
                  <a:pt x="96" y="130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123"/>
                  <a:pt x="97" y="123"/>
                  <a:pt x="97" y="122"/>
                </a:cubicBezTo>
                <a:cubicBezTo>
                  <a:pt x="98" y="122"/>
                  <a:pt x="99" y="121"/>
                  <a:pt x="99" y="121"/>
                </a:cubicBezTo>
                <a:cubicBezTo>
                  <a:pt x="105" y="121"/>
                  <a:pt x="105" y="121"/>
                  <a:pt x="105" y="121"/>
                </a:cubicBezTo>
                <a:cubicBezTo>
                  <a:pt x="106" y="121"/>
                  <a:pt x="107" y="122"/>
                  <a:pt x="108" y="122"/>
                </a:cubicBezTo>
                <a:cubicBezTo>
                  <a:pt x="108" y="123"/>
                  <a:pt x="109" y="123"/>
                  <a:pt x="109" y="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6117455" y="2653602"/>
            <a:ext cx="189636" cy="157220"/>
          </a:xfrm>
          <a:custGeom>
            <a:pathLst>
              <a:path extrusionOk="0" h="146" w="176">
                <a:moveTo>
                  <a:pt x="176" y="6"/>
                </a:moveTo>
                <a:cubicBezTo>
                  <a:pt x="176" y="115"/>
                  <a:pt x="176" y="115"/>
                  <a:pt x="176" y="115"/>
                </a:cubicBezTo>
                <a:cubicBezTo>
                  <a:pt x="176" y="117"/>
                  <a:pt x="175" y="118"/>
                  <a:pt x="174" y="120"/>
                </a:cubicBezTo>
                <a:cubicBezTo>
                  <a:pt x="173" y="121"/>
                  <a:pt x="172" y="121"/>
                  <a:pt x="170" y="121"/>
                </a:cubicBezTo>
                <a:cubicBezTo>
                  <a:pt x="152" y="121"/>
                  <a:pt x="152" y="121"/>
                  <a:pt x="152" y="121"/>
                </a:cubicBezTo>
                <a:cubicBezTo>
                  <a:pt x="152" y="128"/>
                  <a:pt x="149" y="134"/>
                  <a:pt x="145" y="138"/>
                </a:cubicBezTo>
                <a:cubicBezTo>
                  <a:pt x="140" y="143"/>
                  <a:pt x="134" y="146"/>
                  <a:pt x="128" y="146"/>
                </a:cubicBezTo>
                <a:cubicBezTo>
                  <a:pt x="121" y="146"/>
                  <a:pt x="115" y="143"/>
                  <a:pt x="110" y="138"/>
                </a:cubicBezTo>
                <a:cubicBezTo>
                  <a:pt x="106" y="134"/>
                  <a:pt x="103" y="128"/>
                  <a:pt x="103" y="121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8"/>
                  <a:pt x="65" y="134"/>
                  <a:pt x="60" y="138"/>
                </a:cubicBezTo>
                <a:cubicBezTo>
                  <a:pt x="55" y="143"/>
                  <a:pt x="50" y="146"/>
                  <a:pt x="43" y="146"/>
                </a:cubicBezTo>
                <a:cubicBezTo>
                  <a:pt x="36" y="146"/>
                  <a:pt x="30" y="143"/>
                  <a:pt x="26" y="138"/>
                </a:cubicBezTo>
                <a:cubicBezTo>
                  <a:pt x="21" y="134"/>
                  <a:pt x="19" y="128"/>
                  <a:pt x="19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5" y="121"/>
                  <a:pt x="3" y="121"/>
                  <a:pt x="2" y="120"/>
                </a:cubicBezTo>
                <a:cubicBezTo>
                  <a:pt x="1" y="118"/>
                  <a:pt x="0" y="117"/>
                  <a:pt x="0" y="115"/>
                </a:cubicBezTo>
                <a:cubicBezTo>
                  <a:pt x="0" y="114"/>
                  <a:pt x="1" y="112"/>
                  <a:pt x="2" y="111"/>
                </a:cubicBezTo>
                <a:cubicBezTo>
                  <a:pt x="3" y="110"/>
                  <a:pt x="5" y="109"/>
                  <a:pt x="7" y="109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68"/>
                  <a:pt x="7" y="66"/>
                  <a:pt x="8" y="64"/>
                </a:cubicBezTo>
                <a:cubicBezTo>
                  <a:pt x="9" y="62"/>
                  <a:pt x="10" y="61"/>
                  <a:pt x="11" y="60"/>
                </a:cubicBezTo>
                <a:cubicBezTo>
                  <a:pt x="30" y="41"/>
                  <a:pt x="30" y="41"/>
                  <a:pt x="30" y="41"/>
                </a:cubicBezTo>
                <a:cubicBezTo>
                  <a:pt x="31" y="40"/>
                  <a:pt x="32" y="39"/>
                  <a:pt x="34" y="38"/>
                </a:cubicBezTo>
                <a:cubicBezTo>
                  <a:pt x="36" y="37"/>
                  <a:pt x="38" y="37"/>
                  <a:pt x="40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5"/>
                  <a:pt x="56" y="3"/>
                  <a:pt x="57" y="2"/>
                </a:cubicBezTo>
                <a:cubicBezTo>
                  <a:pt x="58" y="1"/>
                  <a:pt x="59" y="0"/>
                  <a:pt x="61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2" y="0"/>
                  <a:pt x="173" y="1"/>
                  <a:pt x="174" y="2"/>
                </a:cubicBezTo>
                <a:cubicBezTo>
                  <a:pt x="175" y="3"/>
                  <a:pt x="176" y="5"/>
                  <a:pt x="176" y="6"/>
                </a:cubicBezTo>
                <a:close/>
                <a:moveTo>
                  <a:pt x="19" y="73"/>
                </a:moveTo>
                <a:cubicBezTo>
                  <a:pt x="55" y="73"/>
                  <a:pt x="55" y="73"/>
                  <a:pt x="55" y="73"/>
                </a:cubicBezTo>
                <a:cubicBezTo>
                  <a:pt x="55" y="49"/>
                  <a:pt x="55" y="49"/>
                  <a:pt x="55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39" y="49"/>
                  <a:pt x="38" y="49"/>
                  <a:pt x="38" y="50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69"/>
                  <a:pt x="19" y="70"/>
                </a:cubicBezTo>
                <a:lnTo>
                  <a:pt x="19" y="73"/>
                </a:lnTo>
                <a:close/>
                <a:moveTo>
                  <a:pt x="51" y="130"/>
                </a:moveTo>
                <a:cubicBezTo>
                  <a:pt x="54" y="128"/>
                  <a:pt x="55" y="125"/>
                  <a:pt x="55" y="121"/>
                </a:cubicBezTo>
                <a:cubicBezTo>
                  <a:pt x="55" y="118"/>
                  <a:pt x="54" y="115"/>
                  <a:pt x="51" y="113"/>
                </a:cubicBezTo>
                <a:cubicBezTo>
                  <a:pt x="49" y="110"/>
                  <a:pt x="46" y="109"/>
                  <a:pt x="43" y="109"/>
                </a:cubicBezTo>
                <a:cubicBezTo>
                  <a:pt x="40" y="109"/>
                  <a:pt x="37" y="110"/>
                  <a:pt x="34" y="113"/>
                </a:cubicBezTo>
                <a:cubicBezTo>
                  <a:pt x="32" y="115"/>
                  <a:pt x="31" y="118"/>
                  <a:pt x="31" y="121"/>
                </a:cubicBezTo>
                <a:cubicBezTo>
                  <a:pt x="31" y="125"/>
                  <a:pt x="32" y="128"/>
                  <a:pt x="34" y="130"/>
                </a:cubicBezTo>
                <a:cubicBezTo>
                  <a:pt x="37" y="132"/>
                  <a:pt x="40" y="133"/>
                  <a:pt x="43" y="133"/>
                </a:cubicBezTo>
                <a:cubicBezTo>
                  <a:pt x="46" y="133"/>
                  <a:pt x="49" y="132"/>
                  <a:pt x="51" y="130"/>
                </a:cubicBezTo>
                <a:close/>
                <a:moveTo>
                  <a:pt x="152" y="58"/>
                </a:moveTo>
                <a:cubicBezTo>
                  <a:pt x="152" y="40"/>
                  <a:pt x="152" y="40"/>
                  <a:pt x="152" y="40"/>
                </a:cubicBezTo>
                <a:cubicBezTo>
                  <a:pt x="152" y="39"/>
                  <a:pt x="151" y="38"/>
                  <a:pt x="151" y="37"/>
                </a:cubicBezTo>
                <a:cubicBezTo>
                  <a:pt x="150" y="37"/>
                  <a:pt x="150" y="37"/>
                  <a:pt x="149" y="37"/>
                </a:cubicBezTo>
                <a:cubicBezTo>
                  <a:pt x="128" y="37"/>
                  <a:pt x="128" y="37"/>
                  <a:pt x="128" y="37"/>
                </a:cubicBezTo>
                <a:cubicBezTo>
                  <a:pt x="128" y="15"/>
                  <a:pt x="128" y="15"/>
                  <a:pt x="128" y="15"/>
                </a:cubicBezTo>
                <a:cubicBezTo>
                  <a:pt x="128" y="15"/>
                  <a:pt x="127" y="14"/>
                  <a:pt x="127" y="13"/>
                </a:cubicBezTo>
                <a:cubicBezTo>
                  <a:pt x="126" y="13"/>
                  <a:pt x="125" y="12"/>
                  <a:pt x="125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2"/>
                  <a:pt x="105" y="13"/>
                  <a:pt x="104" y="13"/>
                </a:cubicBezTo>
                <a:cubicBezTo>
                  <a:pt x="104" y="14"/>
                  <a:pt x="103" y="15"/>
                  <a:pt x="103" y="15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1" y="37"/>
                  <a:pt x="81" y="37"/>
                  <a:pt x="80" y="37"/>
                </a:cubicBezTo>
                <a:cubicBezTo>
                  <a:pt x="79" y="38"/>
                  <a:pt x="79" y="39"/>
                  <a:pt x="79" y="40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9"/>
                  <a:pt x="79" y="59"/>
                  <a:pt x="80" y="60"/>
                </a:cubicBezTo>
                <a:cubicBezTo>
                  <a:pt x="81" y="61"/>
                  <a:pt x="81" y="61"/>
                  <a:pt x="82" y="61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103" y="82"/>
                  <a:pt x="103" y="82"/>
                  <a:pt x="103" y="82"/>
                </a:cubicBezTo>
                <a:cubicBezTo>
                  <a:pt x="103" y="83"/>
                  <a:pt x="104" y="84"/>
                  <a:pt x="104" y="84"/>
                </a:cubicBezTo>
                <a:cubicBezTo>
                  <a:pt x="105" y="85"/>
                  <a:pt x="106" y="85"/>
                  <a:pt x="106" y="85"/>
                </a:cubicBezTo>
                <a:cubicBezTo>
                  <a:pt x="125" y="85"/>
                  <a:pt x="125" y="85"/>
                  <a:pt x="125" y="85"/>
                </a:cubicBezTo>
                <a:cubicBezTo>
                  <a:pt x="125" y="85"/>
                  <a:pt x="126" y="85"/>
                  <a:pt x="127" y="84"/>
                </a:cubicBezTo>
                <a:cubicBezTo>
                  <a:pt x="127" y="84"/>
                  <a:pt x="128" y="83"/>
                  <a:pt x="128" y="82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150" y="61"/>
                  <a:pt x="150" y="61"/>
                  <a:pt x="151" y="60"/>
                </a:cubicBezTo>
                <a:cubicBezTo>
                  <a:pt x="151" y="59"/>
                  <a:pt x="152" y="59"/>
                  <a:pt x="152" y="58"/>
                </a:cubicBezTo>
                <a:close/>
                <a:moveTo>
                  <a:pt x="136" y="130"/>
                </a:moveTo>
                <a:cubicBezTo>
                  <a:pt x="138" y="128"/>
                  <a:pt x="140" y="125"/>
                  <a:pt x="140" y="121"/>
                </a:cubicBezTo>
                <a:cubicBezTo>
                  <a:pt x="140" y="118"/>
                  <a:pt x="138" y="115"/>
                  <a:pt x="136" y="113"/>
                </a:cubicBezTo>
                <a:cubicBezTo>
                  <a:pt x="134" y="110"/>
                  <a:pt x="131" y="109"/>
                  <a:pt x="128" y="109"/>
                </a:cubicBezTo>
                <a:cubicBezTo>
                  <a:pt x="124" y="109"/>
                  <a:pt x="121" y="110"/>
                  <a:pt x="119" y="113"/>
                </a:cubicBezTo>
                <a:cubicBezTo>
                  <a:pt x="117" y="115"/>
                  <a:pt x="115" y="118"/>
                  <a:pt x="115" y="121"/>
                </a:cubicBezTo>
                <a:cubicBezTo>
                  <a:pt x="115" y="125"/>
                  <a:pt x="117" y="128"/>
                  <a:pt x="119" y="130"/>
                </a:cubicBezTo>
                <a:cubicBezTo>
                  <a:pt x="121" y="132"/>
                  <a:pt x="124" y="133"/>
                  <a:pt x="128" y="133"/>
                </a:cubicBezTo>
                <a:cubicBezTo>
                  <a:pt x="131" y="133"/>
                  <a:pt x="134" y="132"/>
                  <a:pt x="136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355715" y="2653602"/>
            <a:ext cx="181532" cy="157220"/>
          </a:xfrm>
          <a:custGeom>
            <a:pathLst>
              <a:path extrusionOk="0" h="146" w="169">
                <a:moveTo>
                  <a:pt x="24" y="25"/>
                </a:moveTo>
                <a:cubicBezTo>
                  <a:pt x="24" y="146"/>
                  <a:pt x="24" y="146"/>
                  <a:pt x="24" y="146"/>
                </a:cubicBezTo>
                <a:cubicBezTo>
                  <a:pt x="21" y="146"/>
                  <a:pt x="21" y="146"/>
                  <a:pt x="21" y="146"/>
                </a:cubicBezTo>
                <a:cubicBezTo>
                  <a:pt x="15" y="146"/>
                  <a:pt x="10" y="143"/>
                  <a:pt x="6" y="139"/>
                </a:cubicBezTo>
                <a:cubicBezTo>
                  <a:pt x="2" y="135"/>
                  <a:pt x="0" y="130"/>
                  <a:pt x="0" y="12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0"/>
                  <a:pt x="2" y="35"/>
                  <a:pt x="6" y="31"/>
                </a:cubicBezTo>
                <a:cubicBezTo>
                  <a:pt x="10" y="27"/>
                  <a:pt x="15" y="25"/>
                  <a:pt x="21" y="25"/>
                </a:cubicBezTo>
                <a:lnTo>
                  <a:pt x="24" y="25"/>
                </a:lnTo>
                <a:close/>
                <a:moveTo>
                  <a:pt x="136" y="25"/>
                </a:moveTo>
                <a:cubicBezTo>
                  <a:pt x="136" y="146"/>
                  <a:pt x="136" y="146"/>
                  <a:pt x="136" y="146"/>
                </a:cubicBezTo>
                <a:cubicBezTo>
                  <a:pt x="33" y="146"/>
                  <a:pt x="33" y="146"/>
                  <a:pt x="33" y="146"/>
                </a:cubicBezTo>
                <a:cubicBezTo>
                  <a:pt x="33" y="25"/>
                  <a:pt x="33" y="25"/>
                  <a:pt x="33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7"/>
                  <a:pt x="49" y="5"/>
                  <a:pt x="51" y="3"/>
                </a:cubicBezTo>
                <a:cubicBezTo>
                  <a:pt x="53" y="1"/>
                  <a:pt x="55" y="0"/>
                  <a:pt x="5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4" y="0"/>
                  <a:pt x="116" y="1"/>
                  <a:pt x="118" y="3"/>
                </a:cubicBezTo>
                <a:cubicBezTo>
                  <a:pt x="120" y="5"/>
                  <a:pt x="121" y="7"/>
                  <a:pt x="121" y="9"/>
                </a:cubicBezTo>
                <a:cubicBezTo>
                  <a:pt x="121" y="25"/>
                  <a:pt x="121" y="25"/>
                  <a:pt x="121" y="25"/>
                </a:cubicBezTo>
                <a:lnTo>
                  <a:pt x="136" y="25"/>
                </a:lnTo>
                <a:close/>
                <a:moveTo>
                  <a:pt x="121" y="94"/>
                </a:moveTo>
                <a:cubicBezTo>
                  <a:pt x="121" y="76"/>
                  <a:pt x="121" y="76"/>
                  <a:pt x="121" y="76"/>
                </a:cubicBezTo>
                <a:cubicBezTo>
                  <a:pt x="121" y="75"/>
                  <a:pt x="120" y="74"/>
                  <a:pt x="120" y="74"/>
                </a:cubicBezTo>
                <a:cubicBezTo>
                  <a:pt x="119" y="73"/>
                  <a:pt x="119" y="73"/>
                  <a:pt x="118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52"/>
                  <a:pt x="97" y="52"/>
                  <a:pt x="97" y="52"/>
                </a:cubicBezTo>
                <a:cubicBezTo>
                  <a:pt x="97" y="51"/>
                  <a:pt x="96" y="50"/>
                  <a:pt x="96" y="50"/>
                </a:cubicBezTo>
                <a:cubicBezTo>
                  <a:pt x="95" y="49"/>
                  <a:pt x="94" y="49"/>
                  <a:pt x="93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4" y="49"/>
                  <a:pt x="74" y="49"/>
                  <a:pt x="73" y="50"/>
                </a:cubicBezTo>
                <a:cubicBezTo>
                  <a:pt x="73" y="50"/>
                  <a:pt x="72" y="51"/>
                  <a:pt x="72" y="52"/>
                </a:cubicBezTo>
                <a:cubicBezTo>
                  <a:pt x="72" y="73"/>
                  <a:pt x="72" y="73"/>
                  <a:pt x="72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0" y="73"/>
                  <a:pt x="50" y="73"/>
                  <a:pt x="49" y="74"/>
                </a:cubicBezTo>
                <a:cubicBezTo>
                  <a:pt x="48" y="74"/>
                  <a:pt x="48" y="75"/>
                  <a:pt x="48" y="76"/>
                </a:cubicBezTo>
                <a:cubicBezTo>
                  <a:pt x="48" y="94"/>
                  <a:pt x="48" y="94"/>
                  <a:pt x="48" y="94"/>
                </a:cubicBezTo>
                <a:cubicBezTo>
                  <a:pt x="48" y="95"/>
                  <a:pt x="48" y="96"/>
                  <a:pt x="49" y="96"/>
                </a:cubicBezTo>
                <a:cubicBezTo>
                  <a:pt x="50" y="97"/>
                  <a:pt x="50" y="97"/>
                  <a:pt x="51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2" y="119"/>
                  <a:pt x="73" y="120"/>
                  <a:pt x="73" y="120"/>
                </a:cubicBezTo>
                <a:cubicBezTo>
                  <a:pt x="74" y="121"/>
                  <a:pt x="74" y="121"/>
                  <a:pt x="75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4" y="121"/>
                  <a:pt x="95" y="121"/>
                  <a:pt x="96" y="120"/>
                </a:cubicBezTo>
                <a:cubicBezTo>
                  <a:pt x="96" y="120"/>
                  <a:pt x="97" y="119"/>
                  <a:pt x="97" y="118"/>
                </a:cubicBezTo>
                <a:cubicBezTo>
                  <a:pt x="97" y="97"/>
                  <a:pt x="97" y="97"/>
                  <a:pt x="97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9" y="97"/>
                  <a:pt x="119" y="97"/>
                  <a:pt x="120" y="96"/>
                </a:cubicBezTo>
                <a:cubicBezTo>
                  <a:pt x="120" y="96"/>
                  <a:pt x="121" y="95"/>
                  <a:pt x="121" y="94"/>
                </a:cubicBezTo>
                <a:close/>
                <a:moveTo>
                  <a:pt x="60" y="25"/>
                </a:moveTo>
                <a:cubicBezTo>
                  <a:pt x="109" y="25"/>
                  <a:pt x="109" y="25"/>
                  <a:pt x="109" y="25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25"/>
                </a:lnTo>
                <a:close/>
                <a:moveTo>
                  <a:pt x="169" y="46"/>
                </a:moveTo>
                <a:cubicBezTo>
                  <a:pt x="169" y="124"/>
                  <a:pt x="169" y="124"/>
                  <a:pt x="169" y="124"/>
                </a:cubicBezTo>
                <a:cubicBezTo>
                  <a:pt x="169" y="130"/>
                  <a:pt x="167" y="135"/>
                  <a:pt x="163" y="139"/>
                </a:cubicBezTo>
                <a:cubicBezTo>
                  <a:pt x="159" y="143"/>
                  <a:pt x="154" y="146"/>
                  <a:pt x="148" y="146"/>
                </a:cubicBezTo>
                <a:cubicBezTo>
                  <a:pt x="145" y="146"/>
                  <a:pt x="145" y="146"/>
                  <a:pt x="145" y="146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8" y="25"/>
                  <a:pt x="148" y="25"/>
                  <a:pt x="148" y="25"/>
                </a:cubicBezTo>
                <a:cubicBezTo>
                  <a:pt x="154" y="25"/>
                  <a:pt x="159" y="27"/>
                  <a:pt x="163" y="31"/>
                </a:cubicBezTo>
                <a:cubicBezTo>
                  <a:pt x="167" y="35"/>
                  <a:pt x="169" y="40"/>
                  <a:pt x="169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585872" y="2681155"/>
            <a:ext cx="194499" cy="116699"/>
          </a:xfrm>
          <a:custGeom>
            <a:pathLst>
              <a:path extrusionOk="0" h="108" w="181">
                <a:moveTo>
                  <a:pt x="154" y="63"/>
                </a:moveTo>
                <a:cubicBezTo>
                  <a:pt x="121" y="66"/>
                  <a:pt x="121" y="66"/>
                  <a:pt x="121" y="66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94" y="72"/>
                  <a:pt x="94" y="72"/>
                  <a:pt x="94" y="72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4" y="105"/>
                  <a:pt x="76" y="106"/>
                  <a:pt x="77" y="106"/>
                </a:cubicBezTo>
                <a:cubicBezTo>
                  <a:pt x="78" y="106"/>
                  <a:pt x="79" y="106"/>
                  <a:pt x="79" y="107"/>
                </a:cubicBezTo>
                <a:cubicBezTo>
                  <a:pt x="79" y="107"/>
                  <a:pt x="78" y="108"/>
                  <a:pt x="77" y="108"/>
                </a:cubicBezTo>
                <a:cubicBezTo>
                  <a:pt x="76" y="108"/>
                  <a:pt x="74" y="108"/>
                  <a:pt x="72" y="10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48" y="108"/>
                  <a:pt x="48" y="108"/>
                  <a:pt x="48" y="108"/>
                </a:cubicBezTo>
                <a:cubicBezTo>
                  <a:pt x="42" y="108"/>
                  <a:pt x="42" y="108"/>
                  <a:pt x="42" y="108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66"/>
                  <a:pt x="48" y="66"/>
                  <a:pt x="48" y="66"/>
                </a:cubicBezTo>
                <a:cubicBezTo>
                  <a:pt x="33" y="66"/>
                  <a:pt x="33" y="66"/>
                  <a:pt x="33" y="66"/>
                </a:cubicBezTo>
                <a:cubicBezTo>
                  <a:pt x="15" y="87"/>
                  <a:pt x="15" y="87"/>
                  <a:pt x="15" y="87"/>
                </a:cubicBezTo>
                <a:cubicBezTo>
                  <a:pt x="6" y="87"/>
                  <a:pt x="6" y="87"/>
                  <a:pt x="6" y="87"/>
                </a:cubicBezTo>
                <a:cubicBezTo>
                  <a:pt x="3" y="84"/>
                  <a:pt x="3" y="84"/>
                  <a:pt x="3" y="84"/>
                </a:cubicBezTo>
                <a:cubicBezTo>
                  <a:pt x="3" y="66"/>
                  <a:pt x="3" y="66"/>
                  <a:pt x="3" y="66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3"/>
                  <a:pt x="6" y="63"/>
                  <a:pt x="6" y="63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2"/>
                  <a:pt x="18" y="62"/>
                  <a:pt x="18" y="6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48"/>
                  <a:pt x="0" y="48"/>
                  <a:pt x="0" y="48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5"/>
                  <a:pt x="18" y="45"/>
                  <a:pt x="18" y="45"/>
                </a:cubicBezTo>
                <a:cubicBezTo>
                  <a:pt x="6" y="45"/>
                  <a:pt x="6" y="45"/>
                  <a:pt x="6" y="45"/>
                </a:cubicBezTo>
                <a:cubicBezTo>
                  <a:pt x="6" y="42"/>
                  <a:pt x="6" y="42"/>
                  <a:pt x="6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24"/>
                  <a:pt x="3" y="24"/>
                  <a:pt x="3" y="24"/>
                </a:cubicBezTo>
                <a:cubicBezTo>
                  <a:pt x="6" y="21"/>
                  <a:pt x="6" y="21"/>
                  <a:pt x="6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33" y="42"/>
                  <a:pt x="33" y="42"/>
                  <a:pt x="33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3"/>
                  <a:pt x="48" y="3"/>
                  <a:pt x="48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2" y="0"/>
                  <a:pt x="42" y="0"/>
                  <a:pt x="4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4" y="0"/>
                  <a:pt x="76" y="0"/>
                  <a:pt x="77" y="0"/>
                </a:cubicBezTo>
                <a:cubicBezTo>
                  <a:pt x="78" y="0"/>
                  <a:pt x="79" y="1"/>
                  <a:pt x="79" y="1"/>
                </a:cubicBezTo>
                <a:cubicBezTo>
                  <a:pt x="79" y="1"/>
                  <a:pt x="78" y="2"/>
                  <a:pt x="77" y="2"/>
                </a:cubicBezTo>
                <a:cubicBezTo>
                  <a:pt x="76" y="2"/>
                  <a:pt x="74" y="3"/>
                  <a:pt x="72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94" y="36"/>
                  <a:pt x="94" y="36"/>
                  <a:pt x="94" y="36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54" y="45"/>
                  <a:pt x="154" y="45"/>
                  <a:pt x="154" y="45"/>
                </a:cubicBezTo>
                <a:cubicBezTo>
                  <a:pt x="171" y="49"/>
                  <a:pt x="180" y="51"/>
                  <a:pt x="181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1" y="56"/>
                  <a:pt x="172" y="59"/>
                  <a:pt x="154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6835478" y="2653602"/>
            <a:ext cx="162083" cy="144254"/>
          </a:xfrm>
          <a:custGeom>
            <a:pathLst>
              <a:path extrusionOk="0" h="133" w="151">
                <a:moveTo>
                  <a:pt x="151" y="115"/>
                </a:moveTo>
                <a:cubicBezTo>
                  <a:pt x="151" y="133"/>
                  <a:pt x="151" y="133"/>
                  <a:pt x="151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3" y="115"/>
                  <a:pt x="43" y="115"/>
                  <a:pt x="43" y="115"/>
                </a:cubicBezTo>
                <a:cubicBezTo>
                  <a:pt x="55" y="97"/>
                  <a:pt x="55" y="97"/>
                  <a:pt x="55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33" y="97"/>
                  <a:pt x="24" y="94"/>
                  <a:pt x="17" y="87"/>
                </a:cubicBezTo>
                <a:cubicBezTo>
                  <a:pt x="10" y="79"/>
                  <a:pt x="6" y="71"/>
                  <a:pt x="6" y="61"/>
                </a:cubicBez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12"/>
                  <a:pt x="3" y="12"/>
                  <a:pt x="3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52" y="0"/>
                  <a:pt x="52" y="0"/>
                  <a:pt x="5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139" y="22"/>
                  <a:pt x="139" y="22"/>
                  <a:pt x="139" y="22"/>
                </a:cubicBezTo>
                <a:cubicBezTo>
                  <a:pt x="139" y="97"/>
                  <a:pt x="139" y="97"/>
                  <a:pt x="139" y="97"/>
                </a:cubicBezTo>
                <a:lnTo>
                  <a:pt x="151" y="115"/>
                </a:lnTo>
                <a:close/>
                <a:moveTo>
                  <a:pt x="55" y="73"/>
                </a:moveTo>
                <a:cubicBezTo>
                  <a:pt x="55" y="37"/>
                  <a:pt x="55" y="37"/>
                  <a:pt x="55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4"/>
                  <a:pt x="32" y="67"/>
                  <a:pt x="34" y="69"/>
                </a:cubicBezTo>
                <a:cubicBezTo>
                  <a:pt x="36" y="72"/>
                  <a:pt x="39" y="73"/>
                  <a:pt x="43" y="73"/>
                </a:cubicBezTo>
                <a:lnTo>
                  <a:pt x="55" y="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7046185" y="2653602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121" y="115"/>
                </a:moveTo>
                <a:cubicBezTo>
                  <a:pt x="121" y="31"/>
                  <a:pt x="121" y="31"/>
                  <a:pt x="121" y="31"/>
                </a:cubicBezTo>
                <a:cubicBezTo>
                  <a:pt x="121" y="29"/>
                  <a:pt x="121" y="28"/>
                  <a:pt x="119" y="26"/>
                </a:cubicBezTo>
                <a:cubicBezTo>
                  <a:pt x="118" y="25"/>
                  <a:pt x="117" y="25"/>
                  <a:pt x="115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1" y="25"/>
                  <a:pt x="100" y="25"/>
                  <a:pt x="99" y="26"/>
                </a:cubicBezTo>
                <a:cubicBezTo>
                  <a:pt x="98" y="28"/>
                  <a:pt x="97" y="29"/>
                  <a:pt x="97" y="31"/>
                </a:cubicBezTo>
                <a:cubicBezTo>
                  <a:pt x="97" y="61"/>
                  <a:pt x="97" y="61"/>
                  <a:pt x="97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31"/>
                  <a:pt x="49" y="31"/>
                  <a:pt x="49" y="31"/>
                </a:cubicBezTo>
                <a:cubicBezTo>
                  <a:pt x="49" y="29"/>
                  <a:pt x="48" y="28"/>
                  <a:pt x="47" y="26"/>
                </a:cubicBezTo>
                <a:cubicBezTo>
                  <a:pt x="46" y="25"/>
                  <a:pt x="44" y="25"/>
                  <a:pt x="43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5"/>
                  <a:pt x="27" y="25"/>
                  <a:pt x="26" y="26"/>
                </a:cubicBezTo>
                <a:cubicBezTo>
                  <a:pt x="25" y="28"/>
                  <a:pt x="24" y="29"/>
                  <a:pt x="24" y="31"/>
                </a:cubicBezTo>
                <a:cubicBezTo>
                  <a:pt x="24" y="115"/>
                  <a:pt x="24" y="115"/>
                  <a:pt x="24" y="115"/>
                </a:cubicBezTo>
                <a:cubicBezTo>
                  <a:pt x="24" y="117"/>
                  <a:pt x="25" y="118"/>
                  <a:pt x="26" y="120"/>
                </a:cubicBezTo>
                <a:cubicBezTo>
                  <a:pt x="27" y="121"/>
                  <a:pt x="29" y="121"/>
                  <a:pt x="30" y="121"/>
                </a:cubicBezTo>
                <a:cubicBezTo>
                  <a:pt x="43" y="121"/>
                  <a:pt x="43" y="121"/>
                  <a:pt x="43" y="121"/>
                </a:cubicBezTo>
                <a:cubicBezTo>
                  <a:pt x="44" y="121"/>
                  <a:pt x="46" y="121"/>
                  <a:pt x="47" y="120"/>
                </a:cubicBezTo>
                <a:cubicBezTo>
                  <a:pt x="48" y="118"/>
                  <a:pt x="49" y="117"/>
                  <a:pt x="49" y="115"/>
                </a:cubicBezTo>
                <a:cubicBezTo>
                  <a:pt x="49" y="85"/>
                  <a:pt x="49" y="85"/>
                  <a:pt x="49" y="85"/>
                </a:cubicBezTo>
                <a:cubicBezTo>
                  <a:pt x="97" y="85"/>
                  <a:pt x="97" y="85"/>
                  <a:pt x="97" y="85"/>
                </a:cubicBezTo>
                <a:cubicBezTo>
                  <a:pt x="97" y="115"/>
                  <a:pt x="97" y="115"/>
                  <a:pt x="97" y="115"/>
                </a:cubicBezTo>
                <a:cubicBezTo>
                  <a:pt x="97" y="117"/>
                  <a:pt x="98" y="118"/>
                  <a:pt x="99" y="120"/>
                </a:cubicBezTo>
                <a:cubicBezTo>
                  <a:pt x="100" y="121"/>
                  <a:pt x="101" y="121"/>
                  <a:pt x="103" y="121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1"/>
                  <a:pt x="118" y="121"/>
                  <a:pt x="119" y="120"/>
                </a:cubicBezTo>
                <a:cubicBezTo>
                  <a:pt x="121" y="118"/>
                  <a:pt x="121" y="117"/>
                  <a:pt x="121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7250409" y="2653602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121" y="79"/>
                </a:moveTo>
                <a:cubicBezTo>
                  <a:pt x="121" y="67"/>
                  <a:pt x="121" y="67"/>
                  <a:pt x="121" y="67"/>
                </a:cubicBezTo>
                <a:cubicBezTo>
                  <a:pt x="121" y="65"/>
                  <a:pt x="121" y="64"/>
                  <a:pt x="119" y="63"/>
                </a:cubicBezTo>
                <a:cubicBezTo>
                  <a:pt x="118" y="61"/>
                  <a:pt x="117" y="61"/>
                  <a:pt x="115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9"/>
                  <a:pt x="84" y="28"/>
                  <a:pt x="83" y="26"/>
                </a:cubicBezTo>
                <a:cubicBezTo>
                  <a:pt x="82" y="25"/>
                  <a:pt x="80" y="25"/>
                  <a:pt x="79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5" y="25"/>
                  <a:pt x="64" y="25"/>
                  <a:pt x="62" y="26"/>
                </a:cubicBezTo>
                <a:cubicBezTo>
                  <a:pt x="61" y="28"/>
                  <a:pt x="61" y="29"/>
                  <a:pt x="61" y="31"/>
                </a:cubicBezTo>
                <a:cubicBezTo>
                  <a:pt x="61" y="61"/>
                  <a:pt x="61" y="61"/>
                  <a:pt x="61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29" y="61"/>
                  <a:pt x="27" y="61"/>
                  <a:pt x="26" y="63"/>
                </a:cubicBezTo>
                <a:cubicBezTo>
                  <a:pt x="25" y="64"/>
                  <a:pt x="24" y="65"/>
                  <a:pt x="24" y="67"/>
                </a:cubicBezTo>
                <a:cubicBezTo>
                  <a:pt x="24" y="79"/>
                  <a:pt x="24" y="79"/>
                  <a:pt x="24" y="79"/>
                </a:cubicBezTo>
                <a:cubicBezTo>
                  <a:pt x="24" y="81"/>
                  <a:pt x="25" y="82"/>
                  <a:pt x="26" y="83"/>
                </a:cubicBezTo>
                <a:cubicBezTo>
                  <a:pt x="27" y="84"/>
                  <a:pt x="29" y="85"/>
                  <a:pt x="30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115"/>
                  <a:pt x="61" y="115"/>
                  <a:pt x="61" y="115"/>
                </a:cubicBezTo>
                <a:cubicBezTo>
                  <a:pt x="61" y="117"/>
                  <a:pt x="61" y="118"/>
                  <a:pt x="62" y="120"/>
                </a:cubicBezTo>
                <a:cubicBezTo>
                  <a:pt x="64" y="121"/>
                  <a:pt x="65" y="121"/>
                  <a:pt x="67" y="121"/>
                </a:cubicBezTo>
                <a:cubicBezTo>
                  <a:pt x="79" y="121"/>
                  <a:pt x="79" y="121"/>
                  <a:pt x="79" y="121"/>
                </a:cubicBezTo>
                <a:cubicBezTo>
                  <a:pt x="80" y="121"/>
                  <a:pt x="82" y="121"/>
                  <a:pt x="83" y="120"/>
                </a:cubicBezTo>
                <a:cubicBezTo>
                  <a:pt x="84" y="118"/>
                  <a:pt x="85" y="117"/>
                  <a:pt x="85" y="115"/>
                </a:cubicBezTo>
                <a:cubicBezTo>
                  <a:pt x="85" y="85"/>
                  <a:pt x="85" y="85"/>
                  <a:pt x="85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7" y="85"/>
                  <a:pt x="118" y="84"/>
                  <a:pt x="119" y="83"/>
                </a:cubicBezTo>
                <a:cubicBezTo>
                  <a:pt x="121" y="82"/>
                  <a:pt x="121" y="81"/>
                  <a:pt x="121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457874" y="2687638"/>
            <a:ext cx="98870" cy="102113"/>
          </a:xfrm>
          <a:custGeom>
            <a:pathLst>
              <a:path extrusionOk="0" h="94" w="92">
                <a:moveTo>
                  <a:pt x="55" y="86"/>
                </a:moveTo>
                <a:cubicBezTo>
                  <a:pt x="55" y="87"/>
                  <a:pt x="55" y="88"/>
                  <a:pt x="54" y="88"/>
                </a:cubicBezTo>
                <a:cubicBezTo>
                  <a:pt x="50" y="93"/>
                  <a:pt x="50" y="93"/>
                  <a:pt x="50" y="93"/>
                </a:cubicBezTo>
                <a:cubicBezTo>
                  <a:pt x="49" y="94"/>
                  <a:pt x="48" y="94"/>
                  <a:pt x="48" y="94"/>
                </a:cubicBezTo>
                <a:cubicBezTo>
                  <a:pt x="47" y="94"/>
                  <a:pt x="46" y="94"/>
                  <a:pt x="45" y="93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48"/>
                  <a:pt x="0" y="47"/>
                </a:cubicBezTo>
                <a:cubicBezTo>
                  <a:pt x="0" y="46"/>
                  <a:pt x="1" y="45"/>
                  <a:pt x="1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7" y="0"/>
                  <a:pt x="48" y="0"/>
                </a:cubicBezTo>
                <a:cubicBezTo>
                  <a:pt x="48" y="0"/>
                  <a:pt x="49" y="0"/>
                  <a:pt x="50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55" y="6"/>
                  <a:pt x="55" y="7"/>
                  <a:pt x="55" y="8"/>
                </a:cubicBezTo>
                <a:cubicBezTo>
                  <a:pt x="55" y="8"/>
                  <a:pt x="55" y="9"/>
                  <a:pt x="54" y="10"/>
                </a:cubicBezTo>
                <a:cubicBezTo>
                  <a:pt x="17" y="47"/>
                  <a:pt x="17" y="47"/>
                  <a:pt x="17" y="47"/>
                </a:cubicBezTo>
                <a:cubicBezTo>
                  <a:pt x="54" y="84"/>
                  <a:pt x="54" y="84"/>
                  <a:pt x="54" y="84"/>
                </a:cubicBezTo>
                <a:cubicBezTo>
                  <a:pt x="55" y="85"/>
                  <a:pt x="55" y="85"/>
                  <a:pt x="55" y="86"/>
                </a:cubicBezTo>
                <a:close/>
                <a:moveTo>
                  <a:pt x="92" y="86"/>
                </a:moveTo>
                <a:cubicBezTo>
                  <a:pt x="92" y="87"/>
                  <a:pt x="91" y="88"/>
                  <a:pt x="91" y="88"/>
                </a:cubicBezTo>
                <a:cubicBezTo>
                  <a:pt x="86" y="93"/>
                  <a:pt x="86" y="93"/>
                  <a:pt x="86" y="93"/>
                </a:cubicBezTo>
                <a:cubicBezTo>
                  <a:pt x="85" y="94"/>
                  <a:pt x="85" y="94"/>
                  <a:pt x="84" y="94"/>
                </a:cubicBezTo>
                <a:cubicBezTo>
                  <a:pt x="83" y="94"/>
                  <a:pt x="82" y="94"/>
                  <a:pt x="82" y="93"/>
                </a:cubicBezTo>
                <a:cubicBezTo>
                  <a:pt x="38" y="49"/>
                  <a:pt x="38" y="49"/>
                  <a:pt x="38" y="49"/>
                </a:cubicBezTo>
                <a:cubicBezTo>
                  <a:pt x="37" y="49"/>
                  <a:pt x="37" y="48"/>
                  <a:pt x="37" y="47"/>
                </a:cubicBezTo>
                <a:cubicBezTo>
                  <a:pt x="37" y="46"/>
                  <a:pt x="37" y="45"/>
                  <a:pt x="38" y="45"/>
                </a:cubicBezTo>
                <a:cubicBezTo>
                  <a:pt x="82" y="1"/>
                  <a:pt x="82" y="1"/>
                  <a:pt x="82" y="1"/>
                </a:cubicBezTo>
                <a:cubicBezTo>
                  <a:pt x="82" y="0"/>
                  <a:pt x="83" y="0"/>
                  <a:pt x="84" y="0"/>
                </a:cubicBezTo>
                <a:cubicBezTo>
                  <a:pt x="85" y="0"/>
                  <a:pt x="85" y="0"/>
                  <a:pt x="86" y="1"/>
                </a:cubicBezTo>
                <a:cubicBezTo>
                  <a:pt x="91" y="5"/>
                  <a:pt x="91" y="5"/>
                  <a:pt x="91" y="5"/>
                </a:cubicBezTo>
                <a:cubicBezTo>
                  <a:pt x="91" y="6"/>
                  <a:pt x="92" y="7"/>
                  <a:pt x="92" y="8"/>
                </a:cubicBezTo>
                <a:cubicBezTo>
                  <a:pt x="92" y="8"/>
                  <a:pt x="91" y="9"/>
                  <a:pt x="91" y="10"/>
                </a:cubicBezTo>
                <a:cubicBezTo>
                  <a:pt x="54" y="47"/>
                  <a:pt x="54" y="47"/>
                  <a:pt x="54" y="47"/>
                </a:cubicBezTo>
                <a:cubicBezTo>
                  <a:pt x="91" y="84"/>
                  <a:pt x="91" y="84"/>
                  <a:pt x="91" y="84"/>
                </a:cubicBezTo>
                <a:cubicBezTo>
                  <a:pt x="91" y="85"/>
                  <a:pt x="92" y="85"/>
                  <a:pt x="92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7606989" y="2687638"/>
            <a:ext cx="98870" cy="102113"/>
          </a:xfrm>
          <a:custGeom>
            <a:pathLst>
              <a:path extrusionOk="0" h="94" w="91">
                <a:moveTo>
                  <a:pt x="55" y="47"/>
                </a:moveTo>
                <a:cubicBezTo>
                  <a:pt x="55" y="48"/>
                  <a:pt x="55" y="49"/>
                  <a:pt x="54" y="49"/>
                </a:cubicBezTo>
                <a:cubicBezTo>
                  <a:pt x="10" y="93"/>
                  <a:pt x="10" y="93"/>
                  <a:pt x="10" y="93"/>
                </a:cubicBezTo>
                <a:cubicBezTo>
                  <a:pt x="9" y="94"/>
                  <a:pt x="9" y="94"/>
                  <a:pt x="8" y="94"/>
                </a:cubicBezTo>
                <a:cubicBezTo>
                  <a:pt x="7" y="94"/>
                  <a:pt x="6" y="94"/>
                  <a:pt x="6" y="93"/>
                </a:cubicBezTo>
                <a:cubicBezTo>
                  <a:pt x="1" y="88"/>
                  <a:pt x="1" y="88"/>
                  <a:pt x="1" y="88"/>
                </a:cubicBezTo>
                <a:cubicBezTo>
                  <a:pt x="0" y="88"/>
                  <a:pt x="0" y="87"/>
                  <a:pt x="0" y="86"/>
                </a:cubicBezTo>
                <a:cubicBezTo>
                  <a:pt x="0" y="85"/>
                  <a:pt x="0" y="85"/>
                  <a:pt x="1" y="84"/>
                </a:cubicBezTo>
                <a:cubicBezTo>
                  <a:pt x="38" y="47"/>
                  <a:pt x="38" y="47"/>
                  <a:pt x="38" y="47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0" y="8"/>
                </a:cubicBezTo>
                <a:cubicBezTo>
                  <a:pt x="0" y="7"/>
                  <a:pt x="0" y="6"/>
                  <a:pt x="1" y="5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8" y="0"/>
                </a:cubicBezTo>
                <a:cubicBezTo>
                  <a:pt x="9" y="0"/>
                  <a:pt x="9" y="0"/>
                  <a:pt x="10" y="1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5"/>
                  <a:pt x="55" y="46"/>
                  <a:pt x="55" y="47"/>
                </a:cubicBezTo>
                <a:close/>
                <a:moveTo>
                  <a:pt x="91" y="47"/>
                </a:moveTo>
                <a:cubicBezTo>
                  <a:pt x="91" y="48"/>
                  <a:pt x="91" y="49"/>
                  <a:pt x="90" y="49"/>
                </a:cubicBezTo>
                <a:cubicBezTo>
                  <a:pt x="46" y="93"/>
                  <a:pt x="46" y="93"/>
                  <a:pt x="46" y="93"/>
                </a:cubicBezTo>
                <a:cubicBezTo>
                  <a:pt x="46" y="94"/>
                  <a:pt x="45" y="94"/>
                  <a:pt x="44" y="94"/>
                </a:cubicBezTo>
                <a:cubicBezTo>
                  <a:pt x="43" y="94"/>
                  <a:pt x="42" y="94"/>
                  <a:pt x="42" y="93"/>
                </a:cubicBezTo>
                <a:cubicBezTo>
                  <a:pt x="37" y="88"/>
                  <a:pt x="37" y="88"/>
                  <a:pt x="37" y="88"/>
                </a:cubicBezTo>
                <a:cubicBezTo>
                  <a:pt x="36" y="88"/>
                  <a:pt x="36" y="87"/>
                  <a:pt x="36" y="86"/>
                </a:cubicBezTo>
                <a:cubicBezTo>
                  <a:pt x="36" y="85"/>
                  <a:pt x="36" y="85"/>
                  <a:pt x="37" y="84"/>
                </a:cubicBezTo>
                <a:cubicBezTo>
                  <a:pt x="74" y="47"/>
                  <a:pt x="74" y="47"/>
                  <a:pt x="74" y="47"/>
                </a:cubicBezTo>
                <a:cubicBezTo>
                  <a:pt x="37" y="10"/>
                  <a:pt x="37" y="10"/>
                  <a:pt x="37" y="10"/>
                </a:cubicBezTo>
                <a:cubicBezTo>
                  <a:pt x="36" y="9"/>
                  <a:pt x="36" y="8"/>
                  <a:pt x="36" y="8"/>
                </a:cubicBezTo>
                <a:cubicBezTo>
                  <a:pt x="36" y="7"/>
                  <a:pt x="36" y="6"/>
                  <a:pt x="37" y="5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6" y="1"/>
                </a:cubicBezTo>
                <a:cubicBezTo>
                  <a:pt x="90" y="45"/>
                  <a:pt x="90" y="45"/>
                  <a:pt x="90" y="45"/>
                </a:cubicBezTo>
                <a:cubicBezTo>
                  <a:pt x="91" y="45"/>
                  <a:pt x="91" y="46"/>
                  <a:pt x="91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7765830" y="2686018"/>
            <a:ext cx="102113" cy="97249"/>
          </a:xfrm>
          <a:custGeom>
            <a:pathLst>
              <a:path extrusionOk="0" h="91" w="95">
                <a:moveTo>
                  <a:pt x="95" y="47"/>
                </a:moveTo>
                <a:cubicBezTo>
                  <a:pt x="95" y="48"/>
                  <a:pt x="94" y="49"/>
                  <a:pt x="94" y="49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54"/>
                  <a:pt x="88" y="55"/>
                  <a:pt x="87" y="55"/>
                </a:cubicBezTo>
                <a:cubicBezTo>
                  <a:pt x="86" y="55"/>
                  <a:pt x="85" y="54"/>
                  <a:pt x="85" y="54"/>
                </a:cubicBezTo>
                <a:cubicBezTo>
                  <a:pt x="48" y="17"/>
                  <a:pt x="48" y="17"/>
                  <a:pt x="48" y="17"/>
                </a:cubicBezTo>
                <a:cubicBezTo>
                  <a:pt x="10" y="54"/>
                  <a:pt x="10" y="54"/>
                  <a:pt x="10" y="54"/>
                </a:cubicBezTo>
                <a:cubicBezTo>
                  <a:pt x="10" y="54"/>
                  <a:pt x="9" y="55"/>
                  <a:pt x="8" y="55"/>
                </a:cubicBezTo>
                <a:cubicBezTo>
                  <a:pt x="7" y="55"/>
                  <a:pt x="7" y="54"/>
                  <a:pt x="6" y="54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48"/>
                  <a:pt x="0" y="47"/>
                </a:cubicBezTo>
                <a:cubicBezTo>
                  <a:pt x="0" y="46"/>
                  <a:pt x="1" y="45"/>
                  <a:pt x="1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7" y="0"/>
                  <a:pt x="48" y="0"/>
                </a:cubicBezTo>
                <a:cubicBezTo>
                  <a:pt x="48" y="0"/>
                  <a:pt x="49" y="0"/>
                  <a:pt x="50" y="1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5"/>
                  <a:pt x="95" y="46"/>
                  <a:pt x="95" y="47"/>
                </a:cubicBezTo>
                <a:close/>
                <a:moveTo>
                  <a:pt x="95" y="83"/>
                </a:moveTo>
                <a:cubicBezTo>
                  <a:pt x="95" y="84"/>
                  <a:pt x="94" y="85"/>
                  <a:pt x="94" y="85"/>
                </a:cubicBezTo>
                <a:cubicBezTo>
                  <a:pt x="89" y="90"/>
                  <a:pt x="89" y="90"/>
                  <a:pt x="89" y="90"/>
                </a:cubicBezTo>
                <a:cubicBezTo>
                  <a:pt x="89" y="91"/>
                  <a:pt x="88" y="91"/>
                  <a:pt x="87" y="91"/>
                </a:cubicBezTo>
                <a:cubicBezTo>
                  <a:pt x="86" y="91"/>
                  <a:pt x="85" y="91"/>
                  <a:pt x="85" y="90"/>
                </a:cubicBezTo>
                <a:cubicBezTo>
                  <a:pt x="48" y="53"/>
                  <a:pt x="48" y="53"/>
                  <a:pt x="48" y="53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1"/>
                  <a:pt x="9" y="91"/>
                  <a:pt x="8" y="91"/>
                </a:cubicBezTo>
                <a:cubicBezTo>
                  <a:pt x="7" y="91"/>
                  <a:pt x="7" y="91"/>
                  <a:pt x="6" y="90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0" y="84"/>
                  <a:pt x="0" y="83"/>
                </a:cubicBezTo>
                <a:cubicBezTo>
                  <a:pt x="0" y="82"/>
                  <a:pt x="1" y="82"/>
                  <a:pt x="1" y="81"/>
                </a:cubicBezTo>
                <a:cubicBezTo>
                  <a:pt x="45" y="37"/>
                  <a:pt x="45" y="37"/>
                  <a:pt x="45" y="37"/>
                </a:cubicBezTo>
                <a:cubicBezTo>
                  <a:pt x="46" y="36"/>
                  <a:pt x="47" y="36"/>
                  <a:pt x="48" y="36"/>
                </a:cubicBezTo>
                <a:cubicBezTo>
                  <a:pt x="48" y="36"/>
                  <a:pt x="49" y="36"/>
                  <a:pt x="50" y="37"/>
                </a:cubicBezTo>
                <a:cubicBezTo>
                  <a:pt x="94" y="81"/>
                  <a:pt x="94" y="81"/>
                  <a:pt x="94" y="81"/>
                </a:cubicBezTo>
                <a:cubicBezTo>
                  <a:pt x="94" y="82"/>
                  <a:pt x="95" y="82"/>
                  <a:pt x="95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7931155" y="2682777"/>
            <a:ext cx="100491" cy="97249"/>
          </a:xfrm>
          <a:custGeom>
            <a:pathLst>
              <a:path extrusionOk="0" h="91" w="94">
                <a:moveTo>
                  <a:pt x="94" y="8"/>
                </a:moveTo>
                <a:cubicBezTo>
                  <a:pt x="94" y="8"/>
                  <a:pt x="94" y="9"/>
                  <a:pt x="94" y="10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8" y="55"/>
                  <a:pt x="47" y="55"/>
                </a:cubicBezTo>
                <a:cubicBezTo>
                  <a:pt x="46" y="55"/>
                  <a:pt x="46" y="54"/>
                  <a:pt x="45" y="54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0" y="8"/>
                </a:cubicBezTo>
                <a:cubicBezTo>
                  <a:pt x="0" y="7"/>
                  <a:pt x="0" y="6"/>
                  <a:pt x="1" y="5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8" y="0"/>
                </a:cubicBezTo>
                <a:cubicBezTo>
                  <a:pt x="9" y="0"/>
                  <a:pt x="9" y="0"/>
                  <a:pt x="10" y="1"/>
                </a:cubicBezTo>
                <a:cubicBezTo>
                  <a:pt x="47" y="38"/>
                  <a:pt x="47" y="38"/>
                  <a:pt x="47" y="38"/>
                </a:cubicBezTo>
                <a:cubicBezTo>
                  <a:pt x="84" y="1"/>
                  <a:pt x="84" y="1"/>
                  <a:pt x="84" y="1"/>
                </a:cubicBezTo>
                <a:cubicBezTo>
                  <a:pt x="85" y="0"/>
                  <a:pt x="86" y="0"/>
                  <a:pt x="87" y="0"/>
                </a:cubicBezTo>
                <a:cubicBezTo>
                  <a:pt x="87" y="0"/>
                  <a:pt x="88" y="0"/>
                  <a:pt x="89" y="1"/>
                </a:cubicBezTo>
                <a:cubicBezTo>
                  <a:pt x="94" y="5"/>
                  <a:pt x="94" y="5"/>
                  <a:pt x="94" y="5"/>
                </a:cubicBezTo>
                <a:cubicBezTo>
                  <a:pt x="94" y="6"/>
                  <a:pt x="94" y="7"/>
                  <a:pt x="94" y="8"/>
                </a:cubicBezTo>
                <a:close/>
                <a:moveTo>
                  <a:pt x="94" y="44"/>
                </a:moveTo>
                <a:cubicBezTo>
                  <a:pt x="94" y="45"/>
                  <a:pt x="94" y="45"/>
                  <a:pt x="94" y="46"/>
                </a:cubicBezTo>
                <a:cubicBezTo>
                  <a:pt x="49" y="90"/>
                  <a:pt x="49" y="90"/>
                  <a:pt x="49" y="90"/>
                </a:cubicBezTo>
                <a:cubicBezTo>
                  <a:pt x="49" y="91"/>
                  <a:pt x="48" y="91"/>
                  <a:pt x="47" y="91"/>
                </a:cubicBezTo>
                <a:cubicBezTo>
                  <a:pt x="46" y="91"/>
                  <a:pt x="46" y="91"/>
                  <a:pt x="45" y="90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5"/>
                  <a:pt x="0" y="45"/>
                  <a:pt x="0" y="44"/>
                </a:cubicBezTo>
                <a:cubicBezTo>
                  <a:pt x="0" y="43"/>
                  <a:pt x="0" y="42"/>
                  <a:pt x="1" y="42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6"/>
                  <a:pt x="7" y="36"/>
                  <a:pt x="8" y="36"/>
                </a:cubicBezTo>
                <a:cubicBezTo>
                  <a:pt x="9" y="36"/>
                  <a:pt x="9" y="36"/>
                  <a:pt x="10" y="37"/>
                </a:cubicBezTo>
                <a:cubicBezTo>
                  <a:pt x="47" y="74"/>
                  <a:pt x="47" y="74"/>
                  <a:pt x="47" y="74"/>
                </a:cubicBezTo>
                <a:cubicBezTo>
                  <a:pt x="84" y="37"/>
                  <a:pt x="84" y="37"/>
                  <a:pt x="84" y="37"/>
                </a:cubicBezTo>
                <a:cubicBezTo>
                  <a:pt x="85" y="36"/>
                  <a:pt x="86" y="36"/>
                  <a:pt x="87" y="36"/>
                </a:cubicBezTo>
                <a:cubicBezTo>
                  <a:pt x="87" y="36"/>
                  <a:pt x="88" y="36"/>
                  <a:pt x="89" y="37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3"/>
                  <a:pt x="94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8093236" y="2687638"/>
            <a:ext cx="59971" cy="102113"/>
          </a:xfrm>
          <a:custGeom>
            <a:pathLst>
              <a:path extrusionOk="0" h="94" w="55">
                <a:moveTo>
                  <a:pt x="55" y="8"/>
                </a:moveTo>
                <a:cubicBezTo>
                  <a:pt x="55" y="8"/>
                  <a:pt x="54" y="9"/>
                  <a:pt x="54" y="10"/>
                </a:cubicBezTo>
                <a:cubicBezTo>
                  <a:pt x="17" y="47"/>
                  <a:pt x="17" y="47"/>
                  <a:pt x="17" y="47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6"/>
                </a:cubicBezTo>
                <a:cubicBezTo>
                  <a:pt x="55" y="87"/>
                  <a:pt x="54" y="88"/>
                  <a:pt x="54" y="88"/>
                </a:cubicBezTo>
                <a:cubicBezTo>
                  <a:pt x="49" y="93"/>
                  <a:pt x="49" y="93"/>
                  <a:pt x="49" y="93"/>
                </a:cubicBezTo>
                <a:cubicBezTo>
                  <a:pt x="48" y="94"/>
                  <a:pt x="48" y="94"/>
                  <a:pt x="47" y="94"/>
                </a:cubicBezTo>
                <a:cubicBezTo>
                  <a:pt x="46" y="94"/>
                  <a:pt x="45" y="94"/>
                  <a:pt x="45" y="93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49"/>
                  <a:pt x="0" y="48"/>
                  <a:pt x="0" y="47"/>
                </a:cubicBezTo>
                <a:cubicBezTo>
                  <a:pt x="0" y="46"/>
                  <a:pt x="0" y="45"/>
                  <a:pt x="1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0"/>
                  <a:pt x="46" y="0"/>
                  <a:pt x="47" y="0"/>
                </a:cubicBezTo>
                <a:cubicBezTo>
                  <a:pt x="48" y="0"/>
                  <a:pt x="48" y="0"/>
                  <a:pt x="49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6"/>
                  <a:pt x="55" y="7"/>
                  <a:pt x="55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8203452" y="2687638"/>
            <a:ext cx="58350" cy="102113"/>
          </a:xfrm>
          <a:custGeom>
            <a:pathLst>
              <a:path extrusionOk="0" h="94" w="55">
                <a:moveTo>
                  <a:pt x="55" y="47"/>
                </a:moveTo>
                <a:cubicBezTo>
                  <a:pt x="55" y="48"/>
                  <a:pt x="55" y="49"/>
                  <a:pt x="54" y="49"/>
                </a:cubicBezTo>
                <a:cubicBezTo>
                  <a:pt x="10" y="93"/>
                  <a:pt x="10" y="93"/>
                  <a:pt x="10" y="93"/>
                </a:cubicBezTo>
                <a:cubicBezTo>
                  <a:pt x="9" y="94"/>
                  <a:pt x="9" y="94"/>
                  <a:pt x="8" y="94"/>
                </a:cubicBezTo>
                <a:cubicBezTo>
                  <a:pt x="7" y="94"/>
                  <a:pt x="6" y="94"/>
                  <a:pt x="6" y="93"/>
                </a:cubicBezTo>
                <a:cubicBezTo>
                  <a:pt x="1" y="88"/>
                  <a:pt x="1" y="88"/>
                  <a:pt x="1" y="88"/>
                </a:cubicBezTo>
                <a:cubicBezTo>
                  <a:pt x="0" y="88"/>
                  <a:pt x="0" y="87"/>
                  <a:pt x="0" y="86"/>
                </a:cubicBezTo>
                <a:cubicBezTo>
                  <a:pt x="0" y="85"/>
                  <a:pt x="0" y="85"/>
                  <a:pt x="1" y="84"/>
                </a:cubicBezTo>
                <a:cubicBezTo>
                  <a:pt x="38" y="47"/>
                  <a:pt x="38" y="47"/>
                  <a:pt x="38" y="47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0" y="8"/>
                </a:cubicBezTo>
                <a:cubicBezTo>
                  <a:pt x="0" y="7"/>
                  <a:pt x="0" y="6"/>
                  <a:pt x="1" y="5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8" y="0"/>
                </a:cubicBezTo>
                <a:cubicBezTo>
                  <a:pt x="9" y="0"/>
                  <a:pt x="9" y="0"/>
                  <a:pt x="10" y="1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5"/>
                  <a:pt x="55" y="46"/>
                  <a:pt x="55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8274769" y="2710330"/>
            <a:ext cx="102113" cy="59971"/>
          </a:xfrm>
          <a:custGeom>
            <a:pathLst>
              <a:path extrusionOk="0" h="55" w="94">
                <a:moveTo>
                  <a:pt x="94" y="47"/>
                </a:moveTo>
                <a:cubicBezTo>
                  <a:pt x="94" y="48"/>
                  <a:pt x="94" y="49"/>
                  <a:pt x="93" y="49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5"/>
                  <a:pt x="87" y="55"/>
                  <a:pt x="86" y="55"/>
                </a:cubicBezTo>
                <a:cubicBezTo>
                  <a:pt x="85" y="55"/>
                  <a:pt x="84" y="55"/>
                  <a:pt x="84" y="54"/>
                </a:cubicBezTo>
                <a:cubicBezTo>
                  <a:pt x="47" y="17"/>
                  <a:pt x="47" y="17"/>
                  <a:pt x="47" y="17"/>
                </a:cubicBezTo>
                <a:cubicBezTo>
                  <a:pt x="10" y="54"/>
                  <a:pt x="10" y="54"/>
                  <a:pt x="10" y="54"/>
                </a:cubicBezTo>
                <a:cubicBezTo>
                  <a:pt x="9" y="55"/>
                  <a:pt x="8" y="55"/>
                  <a:pt x="7" y="55"/>
                </a:cubicBezTo>
                <a:cubicBezTo>
                  <a:pt x="7" y="55"/>
                  <a:pt x="6" y="55"/>
                  <a:pt x="5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0" y="48"/>
                  <a:pt x="0" y="47"/>
                </a:cubicBezTo>
                <a:cubicBezTo>
                  <a:pt x="0" y="46"/>
                  <a:pt x="0" y="46"/>
                  <a:pt x="0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0"/>
                  <a:pt x="46" y="0"/>
                  <a:pt x="47" y="0"/>
                </a:cubicBezTo>
                <a:cubicBezTo>
                  <a:pt x="48" y="0"/>
                  <a:pt x="48" y="0"/>
                  <a:pt x="49" y="1"/>
                </a:cubicBezTo>
                <a:cubicBezTo>
                  <a:pt x="93" y="45"/>
                  <a:pt x="93" y="45"/>
                  <a:pt x="93" y="45"/>
                </a:cubicBezTo>
                <a:cubicBezTo>
                  <a:pt x="94" y="46"/>
                  <a:pt x="94" y="46"/>
                  <a:pt x="94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8440092" y="2707089"/>
            <a:ext cx="102113" cy="59971"/>
          </a:xfrm>
          <a:custGeom>
            <a:pathLst>
              <a:path extrusionOk="0" h="55" w="95">
                <a:moveTo>
                  <a:pt x="95" y="8"/>
                </a:moveTo>
                <a:cubicBezTo>
                  <a:pt x="95" y="9"/>
                  <a:pt x="94" y="9"/>
                  <a:pt x="94" y="10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5"/>
                  <a:pt x="48" y="55"/>
                  <a:pt x="47" y="55"/>
                </a:cubicBezTo>
                <a:cubicBezTo>
                  <a:pt x="47" y="55"/>
                  <a:pt x="46" y="55"/>
                  <a:pt x="45" y="54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9"/>
                  <a:pt x="0" y="8"/>
                </a:cubicBezTo>
                <a:cubicBezTo>
                  <a:pt x="0" y="7"/>
                  <a:pt x="0" y="6"/>
                  <a:pt x="1" y="6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8" y="0"/>
                </a:cubicBezTo>
                <a:cubicBezTo>
                  <a:pt x="9" y="0"/>
                  <a:pt x="10" y="0"/>
                  <a:pt x="10" y="1"/>
                </a:cubicBezTo>
                <a:cubicBezTo>
                  <a:pt x="47" y="38"/>
                  <a:pt x="47" y="38"/>
                  <a:pt x="47" y="38"/>
                </a:cubicBezTo>
                <a:cubicBezTo>
                  <a:pt x="84" y="1"/>
                  <a:pt x="84" y="1"/>
                  <a:pt x="84" y="1"/>
                </a:cubicBezTo>
                <a:cubicBezTo>
                  <a:pt x="85" y="0"/>
                  <a:pt x="86" y="0"/>
                  <a:pt x="87" y="0"/>
                </a:cubicBezTo>
                <a:cubicBezTo>
                  <a:pt x="87" y="0"/>
                  <a:pt x="88" y="0"/>
                  <a:pt x="89" y="1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5" y="7"/>
                  <a:pt x="95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95313" y="2963178"/>
            <a:ext cx="194499" cy="170187"/>
          </a:xfrm>
          <a:custGeom>
            <a:pathLst>
              <a:path extrusionOk="0" h="158" w="181">
                <a:moveTo>
                  <a:pt x="181" y="15"/>
                </a:moveTo>
                <a:cubicBezTo>
                  <a:pt x="181" y="118"/>
                  <a:pt x="181" y="118"/>
                  <a:pt x="181" y="118"/>
                </a:cubicBezTo>
                <a:cubicBezTo>
                  <a:pt x="181" y="122"/>
                  <a:pt x="180" y="126"/>
                  <a:pt x="177" y="129"/>
                </a:cubicBezTo>
                <a:cubicBezTo>
                  <a:pt x="174" y="132"/>
                  <a:pt x="171" y="133"/>
                  <a:pt x="166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15" y="136"/>
                  <a:pt x="115" y="138"/>
                  <a:pt x="116" y="141"/>
                </a:cubicBezTo>
                <a:cubicBezTo>
                  <a:pt x="117" y="143"/>
                  <a:pt x="118" y="145"/>
                  <a:pt x="119" y="147"/>
                </a:cubicBezTo>
                <a:cubicBezTo>
                  <a:pt x="120" y="149"/>
                  <a:pt x="121" y="151"/>
                  <a:pt x="121" y="151"/>
                </a:cubicBezTo>
                <a:cubicBezTo>
                  <a:pt x="121" y="153"/>
                  <a:pt x="120" y="155"/>
                  <a:pt x="119" y="156"/>
                </a:cubicBezTo>
                <a:cubicBezTo>
                  <a:pt x="118" y="157"/>
                  <a:pt x="117" y="158"/>
                  <a:pt x="115" y="158"/>
                </a:cubicBezTo>
                <a:cubicBezTo>
                  <a:pt x="67" y="158"/>
                  <a:pt x="67" y="158"/>
                  <a:pt x="67" y="158"/>
                </a:cubicBezTo>
                <a:cubicBezTo>
                  <a:pt x="65" y="158"/>
                  <a:pt x="63" y="157"/>
                  <a:pt x="62" y="156"/>
                </a:cubicBezTo>
                <a:cubicBezTo>
                  <a:pt x="61" y="155"/>
                  <a:pt x="60" y="153"/>
                  <a:pt x="60" y="151"/>
                </a:cubicBezTo>
                <a:cubicBezTo>
                  <a:pt x="60" y="151"/>
                  <a:pt x="61" y="149"/>
                  <a:pt x="62" y="147"/>
                </a:cubicBezTo>
                <a:cubicBezTo>
                  <a:pt x="63" y="145"/>
                  <a:pt x="64" y="143"/>
                  <a:pt x="65" y="141"/>
                </a:cubicBezTo>
                <a:cubicBezTo>
                  <a:pt x="66" y="138"/>
                  <a:pt x="67" y="136"/>
                  <a:pt x="67" y="133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1" y="133"/>
                  <a:pt x="7" y="132"/>
                  <a:pt x="4" y="129"/>
                </a:cubicBezTo>
                <a:cubicBezTo>
                  <a:pt x="1" y="126"/>
                  <a:pt x="0" y="122"/>
                  <a:pt x="0" y="1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1" y="0"/>
                  <a:pt x="174" y="2"/>
                  <a:pt x="177" y="5"/>
                </a:cubicBezTo>
                <a:cubicBezTo>
                  <a:pt x="180" y="8"/>
                  <a:pt x="181" y="11"/>
                  <a:pt x="181" y="15"/>
                </a:cubicBezTo>
                <a:close/>
                <a:moveTo>
                  <a:pt x="169" y="94"/>
                </a:moveTo>
                <a:cubicBezTo>
                  <a:pt x="169" y="15"/>
                  <a:pt x="169" y="15"/>
                  <a:pt x="169" y="15"/>
                </a:cubicBezTo>
                <a:cubicBezTo>
                  <a:pt x="169" y="15"/>
                  <a:pt x="169" y="14"/>
                  <a:pt x="168" y="13"/>
                </a:cubicBezTo>
                <a:cubicBezTo>
                  <a:pt x="168" y="13"/>
                  <a:pt x="167" y="12"/>
                  <a:pt x="166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2"/>
                  <a:pt x="14" y="13"/>
                  <a:pt x="13" y="13"/>
                </a:cubicBezTo>
                <a:cubicBezTo>
                  <a:pt x="12" y="14"/>
                  <a:pt x="12" y="15"/>
                  <a:pt x="12" y="15"/>
                </a:cubicBezTo>
                <a:cubicBezTo>
                  <a:pt x="12" y="94"/>
                  <a:pt x="12" y="94"/>
                  <a:pt x="12" y="94"/>
                </a:cubicBezTo>
                <a:cubicBezTo>
                  <a:pt x="12" y="95"/>
                  <a:pt x="12" y="96"/>
                  <a:pt x="13" y="96"/>
                </a:cubicBezTo>
                <a:cubicBezTo>
                  <a:pt x="14" y="97"/>
                  <a:pt x="14" y="97"/>
                  <a:pt x="15" y="97"/>
                </a:cubicBezTo>
                <a:cubicBezTo>
                  <a:pt x="166" y="97"/>
                  <a:pt x="166" y="97"/>
                  <a:pt x="166" y="97"/>
                </a:cubicBezTo>
                <a:cubicBezTo>
                  <a:pt x="167" y="97"/>
                  <a:pt x="168" y="97"/>
                  <a:pt x="168" y="96"/>
                </a:cubicBezTo>
                <a:cubicBezTo>
                  <a:pt x="169" y="96"/>
                  <a:pt x="169" y="95"/>
                  <a:pt x="169" y="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38436" y="2989111"/>
            <a:ext cx="196120" cy="129665"/>
          </a:xfrm>
          <a:custGeom>
            <a:pathLst>
              <a:path extrusionOk="0" h="121" w="182">
                <a:moveTo>
                  <a:pt x="167" y="103"/>
                </a:moveTo>
                <a:cubicBezTo>
                  <a:pt x="182" y="103"/>
                  <a:pt x="182" y="103"/>
                  <a:pt x="182" y="103"/>
                </a:cubicBezTo>
                <a:cubicBezTo>
                  <a:pt x="182" y="112"/>
                  <a:pt x="182" y="112"/>
                  <a:pt x="182" y="112"/>
                </a:cubicBezTo>
                <a:cubicBezTo>
                  <a:pt x="182" y="115"/>
                  <a:pt x="180" y="117"/>
                  <a:pt x="178" y="119"/>
                </a:cubicBezTo>
                <a:cubicBezTo>
                  <a:pt x="175" y="121"/>
                  <a:pt x="171" y="121"/>
                  <a:pt x="167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1" y="121"/>
                  <a:pt x="8" y="121"/>
                  <a:pt x="5" y="119"/>
                </a:cubicBezTo>
                <a:cubicBezTo>
                  <a:pt x="2" y="117"/>
                  <a:pt x="0" y="115"/>
                  <a:pt x="0" y="112"/>
                </a:cubicBezTo>
                <a:cubicBezTo>
                  <a:pt x="0" y="103"/>
                  <a:pt x="0" y="103"/>
                  <a:pt x="0" y="103"/>
                </a:cubicBezTo>
                <a:cubicBezTo>
                  <a:pt x="16" y="103"/>
                  <a:pt x="16" y="103"/>
                  <a:pt x="16" y="103"/>
                </a:cubicBezTo>
                <a:lnTo>
                  <a:pt x="167" y="103"/>
                </a:lnTo>
                <a:close/>
                <a:moveTo>
                  <a:pt x="40" y="97"/>
                </a:moveTo>
                <a:cubicBezTo>
                  <a:pt x="36" y="97"/>
                  <a:pt x="32" y="96"/>
                  <a:pt x="29" y="93"/>
                </a:cubicBezTo>
                <a:cubicBezTo>
                  <a:pt x="26" y="90"/>
                  <a:pt x="25" y="86"/>
                  <a:pt x="25" y="82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1"/>
                  <a:pt x="26" y="8"/>
                  <a:pt x="29" y="5"/>
                </a:cubicBezTo>
                <a:cubicBezTo>
                  <a:pt x="32" y="2"/>
                  <a:pt x="36" y="0"/>
                  <a:pt x="4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7" y="0"/>
                  <a:pt x="150" y="2"/>
                  <a:pt x="153" y="5"/>
                </a:cubicBezTo>
                <a:cubicBezTo>
                  <a:pt x="156" y="8"/>
                  <a:pt x="158" y="11"/>
                  <a:pt x="158" y="16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86"/>
                  <a:pt x="156" y="90"/>
                  <a:pt x="153" y="93"/>
                </a:cubicBezTo>
                <a:cubicBezTo>
                  <a:pt x="150" y="96"/>
                  <a:pt x="147" y="97"/>
                  <a:pt x="143" y="97"/>
                </a:cubicBezTo>
                <a:lnTo>
                  <a:pt x="40" y="97"/>
                </a:lnTo>
                <a:close/>
                <a:moveTo>
                  <a:pt x="37" y="16"/>
                </a:moveTo>
                <a:cubicBezTo>
                  <a:pt x="37" y="82"/>
                  <a:pt x="37" y="82"/>
                  <a:pt x="37" y="82"/>
                </a:cubicBezTo>
                <a:cubicBezTo>
                  <a:pt x="37" y="83"/>
                  <a:pt x="37" y="84"/>
                  <a:pt x="38" y="84"/>
                </a:cubicBezTo>
                <a:cubicBezTo>
                  <a:pt x="38" y="85"/>
                  <a:pt x="39" y="85"/>
                  <a:pt x="40" y="85"/>
                </a:cubicBezTo>
                <a:cubicBezTo>
                  <a:pt x="143" y="85"/>
                  <a:pt x="143" y="85"/>
                  <a:pt x="143" y="85"/>
                </a:cubicBezTo>
                <a:cubicBezTo>
                  <a:pt x="143" y="85"/>
                  <a:pt x="144" y="85"/>
                  <a:pt x="145" y="84"/>
                </a:cubicBezTo>
                <a:cubicBezTo>
                  <a:pt x="145" y="84"/>
                  <a:pt x="146" y="83"/>
                  <a:pt x="146" y="82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46" y="15"/>
                  <a:pt x="145" y="14"/>
                  <a:pt x="145" y="13"/>
                </a:cubicBezTo>
                <a:cubicBezTo>
                  <a:pt x="144" y="13"/>
                  <a:pt x="143" y="13"/>
                  <a:pt x="143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9" y="13"/>
                  <a:pt x="38" y="13"/>
                  <a:pt x="38" y="13"/>
                </a:cubicBezTo>
                <a:cubicBezTo>
                  <a:pt x="37" y="14"/>
                  <a:pt x="37" y="15"/>
                  <a:pt x="37" y="16"/>
                </a:cubicBezTo>
                <a:close/>
                <a:moveTo>
                  <a:pt x="99" y="112"/>
                </a:moveTo>
                <a:cubicBezTo>
                  <a:pt x="100" y="112"/>
                  <a:pt x="100" y="112"/>
                  <a:pt x="100" y="111"/>
                </a:cubicBezTo>
                <a:cubicBezTo>
                  <a:pt x="100" y="110"/>
                  <a:pt x="100" y="109"/>
                  <a:pt x="99" y="109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3" y="109"/>
                  <a:pt x="82" y="110"/>
                  <a:pt x="82" y="111"/>
                </a:cubicBezTo>
                <a:cubicBezTo>
                  <a:pt x="82" y="112"/>
                  <a:pt x="83" y="112"/>
                  <a:pt x="84" y="112"/>
                </a:cubicBezTo>
                <a:lnTo>
                  <a:pt x="99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1081560" y="2976145"/>
            <a:ext cx="118321" cy="142632"/>
          </a:xfrm>
          <a:custGeom>
            <a:pathLst>
              <a:path extrusionOk="0" h="133" w="109">
                <a:moveTo>
                  <a:pt x="109" y="15"/>
                </a:moveTo>
                <a:cubicBezTo>
                  <a:pt x="109" y="118"/>
                  <a:pt x="109" y="118"/>
                  <a:pt x="109" y="118"/>
                </a:cubicBezTo>
                <a:cubicBezTo>
                  <a:pt x="109" y="122"/>
                  <a:pt x="107" y="126"/>
                  <a:pt x="104" y="129"/>
                </a:cubicBezTo>
                <a:cubicBezTo>
                  <a:pt x="101" y="132"/>
                  <a:pt x="98" y="133"/>
                  <a:pt x="94" y="133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1" y="133"/>
                  <a:pt x="7" y="132"/>
                  <a:pt x="4" y="129"/>
                </a:cubicBezTo>
                <a:cubicBezTo>
                  <a:pt x="1" y="126"/>
                  <a:pt x="0" y="122"/>
                  <a:pt x="0" y="1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8" y="0"/>
                  <a:pt x="101" y="2"/>
                  <a:pt x="104" y="5"/>
                </a:cubicBezTo>
                <a:cubicBezTo>
                  <a:pt x="107" y="8"/>
                  <a:pt x="109" y="11"/>
                  <a:pt x="109" y="15"/>
                </a:cubicBezTo>
                <a:close/>
                <a:moveTo>
                  <a:pt x="97" y="106"/>
                </a:move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6" y="14"/>
                  <a:pt x="96" y="13"/>
                </a:cubicBezTo>
                <a:cubicBezTo>
                  <a:pt x="95" y="13"/>
                  <a:pt x="95" y="12"/>
                  <a:pt x="94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2"/>
                  <a:pt x="14" y="13"/>
                  <a:pt x="13" y="13"/>
                </a:cubicBezTo>
                <a:cubicBezTo>
                  <a:pt x="12" y="14"/>
                  <a:pt x="12" y="15"/>
                  <a:pt x="12" y="15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07"/>
                  <a:pt x="12" y="108"/>
                  <a:pt x="13" y="108"/>
                </a:cubicBezTo>
                <a:cubicBezTo>
                  <a:pt x="14" y="109"/>
                  <a:pt x="14" y="109"/>
                  <a:pt x="15" y="109"/>
                </a:cubicBezTo>
                <a:cubicBezTo>
                  <a:pt x="94" y="109"/>
                  <a:pt x="94" y="109"/>
                  <a:pt x="94" y="109"/>
                </a:cubicBezTo>
                <a:cubicBezTo>
                  <a:pt x="95" y="109"/>
                  <a:pt x="95" y="109"/>
                  <a:pt x="96" y="108"/>
                </a:cubicBezTo>
                <a:cubicBezTo>
                  <a:pt x="96" y="108"/>
                  <a:pt x="97" y="107"/>
                  <a:pt x="97" y="106"/>
                </a:cubicBezTo>
                <a:close/>
                <a:moveTo>
                  <a:pt x="59" y="126"/>
                </a:moveTo>
                <a:cubicBezTo>
                  <a:pt x="60" y="124"/>
                  <a:pt x="60" y="123"/>
                  <a:pt x="60" y="121"/>
                </a:cubicBezTo>
                <a:cubicBezTo>
                  <a:pt x="60" y="120"/>
                  <a:pt x="60" y="118"/>
                  <a:pt x="59" y="117"/>
                </a:cubicBezTo>
                <a:cubicBezTo>
                  <a:pt x="57" y="116"/>
                  <a:pt x="56" y="115"/>
                  <a:pt x="54" y="115"/>
                </a:cubicBezTo>
                <a:cubicBezTo>
                  <a:pt x="53" y="115"/>
                  <a:pt x="51" y="116"/>
                  <a:pt x="50" y="117"/>
                </a:cubicBezTo>
                <a:cubicBezTo>
                  <a:pt x="49" y="118"/>
                  <a:pt x="48" y="120"/>
                  <a:pt x="48" y="121"/>
                </a:cubicBezTo>
                <a:cubicBezTo>
                  <a:pt x="48" y="123"/>
                  <a:pt x="49" y="124"/>
                  <a:pt x="50" y="126"/>
                </a:cubicBezTo>
                <a:cubicBezTo>
                  <a:pt x="51" y="127"/>
                  <a:pt x="53" y="127"/>
                  <a:pt x="54" y="127"/>
                </a:cubicBezTo>
                <a:cubicBezTo>
                  <a:pt x="56" y="127"/>
                  <a:pt x="57" y="127"/>
                  <a:pt x="59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1248505" y="2989111"/>
            <a:ext cx="76179" cy="129665"/>
          </a:xfrm>
          <a:custGeom>
            <a:pathLst>
              <a:path extrusionOk="0" h="121" w="72">
                <a:moveTo>
                  <a:pt x="72" y="13"/>
                </a:moveTo>
                <a:cubicBezTo>
                  <a:pt x="72" y="109"/>
                  <a:pt x="72" y="109"/>
                  <a:pt x="72" y="109"/>
                </a:cubicBezTo>
                <a:cubicBezTo>
                  <a:pt x="72" y="113"/>
                  <a:pt x="71" y="115"/>
                  <a:pt x="69" y="118"/>
                </a:cubicBezTo>
                <a:cubicBezTo>
                  <a:pt x="66" y="120"/>
                  <a:pt x="64" y="121"/>
                  <a:pt x="60" y="121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9" y="121"/>
                  <a:pt x="6" y="120"/>
                  <a:pt x="3" y="118"/>
                </a:cubicBezTo>
                <a:cubicBezTo>
                  <a:pt x="1" y="115"/>
                  <a:pt x="0" y="113"/>
                  <a:pt x="0" y="10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9"/>
                  <a:pt x="1" y="6"/>
                  <a:pt x="3" y="4"/>
                </a:cubicBezTo>
                <a:cubicBezTo>
                  <a:pt x="6" y="2"/>
                  <a:pt x="9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2"/>
                  <a:pt x="69" y="4"/>
                </a:cubicBezTo>
                <a:cubicBezTo>
                  <a:pt x="71" y="6"/>
                  <a:pt x="72" y="9"/>
                  <a:pt x="72" y="13"/>
                </a:cubicBezTo>
                <a:close/>
                <a:moveTo>
                  <a:pt x="63" y="94"/>
                </a:moveTo>
                <a:cubicBezTo>
                  <a:pt x="63" y="28"/>
                  <a:pt x="63" y="28"/>
                  <a:pt x="63" y="28"/>
                </a:cubicBezTo>
                <a:cubicBezTo>
                  <a:pt x="63" y="27"/>
                  <a:pt x="63" y="26"/>
                  <a:pt x="62" y="26"/>
                </a:cubicBezTo>
                <a:cubicBezTo>
                  <a:pt x="62" y="25"/>
                  <a:pt x="61" y="25"/>
                  <a:pt x="60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0" y="25"/>
                  <a:pt x="10" y="26"/>
                </a:cubicBezTo>
                <a:cubicBezTo>
                  <a:pt x="9" y="26"/>
                  <a:pt x="9" y="27"/>
                  <a:pt x="9" y="28"/>
                </a:cubicBezTo>
                <a:cubicBezTo>
                  <a:pt x="9" y="94"/>
                  <a:pt x="9" y="94"/>
                  <a:pt x="9" y="94"/>
                </a:cubicBezTo>
                <a:cubicBezTo>
                  <a:pt x="9" y="95"/>
                  <a:pt x="9" y="96"/>
                  <a:pt x="10" y="96"/>
                </a:cubicBezTo>
                <a:cubicBezTo>
                  <a:pt x="10" y="97"/>
                  <a:pt x="11" y="97"/>
                  <a:pt x="12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7"/>
                  <a:pt x="62" y="97"/>
                  <a:pt x="62" y="96"/>
                </a:cubicBezTo>
                <a:cubicBezTo>
                  <a:pt x="63" y="96"/>
                  <a:pt x="63" y="95"/>
                  <a:pt x="63" y="94"/>
                </a:cubicBezTo>
                <a:close/>
                <a:moveTo>
                  <a:pt x="45" y="14"/>
                </a:moveTo>
                <a:cubicBezTo>
                  <a:pt x="45" y="13"/>
                  <a:pt x="45" y="13"/>
                  <a:pt x="44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7" y="13"/>
                  <a:pt x="27" y="14"/>
                </a:cubicBezTo>
                <a:cubicBezTo>
                  <a:pt x="27" y="15"/>
                  <a:pt x="28" y="16"/>
                  <a:pt x="29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5" y="15"/>
                  <a:pt x="45" y="14"/>
                </a:cubicBezTo>
                <a:close/>
                <a:moveTo>
                  <a:pt x="41" y="115"/>
                </a:moveTo>
                <a:cubicBezTo>
                  <a:pt x="43" y="113"/>
                  <a:pt x="44" y="111"/>
                  <a:pt x="44" y="109"/>
                </a:cubicBezTo>
                <a:cubicBezTo>
                  <a:pt x="44" y="107"/>
                  <a:pt x="43" y="105"/>
                  <a:pt x="41" y="104"/>
                </a:cubicBezTo>
                <a:cubicBezTo>
                  <a:pt x="40" y="103"/>
                  <a:pt x="38" y="102"/>
                  <a:pt x="36" y="102"/>
                </a:cubicBezTo>
                <a:cubicBezTo>
                  <a:pt x="34" y="102"/>
                  <a:pt x="32" y="103"/>
                  <a:pt x="31" y="104"/>
                </a:cubicBezTo>
                <a:cubicBezTo>
                  <a:pt x="29" y="105"/>
                  <a:pt x="29" y="107"/>
                  <a:pt x="29" y="109"/>
                </a:cubicBezTo>
                <a:cubicBezTo>
                  <a:pt x="29" y="111"/>
                  <a:pt x="29" y="113"/>
                  <a:pt x="31" y="115"/>
                </a:cubicBezTo>
                <a:cubicBezTo>
                  <a:pt x="32" y="116"/>
                  <a:pt x="34" y="117"/>
                  <a:pt x="36" y="117"/>
                </a:cubicBezTo>
                <a:cubicBezTo>
                  <a:pt x="38" y="117"/>
                  <a:pt x="40" y="116"/>
                  <a:pt x="41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373307" y="2976145"/>
            <a:ext cx="157220" cy="157220"/>
          </a:xfrm>
          <a:custGeom>
            <a:pathLst>
              <a:path extrusionOk="0" h="146" w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99" y="28"/>
                </a:moveTo>
                <a:cubicBezTo>
                  <a:pt x="91" y="24"/>
                  <a:pt x="82" y="21"/>
                  <a:pt x="73" y="21"/>
                </a:cubicBezTo>
                <a:cubicBezTo>
                  <a:pt x="64" y="21"/>
                  <a:pt x="55" y="24"/>
                  <a:pt x="47" y="28"/>
                </a:cubicBezTo>
                <a:cubicBezTo>
                  <a:pt x="39" y="33"/>
                  <a:pt x="33" y="39"/>
                  <a:pt x="29" y="47"/>
                </a:cubicBezTo>
                <a:cubicBezTo>
                  <a:pt x="24" y="55"/>
                  <a:pt x="22" y="64"/>
                  <a:pt x="22" y="73"/>
                </a:cubicBezTo>
                <a:cubicBezTo>
                  <a:pt x="22" y="82"/>
                  <a:pt x="24" y="91"/>
                  <a:pt x="29" y="99"/>
                </a:cubicBezTo>
                <a:cubicBezTo>
                  <a:pt x="33" y="107"/>
                  <a:pt x="39" y="113"/>
                  <a:pt x="47" y="117"/>
                </a:cubicBezTo>
                <a:cubicBezTo>
                  <a:pt x="55" y="122"/>
                  <a:pt x="64" y="124"/>
                  <a:pt x="73" y="124"/>
                </a:cubicBezTo>
                <a:cubicBezTo>
                  <a:pt x="82" y="124"/>
                  <a:pt x="91" y="122"/>
                  <a:pt x="99" y="117"/>
                </a:cubicBezTo>
                <a:cubicBezTo>
                  <a:pt x="107" y="113"/>
                  <a:pt x="113" y="107"/>
                  <a:pt x="118" y="99"/>
                </a:cubicBezTo>
                <a:cubicBezTo>
                  <a:pt x="122" y="91"/>
                  <a:pt x="124" y="82"/>
                  <a:pt x="124" y="73"/>
                </a:cubicBezTo>
                <a:cubicBezTo>
                  <a:pt x="124" y="64"/>
                  <a:pt x="122" y="55"/>
                  <a:pt x="118" y="47"/>
                </a:cubicBezTo>
                <a:cubicBezTo>
                  <a:pt x="113" y="39"/>
                  <a:pt x="107" y="33"/>
                  <a:pt x="99" y="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1579153" y="2976145"/>
            <a:ext cx="168566" cy="142632"/>
          </a:xfrm>
          <a:custGeom>
            <a:pathLst>
              <a:path extrusionOk="0" h="133" w="157">
                <a:moveTo>
                  <a:pt x="72" y="79"/>
                </a:moveTo>
                <a:cubicBezTo>
                  <a:pt x="72" y="115"/>
                  <a:pt x="72" y="115"/>
                  <a:pt x="72" y="115"/>
                </a:cubicBezTo>
                <a:cubicBezTo>
                  <a:pt x="72" y="120"/>
                  <a:pt x="70" y="125"/>
                  <a:pt x="67" y="128"/>
                </a:cubicBezTo>
                <a:cubicBezTo>
                  <a:pt x="63" y="132"/>
                  <a:pt x="59" y="133"/>
                  <a:pt x="54" y="133"/>
                </a:cubicBezTo>
                <a:cubicBezTo>
                  <a:pt x="18" y="133"/>
                  <a:pt x="18" y="133"/>
                  <a:pt x="18" y="133"/>
                </a:cubicBezTo>
                <a:cubicBezTo>
                  <a:pt x="13" y="133"/>
                  <a:pt x="8" y="132"/>
                  <a:pt x="5" y="128"/>
                </a:cubicBezTo>
                <a:cubicBezTo>
                  <a:pt x="1" y="125"/>
                  <a:pt x="0" y="120"/>
                  <a:pt x="0" y="11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2"/>
                  <a:pt x="1" y="36"/>
                  <a:pt x="3" y="30"/>
                </a:cubicBezTo>
                <a:cubicBezTo>
                  <a:pt x="6" y="24"/>
                  <a:pt x="9" y="19"/>
                  <a:pt x="14" y="14"/>
                </a:cubicBezTo>
                <a:cubicBezTo>
                  <a:pt x="18" y="10"/>
                  <a:pt x="23" y="7"/>
                  <a:pt x="29" y="4"/>
                </a:cubicBezTo>
                <a:cubicBezTo>
                  <a:pt x="35" y="2"/>
                  <a:pt x="41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8" y="2"/>
                </a:cubicBezTo>
                <a:cubicBezTo>
                  <a:pt x="60" y="3"/>
                  <a:pt x="60" y="5"/>
                  <a:pt x="60" y="6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20"/>
                  <a:pt x="60" y="22"/>
                  <a:pt x="58" y="23"/>
                </a:cubicBezTo>
                <a:cubicBezTo>
                  <a:pt x="57" y="24"/>
                  <a:pt x="56" y="25"/>
                  <a:pt x="54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1" y="25"/>
                  <a:pt x="36" y="27"/>
                  <a:pt x="31" y="32"/>
                </a:cubicBezTo>
                <a:cubicBezTo>
                  <a:pt x="26" y="36"/>
                  <a:pt x="24" y="42"/>
                  <a:pt x="24" y="49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6"/>
                  <a:pt x="26" y="58"/>
                </a:cubicBezTo>
                <a:cubicBezTo>
                  <a:pt x="28" y="60"/>
                  <a:pt x="30" y="61"/>
                  <a:pt x="33" y="61"/>
                </a:cubicBezTo>
                <a:cubicBezTo>
                  <a:pt x="54" y="61"/>
                  <a:pt x="54" y="61"/>
                  <a:pt x="54" y="61"/>
                </a:cubicBezTo>
                <a:cubicBezTo>
                  <a:pt x="59" y="61"/>
                  <a:pt x="63" y="63"/>
                  <a:pt x="67" y="66"/>
                </a:cubicBezTo>
                <a:cubicBezTo>
                  <a:pt x="70" y="70"/>
                  <a:pt x="72" y="74"/>
                  <a:pt x="72" y="79"/>
                </a:cubicBezTo>
                <a:close/>
                <a:moveTo>
                  <a:pt x="157" y="79"/>
                </a:moveTo>
                <a:cubicBezTo>
                  <a:pt x="157" y="115"/>
                  <a:pt x="157" y="115"/>
                  <a:pt x="157" y="115"/>
                </a:cubicBezTo>
                <a:cubicBezTo>
                  <a:pt x="157" y="120"/>
                  <a:pt x="155" y="125"/>
                  <a:pt x="152" y="128"/>
                </a:cubicBezTo>
                <a:cubicBezTo>
                  <a:pt x="148" y="132"/>
                  <a:pt x="144" y="133"/>
                  <a:pt x="139" y="133"/>
                </a:cubicBezTo>
                <a:cubicBezTo>
                  <a:pt x="102" y="133"/>
                  <a:pt x="102" y="133"/>
                  <a:pt x="102" y="133"/>
                </a:cubicBezTo>
                <a:cubicBezTo>
                  <a:pt x="97" y="133"/>
                  <a:pt x="93" y="132"/>
                  <a:pt x="90" y="128"/>
                </a:cubicBezTo>
                <a:cubicBezTo>
                  <a:pt x="86" y="125"/>
                  <a:pt x="84" y="120"/>
                  <a:pt x="84" y="115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2"/>
                  <a:pt x="86" y="36"/>
                  <a:pt x="88" y="30"/>
                </a:cubicBezTo>
                <a:cubicBezTo>
                  <a:pt x="91" y="24"/>
                  <a:pt x="94" y="19"/>
                  <a:pt x="99" y="14"/>
                </a:cubicBezTo>
                <a:cubicBezTo>
                  <a:pt x="103" y="10"/>
                  <a:pt x="108" y="7"/>
                  <a:pt x="114" y="4"/>
                </a:cubicBezTo>
                <a:cubicBezTo>
                  <a:pt x="120" y="2"/>
                  <a:pt x="126" y="0"/>
                  <a:pt x="133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0" y="0"/>
                  <a:pt x="142" y="1"/>
                  <a:pt x="143" y="2"/>
                </a:cubicBezTo>
                <a:cubicBezTo>
                  <a:pt x="144" y="3"/>
                  <a:pt x="145" y="5"/>
                  <a:pt x="145" y="6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145" y="20"/>
                  <a:pt x="144" y="22"/>
                  <a:pt x="143" y="23"/>
                </a:cubicBezTo>
                <a:cubicBezTo>
                  <a:pt x="142" y="24"/>
                  <a:pt x="140" y="25"/>
                  <a:pt x="139" y="25"/>
                </a:cubicBezTo>
                <a:cubicBezTo>
                  <a:pt x="133" y="25"/>
                  <a:pt x="133" y="25"/>
                  <a:pt x="133" y="25"/>
                </a:cubicBezTo>
                <a:cubicBezTo>
                  <a:pt x="126" y="25"/>
                  <a:pt x="120" y="27"/>
                  <a:pt x="116" y="32"/>
                </a:cubicBezTo>
                <a:cubicBezTo>
                  <a:pt x="111" y="36"/>
                  <a:pt x="109" y="42"/>
                  <a:pt x="109" y="49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9" y="54"/>
                  <a:pt x="109" y="56"/>
                  <a:pt x="111" y="58"/>
                </a:cubicBezTo>
                <a:cubicBezTo>
                  <a:pt x="113" y="60"/>
                  <a:pt x="115" y="61"/>
                  <a:pt x="118" y="61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44" y="61"/>
                  <a:pt x="148" y="63"/>
                  <a:pt x="152" y="66"/>
                </a:cubicBezTo>
                <a:cubicBezTo>
                  <a:pt x="155" y="70"/>
                  <a:pt x="157" y="74"/>
                  <a:pt x="157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1796343" y="2976145"/>
            <a:ext cx="168566" cy="142632"/>
          </a:xfrm>
          <a:custGeom>
            <a:pathLst>
              <a:path extrusionOk="0" h="133" w="157">
                <a:moveTo>
                  <a:pt x="73" y="18"/>
                </a:moveTo>
                <a:cubicBezTo>
                  <a:pt x="73" y="85"/>
                  <a:pt x="73" y="85"/>
                  <a:pt x="73" y="85"/>
                </a:cubicBezTo>
                <a:cubicBezTo>
                  <a:pt x="73" y="92"/>
                  <a:pt x="71" y="98"/>
                  <a:pt x="69" y="104"/>
                </a:cubicBezTo>
                <a:cubicBezTo>
                  <a:pt x="66" y="110"/>
                  <a:pt x="63" y="115"/>
                  <a:pt x="58" y="119"/>
                </a:cubicBezTo>
                <a:cubicBezTo>
                  <a:pt x="54" y="124"/>
                  <a:pt x="49" y="127"/>
                  <a:pt x="43" y="130"/>
                </a:cubicBezTo>
                <a:cubicBezTo>
                  <a:pt x="37" y="132"/>
                  <a:pt x="31" y="133"/>
                  <a:pt x="24" y="133"/>
                </a:cubicBezTo>
                <a:cubicBezTo>
                  <a:pt x="18" y="133"/>
                  <a:pt x="18" y="133"/>
                  <a:pt x="18" y="133"/>
                </a:cubicBezTo>
                <a:cubicBezTo>
                  <a:pt x="16" y="133"/>
                  <a:pt x="15" y="133"/>
                  <a:pt x="14" y="132"/>
                </a:cubicBezTo>
                <a:cubicBezTo>
                  <a:pt x="13" y="130"/>
                  <a:pt x="12" y="129"/>
                  <a:pt x="12" y="127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12" y="114"/>
                  <a:pt x="13" y="112"/>
                  <a:pt x="14" y="111"/>
                </a:cubicBezTo>
                <a:cubicBezTo>
                  <a:pt x="15" y="110"/>
                  <a:pt x="16" y="109"/>
                  <a:pt x="18" y="109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31" y="109"/>
                  <a:pt x="37" y="107"/>
                  <a:pt x="41" y="102"/>
                </a:cubicBezTo>
                <a:cubicBezTo>
                  <a:pt x="46" y="97"/>
                  <a:pt x="48" y="92"/>
                  <a:pt x="48" y="85"/>
                </a:cubicBezTo>
                <a:cubicBezTo>
                  <a:pt x="48" y="82"/>
                  <a:pt x="48" y="82"/>
                  <a:pt x="48" y="82"/>
                </a:cubicBezTo>
                <a:cubicBezTo>
                  <a:pt x="48" y="79"/>
                  <a:pt x="47" y="77"/>
                  <a:pt x="46" y="76"/>
                </a:cubicBezTo>
                <a:cubicBezTo>
                  <a:pt x="44" y="74"/>
                  <a:pt x="42" y="73"/>
                  <a:pt x="39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3" y="73"/>
                  <a:pt x="9" y="71"/>
                  <a:pt x="5" y="68"/>
                </a:cubicBezTo>
                <a:cubicBezTo>
                  <a:pt x="2" y="64"/>
                  <a:pt x="0" y="60"/>
                  <a:pt x="0" y="5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2" y="9"/>
                  <a:pt x="5" y="6"/>
                </a:cubicBezTo>
                <a:cubicBezTo>
                  <a:pt x="9" y="2"/>
                  <a:pt x="13" y="0"/>
                  <a:pt x="1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9" y="0"/>
                  <a:pt x="64" y="2"/>
                  <a:pt x="67" y="6"/>
                </a:cubicBezTo>
                <a:cubicBezTo>
                  <a:pt x="71" y="9"/>
                  <a:pt x="73" y="13"/>
                  <a:pt x="73" y="18"/>
                </a:cubicBezTo>
                <a:close/>
                <a:moveTo>
                  <a:pt x="157" y="18"/>
                </a:moveTo>
                <a:cubicBezTo>
                  <a:pt x="157" y="85"/>
                  <a:pt x="157" y="85"/>
                  <a:pt x="157" y="85"/>
                </a:cubicBezTo>
                <a:cubicBezTo>
                  <a:pt x="157" y="92"/>
                  <a:pt x="156" y="98"/>
                  <a:pt x="153" y="104"/>
                </a:cubicBezTo>
                <a:cubicBezTo>
                  <a:pt x="151" y="110"/>
                  <a:pt x="147" y="115"/>
                  <a:pt x="143" y="119"/>
                </a:cubicBezTo>
                <a:cubicBezTo>
                  <a:pt x="139" y="124"/>
                  <a:pt x="134" y="127"/>
                  <a:pt x="128" y="130"/>
                </a:cubicBezTo>
                <a:cubicBezTo>
                  <a:pt x="122" y="132"/>
                  <a:pt x="115" y="133"/>
                  <a:pt x="109" y="133"/>
                </a:cubicBezTo>
                <a:cubicBezTo>
                  <a:pt x="103" y="133"/>
                  <a:pt x="103" y="133"/>
                  <a:pt x="103" y="133"/>
                </a:cubicBezTo>
                <a:cubicBezTo>
                  <a:pt x="101" y="133"/>
                  <a:pt x="100" y="133"/>
                  <a:pt x="99" y="132"/>
                </a:cubicBezTo>
                <a:cubicBezTo>
                  <a:pt x="97" y="130"/>
                  <a:pt x="97" y="129"/>
                  <a:pt x="97" y="127"/>
                </a:cubicBezTo>
                <a:cubicBezTo>
                  <a:pt x="97" y="115"/>
                  <a:pt x="97" y="115"/>
                  <a:pt x="97" y="115"/>
                </a:cubicBezTo>
                <a:cubicBezTo>
                  <a:pt x="97" y="114"/>
                  <a:pt x="97" y="112"/>
                  <a:pt x="99" y="111"/>
                </a:cubicBezTo>
                <a:cubicBezTo>
                  <a:pt x="100" y="110"/>
                  <a:pt x="101" y="109"/>
                  <a:pt x="103" y="109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116" y="109"/>
                  <a:pt x="121" y="107"/>
                  <a:pt x="126" y="102"/>
                </a:cubicBezTo>
                <a:cubicBezTo>
                  <a:pt x="131" y="97"/>
                  <a:pt x="133" y="92"/>
                  <a:pt x="133" y="85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33" y="79"/>
                  <a:pt x="132" y="77"/>
                  <a:pt x="130" y="76"/>
                </a:cubicBezTo>
                <a:cubicBezTo>
                  <a:pt x="129" y="74"/>
                  <a:pt x="126" y="73"/>
                  <a:pt x="124" y="7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98" y="73"/>
                  <a:pt x="93" y="71"/>
                  <a:pt x="90" y="68"/>
                </a:cubicBezTo>
                <a:cubicBezTo>
                  <a:pt x="86" y="64"/>
                  <a:pt x="85" y="60"/>
                  <a:pt x="85" y="55"/>
                </a:cubicBezTo>
                <a:cubicBezTo>
                  <a:pt x="85" y="18"/>
                  <a:pt x="85" y="18"/>
                  <a:pt x="85" y="18"/>
                </a:cubicBezTo>
                <a:cubicBezTo>
                  <a:pt x="85" y="13"/>
                  <a:pt x="86" y="9"/>
                  <a:pt x="90" y="6"/>
                </a:cubicBezTo>
                <a:cubicBezTo>
                  <a:pt x="93" y="2"/>
                  <a:pt x="98" y="0"/>
                  <a:pt x="103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4" y="0"/>
                  <a:pt x="148" y="2"/>
                  <a:pt x="152" y="6"/>
                </a:cubicBezTo>
                <a:cubicBezTo>
                  <a:pt x="155" y="9"/>
                  <a:pt x="157" y="13"/>
                  <a:pt x="157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2013533" y="2969661"/>
            <a:ext cx="155598" cy="163703"/>
          </a:xfrm>
          <a:custGeom>
            <a:pathLst>
              <a:path extrusionOk="0" h="152" w="145">
                <a:moveTo>
                  <a:pt x="26" y="68"/>
                </a:moveTo>
                <a:cubicBezTo>
                  <a:pt x="29" y="71"/>
                  <a:pt x="30" y="75"/>
                  <a:pt x="30" y="79"/>
                </a:cubicBezTo>
                <a:cubicBezTo>
                  <a:pt x="30" y="83"/>
                  <a:pt x="29" y="87"/>
                  <a:pt x="26" y="90"/>
                </a:cubicBezTo>
                <a:cubicBezTo>
                  <a:pt x="23" y="93"/>
                  <a:pt x="19" y="94"/>
                  <a:pt x="15" y="94"/>
                </a:cubicBezTo>
                <a:cubicBezTo>
                  <a:pt x="11" y="94"/>
                  <a:pt x="8" y="93"/>
                  <a:pt x="5" y="90"/>
                </a:cubicBezTo>
                <a:cubicBezTo>
                  <a:pt x="2" y="87"/>
                  <a:pt x="0" y="83"/>
                  <a:pt x="0" y="79"/>
                </a:cubicBezTo>
                <a:cubicBezTo>
                  <a:pt x="0" y="75"/>
                  <a:pt x="2" y="71"/>
                  <a:pt x="5" y="68"/>
                </a:cubicBezTo>
                <a:cubicBezTo>
                  <a:pt x="8" y="65"/>
                  <a:pt x="11" y="64"/>
                  <a:pt x="15" y="64"/>
                </a:cubicBezTo>
                <a:cubicBezTo>
                  <a:pt x="19" y="64"/>
                  <a:pt x="23" y="65"/>
                  <a:pt x="26" y="68"/>
                </a:cubicBezTo>
                <a:close/>
                <a:moveTo>
                  <a:pt x="45" y="25"/>
                </a:moveTo>
                <a:cubicBezTo>
                  <a:pt x="49" y="28"/>
                  <a:pt x="50" y="32"/>
                  <a:pt x="50" y="37"/>
                </a:cubicBezTo>
                <a:cubicBezTo>
                  <a:pt x="50" y="41"/>
                  <a:pt x="49" y="45"/>
                  <a:pt x="45" y="48"/>
                </a:cubicBezTo>
                <a:cubicBezTo>
                  <a:pt x="42" y="52"/>
                  <a:pt x="38" y="53"/>
                  <a:pt x="33" y="53"/>
                </a:cubicBezTo>
                <a:cubicBezTo>
                  <a:pt x="29" y="53"/>
                  <a:pt x="25" y="52"/>
                  <a:pt x="22" y="48"/>
                </a:cubicBezTo>
                <a:cubicBezTo>
                  <a:pt x="18" y="45"/>
                  <a:pt x="17" y="41"/>
                  <a:pt x="17" y="37"/>
                </a:cubicBezTo>
                <a:cubicBezTo>
                  <a:pt x="17" y="32"/>
                  <a:pt x="18" y="28"/>
                  <a:pt x="22" y="25"/>
                </a:cubicBezTo>
                <a:cubicBezTo>
                  <a:pt x="25" y="22"/>
                  <a:pt x="29" y="20"/>
                  <a:pt x="33" y="20"/>
                </a:cubicBezTo>
                <a:cubicBezTo>
                  <a:pt x="38" y="20"/>
                  <a:pt x="42" y="22"/>
                  <a:pt x="45" y="25"/>
                </a:cubicBezTo>
                <a:close/>
                <a:moveTo>
                  <a:pt x="43" y="112"/>
                </a:moveTo>
                <a:cubicBezTo>
                  <a:pt x="46" y="114"/>
                  <a:pt x="47" y="118"/>
                  <a:pt x="47" y="121"/>
                </a:cubicBezTo>
                <a:cubicBezTo>
                  <a:pt x="47" y="125"/>
                  <a:pt x="46" y="128"/>
                  <a:pt x="43" y="131"/>
                </a:cubicBezTo>
                <a:cubicBezTo>
                  <a:pt x="40" y="134"/>
                  <a:pt x="37" y="135"/>
                  <a:pt x="33" y="135"/>
                </a:cubicBezTo>
                <a:cubicBezTo>
                  <a:pt x="30" y="135"/>
                  <a:pt x="26" y="134"/>
                  <a:pt x="24" y="131"/>
                </a:cubicBezTo>
                <a:cubicBezTo>
                  <a:pt x="21" y="128"/>
                  <a:pt x="20" y="125"/>
                  <a:pt x="20" y="121"/>
                </a:cubicBezTo>
                <a:cubicBezTo>
                  <a:pt x="20" y="118"/>
                  <a:pt x="21" y="114"/>
                  <a:pt x="24" y="112"/>
                </a:cubicBezTo>
                <a:cubicBezTo>
                  <a:pt x="26" y="109"/>
                  <a:pt x="30" y="108"/>
                  <a:pt x="33" y="108"/>
                </a:cubicBezTo>
                <a:cubicBezTo>
                  <a:pt x="37" y="108"/>
                  <a:pt x="40" y="109"/>
                  <a:pt x="43" y="112"/>
                </a:cubicBezTo>
                <a:close/>
                <a:moveTo>
                  <a:pt x="89" y="6"/>
                </a:moveTo>
                <a:cubicBezTo>
                  <a:pt x="92" y="9"/>
                  <a:pt x="94" y="13"/>
                  <a:pt x="94" y="18"/>
                </a:cubicBezTo>
                <a:cubicBezTo>
                  <a:pt x="94" y="23"/>
                  <a:pt x="92" y="28"/>
                  <a:pt x="89" y="31"/>
                </a:cubicBezTo>
                <a:cubicBezTo>
                  <a:pt x="85" y="35"/>
                  <a:pt x="81" y="37"/>
                  <a:pt x="76" y="37"/>
                </a:cubicBezTo>
                <a:cubicBezTo>
                  <a:pt x="71" y="37"/>
                  <a:pt x="67" y="35"/>
                  <a:pt x="63" y="31"/>
                </a:cubicBezTo>
                <a:cubicBezTo>
                  <a:pt x="59" y="28"/>
                  <a:pt x="58" y="23"/>
                  <a:pt x="58" y="18"/>
                </a:cubicBezTo>
                <a:cubicBezTo>
                  <a:pt x="58" y="13"/>
                  <a:pt x="59" y="9"/>
                  <a:pt x="63" y="6"/>
                </a:cubicBezTo>
                <a:cubicBezTo>
                  <a:pt x="67" y="2"/>
                  <a:pt x="71" y="0"/>
                  <a:pt x="76" y="0"/>
                </a:cubicBezTo>
                <a:cubicBezTo>
                  <a:pt x="81" y="0"/>
                  <a:pt x="85" y="2"/>
                  <a:pt x="89" y="6"/>
                </a:cubicBezTo>
                <a:close/>
                <a:moveTo>
                  <a:pt x="84" y="131"/>
                </a:moveTo>
                <a:cubicBezTo>
                  <a:pt x="87" y="133"/>
                  <a:pt x="88" y="136"/>
                  <a:pt x="88" y="139"/>
                </a:cubicBezTo>
                <a:cubicBezTo>
                  <a:pt x="88" y="143"/>
                  <a:pt x="87" y="146"/>
                  <a:pt x="84" y="148"/>
                </a:cubicBezTo>
                <a:cubicBezTo>
                  <a:pt x="82" y="150"/>
                  <a:pt x="79" y="152"/>
                  <a:pt x="76" y="152"/>
                </a:cubicBezTo>
                <a:cubicBezTo>
                  <a:pt x="73" y="152"/>
                  <a:pt x="70" y="150"/>
                  <a:pt x="67" y="148"/>
                </a:cubicBezTo>
                <a:cubicBezTo>
                  <a:pt x="65" y="146"/>
                  <a:pt x="64" y="143"/>
                  <a:pt x="64" y="139"/>
                </a:cubicBezTo>
                <a:cubicBezTo>
                  <a:pt x="64" y="136"/>
                  <a:pt x="65" y="133"/>
                  <a:pt x="67" y="131"/>
                </a:cubicBezTo>
                <a:cubicBezTo>
                  <a:pt x="70" y="129"/>
                  <a:pt x="73" y="127"/>
                  <a:pt x="76" y="127"/>
                </a:cubicBezTo>
                <a:cubicBezTo>
                  <a:pt x="79" y="127"/>
                  <a:pt x="82" y="129"/>
                  <a:pt x="84" y="131"/>
                </a:cubicBezTo>
                <a:close/>
                <a:moveTo>
                  <a:pt x="126" y="114"/>
                </a:moveTo>
                <a:cubicBezTo>
                  <a:pt x="128" y="116"/>
                  <a:pt x="129" y="118"/>
                  <a:pt x="129" y="121"/>
                </a:cubicBezTo>
                <a:cubicBezTo>
                  <a:pt x="129" y="124"/>
                  <a:pt x="128" y="127"/>
                  <a:pt x="126" y="129"/>
                </a:cubicBezTo>
                <a:cubicBezTo>
                  <a:pt x="124" y="131"/>
                  <a:pt x="121" y="132"/>
                  <a:pt x="118" y="132"/>
                </a:cubicBezTo>
                <a:cubicBezTo>
                  <a:pt x="115" y="132"/>
                  <a:pt x="113" y="131"/>
                  <a:pt x="111" y="129"/>
                </a:cubicBezTo>
                <a:cubicBezTo>
                  <a:pt x="109" y="127"/>
                  <a:pt x="108" y="124"/>
                  <a:pt x="108" y="121"/>
                </a:cubicBezTo>
                <a:cubicBezTo>
                  <a:pt x="108" y="118"/>
                  <a:pt x="109" y="116"/>
                  <a:pt x="111" y="114"/>
                </a:cubicBezTo>
                <a:cubicBezTo>
                  <a:pt x="113" y="112"/>
                  <a:pt x="115" y="111"/>
                  <a:pt x="118" y="111"/>
                </a:cubicBezTo>
                <a:cubicBezTo>
                  <a:pt x="121" y="111"/>
                  <a:pt x="124" y="112"/>
                  <a:pt x="126" y="114"/>
                </a:cubicBezTo>
                <a:close/>
                <a:moveTo>
                  <a:pt x="124" y="31"/>
                </a:moveTo>
                <a:cubicBezTo>
                  <a:pt x="125" y="33"/>
                  <a:pt x="126" y="34"/>
                  <a:pt x="126" y="37"/>
                </a:cubicBezTo>
                <a:cubicBezTo>
                  <a:pt x="126" y="39"/>
                  <a:pt x="125" y="40"/>
                  <a:pt x="124" y="42"/>
                </a:cubicBezTo>
                <a:cubicBezTo>
                  <a:pt x="122" y="43"/>
                  <a:pt x="120" y="44"/>
                  <a:pt x="118" y="44"/>
                </a:cubicBezTo>
                <a:cubicBezTo>
                  <a:pt x="116" y="44"/>
                  <a:pt x="114" y="43"/>
                  <a:pt x="113" y="42"/>
                </a:cubicBezTo>
                <a:cubicBezTo>
                  <a:pt x="111" y="40"/>
                  <a:pt x="111" y="39"/>
                  <a:pt x="111" y="37"/>
                </a:cubicBezTo>
                <a:cubicBezTo>
                  <a:pt x="111" y="34"/>
                  <a:pt x="111" y="33"/>
                  <a:pt x="113" y="31"/>
                </a:cubicBezTo>
                <a:cubicBezTo>
                  <a:pt x="114" y="30"/>
                  <a:pt x="116" y="29"/>
                  <a:pt x="118" y="29"/>
                </a:cubicBezTo>
                <a:cubicBezTo>
                  <a:pt x="120" y="29"/>
                  <a:pt x="122" y="30"/>
                  <a:pt x="124" y="31"/>
                </a:cubicBezTo>
                <a:close/>
                <a:moveTo>
                  <a:pt x="143" y="73"/>
                </a:moveTo>
                <a:cubicBezTo>
                  <a:pt x="145" y="74"/>
                  <a:pt x="145" y="76"/>
                  <a:pt x="145" y="79"/>
                </a:cubicBezTo>
                <a:cubicBezTo>
                  <a:pt x="145" y="81"/>
                  <a:pt x="145" y="84"/>
                  <a:pt x="143" y="85"/>
                </a:cubicBezTo>
                <a:cubicBezTo>
                  <a:pt x="141" y="87"/>
                  <a:pt x="139" y="88"/>
                  <a:pt x="136" y="88"/>
                </a:cubicBezTo>
                <a:cubicBezTo>
                  <a:pt x="134" y="88"/>
                  <a:pt x="132" y="87"/>
                  <a:pt x="130" y="85"/>
                </a:cubicBezTo>
                <a:cubicBezTo>
                  <a:pt x="128" y="84"/>
                  <a:pt x="127" y="81"/>
                  <a:pt x="127" y="79"/>
                </a:cubicBezTo>
                <a:cubicBezTo>
                  <a:pt x="127" y="76"/>
                  <a:pt x="128" y="74"/>
                  <a:pt x="130" y="73"/>
                </a:cubicBezTo>
                <a:cubicBezTo>
                  <a:pt x="132" y="71"/>
                  <a:pt x="134" y="70"/>
                  <a:pt x="136" y="70"/>
                </a:cubicBezTo>
                <a:cubicBezTo>
                  <a:pt x="139" y="70"/>
                  <a:pt x="141" y="71"/>
                  <a:pt x="143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220998" y="2976145"/>
            <a:ext cx="157220" cy="157220"/>
          </a:xfrm>
          <a:custGeom>
            <a:pathLst>
              <a:path extrusionOk="0" h="146" w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425222" y="2969661"/>
            <a:ext cx="181532" cy="163703"/>
          </a:xfrm>
          <a:custGeom>
            <a:pathLst>
              <a:path extrusionOk="0" h="152" w="169">
                <a:moveTo>
                  <a:pt x="169" y="100"/>
                </a:moveTo>
                <a:cubicBezTo>
                  <a:pt x="169" y="111"/>
                  <a:pt x="165" y="125"/>
                  <a:pt x="157" y="143"/>
                </a:cubicBezTo>
                <a:cubicBezTo>
                  <a:pt x="157" y="143"/>
                  <a:pt x="157" y="144"/>
                  <a:pt x="156" y="145"/>
                </a:cubicBezTo>
                <a:cubicBezTo>
                  <a:pt x="156" y="146"/>
                  <a:pt x="155" y="147"/>
                  <a:pt x="155" y="148"/>
                </a:cubicBezTo>
                <a:cubicBezTo>
                  <a:pt x="154" y="149"/>
                  <a:pt x="154" y="149"/>
                  <a:pt x="154" y="150"/>
                </a:cubicBezTo>
                <a:cubicBezTo>
                  <a:pt x="153" y="151"/>
                  <a:pt x="152" y="152"/>
                  <a:pt x="151" y="152"/>
                </a:cubicBezTo>
                <a:cubicBezTo>
                  <a:pt x="150" y="152"/>
                  <a:pt x="149" y="151"/>
                  <a:pt x="149" y="151"/>
                </a:cubicBezTo>
                <a:cubicBezTo>
                  <a:pt x="148" y="150"/>
                  <a:pt x="148" y="149"/>
                  <a:pt x="148" y="148"/>
                </a:cubicBezTo>
                <a:cubicBezTo>
                  <a:pt x="148" y="148"/>
                  <a:pt x="148" y="147"/>
                  <a:pt x="148" y="146"/>
                </a:cubicBezTo>
                <a:cubicBezTo>
                  <a:pt x="148" y="145"/>
                  <a:pt x="148" y="144"/>
                  <a:pt x="148" y="144"/>
                </a:cubicBezTo>
                <a:cubicBezTo>
                  <a:pt x="149" y="139"/>
                  <a:pt x="149" y="135"/>
                  <a:pt x="149" y="132"/>
                </a:cubicBezTo>
                <a:cubicBezTo>
                  <a:pt x="149" y="126"/>
                  <a:pt x="148" y="120"/>
                  <a:pt x="147" y="115"/>
                </a:cubicBezTo>
                <a:cubicBezTo>
                  <a:pt x="146" y="110"/>
                  <a:pt x="145" y="105"/>
                  <a:pt x="143" y="102"/>
                </a:cubicBezTo>
                <a:cubicBezTo>
                  <a:pt x="141" y="98"/>
                  <a:pt x="138" y="95"/>
                  <a:pt x="135" y="92"/>
                </a:cubicBezTo>
                <a:cubicBezTo>
                  <a:pt x="132" y="89"/>
                  <a:pt x="129" y="87"/>
                  <a:pt x="125" y="86"/>
                </a:cubicBezTo>
                <a:cubicBezTo>
                  <a:pt x="121" y="84"/>
                  <a:pt x="117" y="83"/>
                  <a:pt x="112" y="82"/>
                </a:cubicBezTo>
                <a:cubicBezTo>
                  <a:pt x="108" y="81"/>
                  <a:pt x="103" y="80"/>
                  <a:pt x="98" y="79"/>
                </a:cubicBezTo>
                <a:cubicBezTo>
                  <a:pt x="93" y="79"/>
                  <a:pt x="87" y="79"/>
                  <a:pt x="81" y="79"/>
                </a:cubicBezTo>
                <a:cubicBezTo>
                  <a:pt x="60" y="79"/>
                  <a:pt x="60" y="79"/>
                  <a:pt x="60" y="79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5"/>
                  <a:pt x="60" y="106"/>
                  <a:pt x="58" y="107"/>
                </a:cubicBezTo>
                <a:cubicBezTo>
                  <a:pt x="57" y="109"/>
                  <a:pt x="56" y="109"/>
                  <a:pt x="54" y="109"/>
                </a:cubicBezTo>
                <a:cubicBezTo>
                  <a:pt x="52" y="109"/>
                  <a:pt x="51" y="109"/>
                  <a:pt x="50" y="107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58"/>
                  <a:pt x="0" y="56"/>
                  <a:pt x="0" y="55"/>
                </a:cubicBezTo>
                <a:cubicBezTo>
                  <a:pt x="0" y="53"/>
                  <a:pt x="0" y="52"/>
                  <a:pt x="1" y="50"/>
                </a:cubicBezTo>
                <a:cubicBezTo>
                  <a:pt x="50" y="2"/>
                  <a:pt x="50" y="2"/>
                  <a:pt x="50" y="2"/>
                </a:cubicBezTo>
                <a:cubicBezTo>
                  <a:pt x="51" y="1"/>
                  <a:pt x="52" y="0"/>
                  <a:pt x="54" y="0"/>
                </a:cubicBezTo>
                <a:cubicBezTo>
                  <a:pt x="56" y="0"/>
                  <a:pt x="57" y="1"/>
                  <a:pt x="58" y="2"/>
                </a:cubicBezTo>
                <a:cubicBezTo>
                  <a:pt x="60" y="3"/>
                  <a:pt x="60" y="5"/>
                  <a:pt x="60" y="6"/>
                </a:cubicBezTo>
                <a:cubicBezTo>
                  <a:pt x="60" y="31"/>
                  <a:pt x="60" y="31"/>
                  <a:pt x="60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126" y="31"/>
                  <a:pt x="154" y="43"/>
                  <a:pt x="164" y="69"/>
                </a:cubicBezTo>
                <a:cubicBezTo>
                  <a:pt x="167" y="77"/>
                  <a:pt x="169" y="88"/>
                  <a:pt x="169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655378" y="2989111"/>
            <a:ext cx="168566" cy="144254"/>
          </a:xfrm>
          <a:custGeom>
            <a:pathLst>
              <a:path extrusionOk="0" h="134" w="157">
                <a:moveTo>
                  <a:pt x="157" y="75"/>
                </a:moveTo>
                <a:cubicBezTo>
                  <a:pt x="157" y="88"/>
                  <a:pt x="155" y="98"/>
                  <a:pt x="152" y="106"/>
                </a:cubicBezTo>
                <a:cubicBezTo>
                  <a:pt x="149" y="111"/>
                  <a:pt x="146" y="115"/>
                  <a:pt x="142" y="118"/>
                </a:cubicBezTo>
                <a:cubicBezTo>
                  <a:pt x="137" y="122"/>
                  <a:pt x="133" y="125"/>
                  <a:pt x="128" y="127"/>
                </a:cubicBezTo>
                <a:cubicBezTo>
                  <a:pt x="124" y="128"/>
                  <a:pt x="118" y="130"/>
                  <a:pt x="112" y="131"/>
                </a:cubicBezTo>
                <a:cubicBezTo>
                  <a:pt x="106" y="132"/>
                  <a:pt x="101" y="133"/>
                  <a:pt x="96" y="133"/>
                </a:cubicBezTo>
                <a:cubicBezTo>
                  <a:pt x="91" y="133"/>
                  <a:pt x="86" y="134"/>
                  <a:pt x="80" y="134"/>
                </a:cubicBezTo>
                <a:cubicBezTo>
                  <a:pt x="75" y="134"/>
                  <a:pt x="71" y="133"/>
                  <a:pt x="67" y="133"/>
                </a:cubicBezTo>
                <a:cubicBezTo>
                  <a:pt x="63" y="133"/>
                  <a:pt x="58" y="133"/>
                  <a:pt x="53" y="132"/>
                </a:cubicBezTo>
                <a:cubicBezTo>
                  <a:pt x="48" y="131"/>
                  <a:pt x="43" y="131"/>
                  <a:pt x="38" y="129"/>
                </a:cubicBezTo>
                <a:cubicBezTo>
                  <a:pt x="34" y="128"/>
                  <a:pt x="30" y="126"/>
                  <a:pt x="25" y="124"/>
                </a:cubicBezTo>
                <a:cubicBezTo>
                  <a:pt x="21" y="122"/>
                  <a:pt x="17" y="120"/>
                  <a:pt x="14" y="117"/>
                </a:cubicBezTo>
                <a:cubicBezTo>
                  <a:pt x="11" y="114"/>
                  <a:pt x="8" y="110"/>
                  <a:pt x="6" y="106"/>
                </a:cubicBezTo>
                <a:cubicBezTo>
                  <a:pt x="2" y="98"/>
                  <a:pt x="0" y="88"/>
                  <a:pt x="0" y="75"/>
                </a:cubicBezTo>
                <a:cubicBezTo>
                  <a:pt x="0" y="60"/>
                  <a:pt x="4" y="47"/>
                  <a:pt x="13" y="37"/>
                </a:cubicBezTo>
                <a:cubicBezTo>
                  <a:pt x="11" y="32"/>
                  <a:pt x="10" y="27"/>
                  <a:pt x="10" y="21"/>
                </a:cubicBezTo>
                <a:cubicBezTo>
                  <a:pt x="10" y="14"/>
                  <a:pt x="12" y="7"/>
                  <a:pt x="15" y="0"/>
                </a:cubicBezTo>
                <a:cubicBezTo>
                  <a:pt x="22" y="0"/>
                  <a:pt x="28" y="2"/>
                  <a:pt x="33" y="4"/>
                </a:cubicBezTo>
                <a:cubicBezTo>
                  <a:pt x="38" y="7"/>
                  <a:pt x="44" y="11"/>
                  <a:pt x="51" y="16"/>
                </a:cubicBezTo>
                <a:cubicBezTo>
                  <a:pt x="60" y="14"/>
                  <a:pt x="70" y="13"/>
                  <a:pt x="80" y="13"/>
                </a:cubicBezTo>
                <a:cubicBezTo>
                  <a:pt x="90" y="13"/>
                  <a:pt x="98" y="14"/>
                  <a:pt x="107" y="16"/>
                </a:cubicBezTo>
                <a:cubicBezTo>
                  <a:pt x="113" y="10"/>
                  <a:pt x="119" y="7"/>
                  <a:pt x="124" y="4"/>
                </a:cubicBezTo>
                <a:cubicBezTo>
                  <a:pt x="130" y="2"/>
                  <a:pt x="135" y="0"/>
                  <a:pt x="142" y="0"/>
                </a:cubicBezTo>
                <a:cubicBezTo>
                  <a:pt x="145" y="7"/>
                  <a:pt x="147" y="14"/>
                  <a:pt x="147" y="21"/>
                </a:cubicBezTo>
                <a:cubicBezTo>
                  <a:pt x="147" y="27"/>
                  <a:pt x="146" y="32"/>
                  <a:pt x="144" y="37"/>
                </a:cubicBezTo>
                <a:cubicBezTo>
                  <a:pt x="153" y="47"/>
                  <a:pt x="157" y="60"/>
                  <a:pt x="157" y="75"/>
                </a:cubicBezTo>
                <a:close/>
                <a:moveTo>
                  <a:pt x="136" y="91"/>
                </a:moveTo>
                <a:cubicBezTo>
                  <a:pt x="136" y="84"/>
                  <a:pt x="134" y="77"/>
                  <a:pt x="130" y="72"/>
                </a:cubicBezTo>
                <a:cubicBezTo>
                  <a:pt x="125" y="67"/>
                  <a:pt x="119" y="64"/>
                  <a:pt x="112" y="64"/>
                </a:cubicBezTo>
                <a:cubicBezTo>
                  <a:pt x="109" y="64"/>
                  <a:pt x="103" y="65"/>
                  <a:pt x="94" y="66"/>
                </a:cubicBezTo>
                <a:cubicBezTo>
                  <a:pt x="89" y="67"/>
                  <a:pt x="84" y="67"/>
                  <a:pt x="79" y="67"/>
                </a:cubicBezTo>
                <a:cubicBezTo>
                  <a:pt x="73" y="67"/>
                  <a:pt x="68" y="67"/>
                  <a:pt x="64" y="66"/>
                </a:cubicBezTo>
                <a:cubicBezTo>
                  <a:pt x="54" y="65"/>
                  <a:pt x="48" y="64"/>
                  <a:pt x="45" y="64"/>
                </a:cubicBezTo>
                <a:cubicBezTo>
                  <a:pt x="38" y="64"/>
                  <a:pt x="32" y="67"/>
                  <a:pt x="28" y="72"/>
                </a:cubicBezTo>
                <a:cubicBezTo>
                  <a:pt x="23" y="77"/>
                  <a:pt x="21" y="84"/>
                  <a:pt x="21" y="91"/>
                </a:cubicBezTo>
                <a:cubicBezTo>
                  <a:pt x="21" y="97"/>
                  <a:pt x="22" y="102"/>
                  <a:pt x="24" y="106"/>
                </a:cubicBezTo>
                <a:cubicBezTo>
                  <a:pt x="26" y="110"/>
                  <a:pt x="29" y="113"/>
                  <a:pt x="32" y="115"/>
                </a:cubicBezTo>
                <a:cubicBezTo>
                  <a:pt x="35" y="118"/>
                  <a:pt x="39" y="120"/>
                  <a:pt x="43" y="121"/>
                </a:cubicBezTo>
                <a:cubicBezTo>
                  <a:pt x="48" y="123"/>
                  <a:pt x="52" y="123"/>
                  <a:pt x="57" y="124"/>
                </a:cubicBezTo>
                <a:cubicBezTo>
                  <a:pt x="61" y="124"/>
                  <a:pt x="66" y="125"/>
                  <a:pt x="71" y="125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92" y="125"/>
                  <a:pt x="96" y="124"/>
                  <a:pt x="101" y="124"/>
                </a:cubicBezTo>
                <a:cubicBezTo>
                  <a:pt x="105" y="123"/>
                  <a:pt x="109" y="123"/>
                  <a:pt x="114" y="121"/>
                </a:cubicBezTo>
                <a:cubicBezTo>
                  <a:pt x="119" y="120"/>
                  <a:pt x="122" y="118"/>
                  <a:pt x="125" y="115"/>
                </a:cubicBezTo>
                <a:cubicBezTo>
                  <a:pt x="129" y="113"/>
                  <a:pt x="131" y="110"/>
                  <a:pt x="133" y="106"/>
                </a:cubicBezTo>
                <a:cubicBezTo>
                  <a:pt x="135" y="102"/>
                  <a:pt x="136" y="97"/>
                  <a:pt x="136" y="91"/>
                </a:cubicBezTo>
                <a:close/>
                <a:moveTo>
                  <a:pt x="59" y="83"/>
                </a:moveTo>
                <a:cubicBezTo>
                  <a:pt x="60" y="86"/>
                  <a:pt x="61" y="89"/>
                  <a:pt x="61" y="91"/>
                </a:cubicBezTo>
                <a:cubicBezTo>
                  <a:pt x="61" y="94"/>
                  <a:pt x="60" y="96"/>
                  <a:pt x="59" y="99"/>
                </a:cubicBezTo>
                <a:cubicBezTo>
                  <a:pt x="59" y="102"/>
                  <a:pt x="57" y="104"/>
                  <a:pt x="55" y="106"/>
                </a:cubicBezTo>
                <a:cubicBezTo>
                  <a:pt x="53" y="108"/>
                  <a:pt x="51" y="109"/>
                  <a:pt x="48" y="109"/>
                </a:cubicBezTo>
                <a:cubicBezTo>
                  <a:pt x="46" y="109"/>
                  <a:pt x="44" y="108"/>
                  <a:pt x="42" y="106"/>
                </a:cubicBezTo>
                <a:cubicBezTo>
                  <a:pt x="40" y="104"/>
                  <a:pt x="38" y="102"/>
                  <a:pt x="38" y="99"/>
                </a:cubicBezTo>
                <a:cubicBezTo>
                  <a:pt x="37" y="96"/>
                  <a:pt x="36" y="94"/>
                  <a:pt x="36" y="91"/>
                </a:cubicBezTo>
                <a:cubicBezTo>
                  <a:pt x="36" y="89"/>
                  <a:pt x="37" y="86"/>
                  <a:pt x="38" y="83"/>
                </a:cubicBezTo>
                <a:cubicBezTo>
                  <a:pt x="38" y="81"/>
                  <a:pt x="40" y="78"/>
                  <a:pt x="42" y="76"/>
                </a:cubicBezTo>
                <a:cubicBezTo>
                  <a:pt x="44" y="74"/>
                  <a:pt x="46" y="73"/>
                  <a:pt x="48" y="73"/>
                </a:cubicBezTo>
                <a:cubicBezTo>
                  <a:pt x="51" y="73"/>
                  <a:pt x="53" y="74"/>
                  <a:pt x="55" y="76"/>
                </a:cubicBezTo>
                <a:cubicBezTo>
                  <a:pt x="57" y="78"/>
                  <a:pt x="59" y="81"/>
                  <a:pt x="59" y="83"/>
                </a:cubicBezTo>
                <a:close/>
                <a:moveTo>
                  <a:pt x="120" y="83"/>
                </a:moveTo>
                <a:cubicBezTo>
                  <a:pt x="121" y="86"/>
                  <a:pt x="121" y="89"/>
                  <a:pt x="121" y="91"/>
                </a:cubicBezTo>
                <a:cubicBezTo>
                  <a:pt x="121" y="94"/>
                  <a:pt x="121" y="96"/>
                  <a:pt x="120" y="99"/>
                </a:cubicBezTo>
                <a:cubicBezTo>
                  <a:pt x="119" y="102"/>
                  <a:pt x="118" y="104"/>
                  <a:pt x="116" y="106"/>
                </a:cubicBezTo>
                <a:cubicBezTo>
                  <a:pt x="114" y="108"/>
                  <a:pt x="112" y="109"/>
                  <a:pt x="109" y="109"/>
                </a:cubicBezTo>
                <a:cubicBezTo>
                  <a:pt x="106" y="109"/>
                  <a:pt x="104" y="108"/>
                  <a:pt x="102" y="106"/>
                </a:cubicBezTo>
                <a:cubicBezTo>
                  <a:pt x="100" y="104"/>
                  <a:pt x="99" y="102"/>
                  <a:pt x="98" y="99"/>
                </a:cubicBezTo>
                <a:cubicBezTo>
                  <a:pt x="97" y="96"/>
                  <a:pt x="97" y="94"/>
                  <a:pt x="97" y="91"/>
                </a:cubicBezTo>
                <a:cubicBezTo>
                  <a:pt x="97" y="89"/>
                  <a:pt x="97" y="86"/>
                  <a:pt x="98" y="83"/>
                </a:cubicBezTo>
                <a:cubicBezTo>
                  <a:pt x="99" y="81"/>
                  <a:pt x="100" y="78"/>
                  <a:pt x="102" y="76"/>
                </a:cubicBezTo>
                <a:cubicBezTo>
                  <a:pt x="104" y="74"/>
                  <a:pt x="106" y="73"/>
                  <a:pt x="109" y="73"/>
                </a:cubicBezTo>
                <a:cubicBezTo>
                  <a:pt x="112" y="73"/>
                  <a:pt x="114" y="74"/>
                  <a:pt x="116" y="76"/>
                </a:cubicBezTo>
                <a:cubicBezTo>
                  <a:pt x="118" y="78"/>
                  <a:pt x="119" y="81"/>
                  <a:pt x="120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2872568" y="2976145"/>
            <a:ext cx="170187" cy="142632"/>
          </a:xfrm>
          <a:custGeom>
            <a:pathLst>
              <a:path extrusionOk="0" h="133" w="158">
                <a:moveTo>
                  <a:pt x="158" y="46"/>
                </a:moveTo>
                <a:cubicBezTo>
                  <a:pt x="158" y="112"/>
                  <a:pt x="158" y="112"/>
                  <a:pt x="158" y="112"/>
                </a:cubicBezTo>
                <a:cubicBezTo>
                  <a:pt x="158" y="118"/>
                  <a:pt x="156" y="123"/>
                  <a:pt x="151" y="127"/>
                </a:cubicBezTo>
                <a:cubicBezTo>
                  <a:pt x="147" y="131"/>
                  <a:pt x="142" y="133"/>
                  <a:pt x="136" y="133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16" y="133"/>
                  <a:pt x="11" y="131"/>
                  <a:pt x="7" y="127"/>
                </a:cubicBezTo>
                <a:cubicBezTo>
                  <a:pt x="2" y="123"/>
                  <a:pt x="0" y="118"/>
                  <a:pt x="0" y="11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2" y="11"/>
                  <a:pt x="7" y="7"/>
                </a:cubicBezTo>
                <a:cubicBezTo>
                  <a:pt x="11" y="2"/>
                  <a:pt x="16" y="0"/>
                  <a:pt x="2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8" y="0"/>
                  <a:pt x="63" y="2"/>
                  <a:pt x="67" y="7"/>
                </a:cubicBezTo>
                <a:cubicBezTo>
                  <a:pt x="71" y="11"/>
                  <a:pt x="73" y="16"/>
                  <a:pt x="73" y="21"/>
                </a:cubicBezTo>
                <a:cubicBezTo>
                  <a:pt x="73" y="25"/>
                  <a:pt x="73" y="25"/>
                  <a:pt x="73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42" y="25"/>
                  <a:pt x="147" y="27"/>
                  <a:pt x="151" y="31"/>
                </a:cubicBezTo>
                <a:cubicBezTo>
                  <a:pt x="156" y="35"/>
                  <a:pt x="158" y="40"/>
                  <a:pt x="158" y="46"/>
                </a:cubicBezTo>
                <a:close/>
                <a:moveTo>
                  <a:pt x="146" y="112"/>
                </a:moveTo>
                <a:cubicBezTo>
                  <a:pt x="146" y="46"/>
                  <a:pt x="146" y="46"/>
                  <a:pt x="146" y="46"/>
                </a:cubicBezTo>
                <a:cubicBezTo>
                  <a:pt x="146" y="43"/>
                  <a:pt x="145" y="41"/>
                  <a:pt x="143" y="39"/>
                </a:cubicBezTo>
                <a:cubicBezTo>
                  <a:pt x="141" y="38"/>
                  <a:pt x="139" y="37"/>
                  <a:pt x="136" y="37"/>
                </a:cubicBezTo>
                <a:cubicBezTo>
                  <a:pt x="70" y="37"/>
                  <a:pt x="70" y="37"/>
                  <a:pt x="70" y="37"/>
                </a:cubicBezTo>
                <a:cubicBezTo>
                  <a:pt x="67" y="37"/>
                  <a:pt x="65" y="36"/>
                  <a:pt x="63" y="34"/>
                </a:cubicBezTo>
                <a:cubicBezTo>
                  <a:pt x="62" y="32"/>
                  <a:pt x="61" y="30"/>
                  <a:pt x="61" y="28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19"/>
                  <a:pt x="60" y="17"/>
                  <a:pt x="58" y="15"/>
                </a:cubicBezTo>
                <a:cubicBezTo>
                  <a:pt x="56" y="13"/>
                  <a:pt x="54" y="12"/>
                  <a:pt x="5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9" y="12"/>
                  <a:pt x="17" y="13"/>
                  <a:pt x="15" y="15"/>
                </a:cubicBezTo>
                <a:cubicBezTo>
                  <a:pt x="13" y="17"/>
                  <a:pt x="12" y="19"/>
                  <a:pt x="12" y="21"/>
                </a:cubicBezTo>
                <a:cubicBezTo>
                  <a:pt x="12" y="112"/>
                  <a:pt x="12" y="112"/>
                  <a:pt x="12" y="112"/>
                </a:cubicBezTo>
                <a:cubicBezTo>
                  <a:pt x="12" y="115"/>
                  <a:pt x="13" y="117"/>
                  <a:pt x="15" y="119"/>
                </a:cubicBezTo>
                <a:cubicBezTo>
                  <a:pt x="17" y="120"/>
                  <a:pt x="19" y="121"/>
                  <a:pt x="22" y="121"/>
                </a:cubicBezTo>
                <a:cubicBezTo>
                  <a:pt x="136" y="121"/>
                  <a:pt x="136" y="121"/>
                  <a:pt x="136" y="121"/>
                </a:cubicBezTo>
                <a:cubicBezTo>
                  <a:pt x="139" y="121"/>
                  <a:pt x="141" y="120"/>
                  <a:pt x="143" y="119"/>
                </a:cubicBezTo>
                <a:cubicBezTo>
                  <a:pt x="145" y="117"/>
                  <a:pt x="146" y="115"/>
                  <a:pt x="146" y="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091379" y="2976145"/>
            <a:ext cx="192878" cy="142632"/>
          </a:xfrm>
          <a:custGeom>
            <a:pathLst>
              <a:path extrusionOk="0" h="133" w="180">
                <a:moveTo>
                  <a:pt x="180" y="76"/>
                </a:moveTo>
                <a:cubicBezTo>
                  <a:pt x="180" y="80"/>
                  <a:pt x="179" y="84"/>
                  <a:pt x="176" y="88"/>
                </a:cubicBezTo>
                <a:cubicBezTo>
                  <a:pt x="148" y="122"/>
                  <a:pt x="148" y="122"/>
                  <a:pt x="148" y="122"/>
                </a:cubicBezTo>
                <a:cubicBezTo>
                  <a:pt x="145" y="125"/>
                  <a:pt x="142" y="128"/>
                  <a:pt x="137" y="130"/>
                </a:cubicBezTo>
                <a:cubicBezTo>
                  <a:pt x="132" y="132"/>
                  <a:pt x="128" y="133"/>
                  <a:pt x="124" y="133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15" y="133"/>
                  <a:pt x="10" y="131"/>
                  <a:pt x="6" y="127"/>
                </a:cubicBezTo>
                <a:cubicBezTo>
                  <a:pt x="2" y="123"/>
                  <a:pt x="0" y="118"/>
                  <a:pt x="0" y="11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5" y="0"/>
                  <a:pt x="2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2"/>
                  <a:pt x="66" y="7"/>
                </a:cubicBezTo>
                <a:cubicBezTo>
                  <a:pt x="70" y="11"/>
                  <a:pt x="72" y="16"/>
                  <a:pt x="72" y="21"/>
                </a:cubicBezTo>
                <a:cubicBezTo>
                  <a:pt x="72" y="25"/>
                  <a:pt x="72" y="25"/>
                  <a:pt x="72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9" y="25"/>
                  <a:pt x="134" y="27"/>
                  <a:pt x="139" y="31"/>
                </a:cubicBezTo>
                <a:cubicBezTo>
                  <a:pt x="143" y="35"/>
                  <a:pt x="145" y="40"/>
                  <a:pt x="145" y="46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166" y="61"/>
                  <a:pt x="170" y="62"/>
                  <a:pt x="172" y="63"/>
                </a:cubicBezTo>
                <a:cubicBezTo>
                  <a:pt x="175" y="65"/>
                  <a:pt x="177" y="67"/>
                  <a:pt x="179" y="70"/>
                </a:cubicBezTo>
                <a:cubicBezTo>
                  <a:pt x="180" y="72"/>
                  <a:pt x="180" y="74"/>
                  <a:pt x="180" y="76"/>
                </a:cubicBezTo>
                <a:close/>
                <a:moveTo>
                  <a:pt x="60" y="61"/>
                </a:moveTo>
                <a:cubicBezTo>
                  <a:pt x="133" y="61"/>
                  <a:pt x="133" y="61"/>
                  <a:pt x="133" y="61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133" y="43"/>
                  <a:pt x="132" y="41"/>
                  <a:pt x="130" y="39"/>
                </a:cubicBezTo>
                <a:cubicBezTo>
                  <a:pt x="128" y="38"/>
                  <a:pt x="126" y="37"/>
                  <a:pt x="124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7" y="37"/>
                  <a:pt x="65" y="36"/>
                  <a:pt x="63" y="34"/>
                </a:cubicBezTo>
                <a:cubicBezTo>
                  <a:pt x="61" y="32"/>
                  <a:pt x="60" y="30"/>
                  <a:pt x="60" y="28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19"/>
                  <a:pt x="59" y="17"/>
                  <a:pt x="57" y="15"/>
                </a:cubicBezTo>
                <a:cubicBezTo>
                  <a:pt x="56" y="13"/>
                  <a:pt x="54" y="12"/>
                  <a:pt x="51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18" y="12"/>
                  <a:pt x="16" y="13"/>
                  <a:pt x="14" y="15"/>
                </a:cubicBezTo>
                <a:cubicBezTo>
                  <a:pt x="13" y="17"/>
                  <a:pt x="12" y="19"/>
                  <a:pt x="12" y="21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36" y="72"/>
                  <a:pt x="36" y="72"/>
                  <a:pt x="36" y="72"/>
                </a:cubicBezTo>
                <a:cubicBezTo>
                  <a:pt x="39" y="69"/>
                  <a:pt x="42" y="66"/>
                  <a:pt x="47" y="64"/>
                </a:cubicBezTo>
                <a:cubicBezTo>
                  <a:pt x="51" y="62"/>
                  <a:pt x="56" y="61"/>
                  <a:pt x="60" y="61"/>
                </a:cubicBezTo>
                <a:close/>
                <a:moveTo>
                  <a:pt x="168" y="76"/>
                </a:moveTo>
                <a:cubicBezTo>
                  <a:pt x="168" y="74"/>
                  <a:pt x="166" y="73"/>
                  <a:pt x="163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58" y="73"/>
                  <a:pt x="55" y="74"/>
                  <a:pt x="52" y="75"/>
                </a:cubicBezTo>
                <a:cubicBezTo>
                  <a:pt x="49" y="76"/>
                  <a:pt x="47" y="78"/>
                  <a:pt x="45" y="80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16" y="116"/>
                  <a:pt x="16" y="117"/>
                  <a:pt x="16" y="118"/>
                </a:cubicBezTo>
                <a:cubicBezTo>
                  <a:pt x="16" y="120"/>
                  <a:pt x="17" y="121"/>
                  <a:pt x="21" y="121"/>
                </a:cubicBezTo>
                <a:cubicBezTo>
                  <a:pt x="124" y="121"/>
                  <a:pt x="124" y="121"/>
                  <a:pt x="124" y="121"/>
                </a:cubicBezTo>
                <a:cubicBezTo>
                  <a:pt x="126" y="121"/>
                  <a:pt x="129" y="121"/>
                  <a:pt x="132" y="119"/>
                </a:cubicBezTo>
                <a:cubicBezTo>
                  <a:pt x="135" y="118"/>
                  <a:pt x="137" y="116"/>
                  <a:pt x="139" y="114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7" y="79"/>
                  <a:pt x="168" y="77"/>
                  <a:pt x="168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3334502" y="2976145"/>
            <a:ext cx="155598" cy="157220"/>
          </a:xfrm>
          <a:custGeom>
            <a:pathLst>
              <a:path extrusionOk="0" h="146" w="145">
                <a:moveTo>
                  <a:pt x="136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6"/>
                </a:cubicBezTo>
                <a:close/>
                <a:moveTo>
                  <a:pt x="128" y="96"/>
                </a:moveTo>
                <a:cubicBezTo>
                  <a:pt x="132" y="89"/>
                  <a:pt x="133" y="81"/>
                  <a:pt x="133" y="73"/>
                </a:cubicBezTo>
                <a:cubicBezTo>
                  <a:pt x="133" y="65"/>
                  <a:pt x="132" y="57"/>
                  <a:pt x="128" y="49"/>
                </a:cubicBezTo>
                <a:cubicBezTo>
                  <a:pt x="125" y="42"/>
                  <a:pt x="121" y="36"/>
                  <a:pt x="116" y="30"/>
                </a:cubicBezTo>
                <a:cubicBezTo>
                  <a:pt x="110" y="25"/>
                  <a:pt x="104" y="20"/>
                  <a:pt x="96" y="17"/>
                </a:cubicBezTo>
                <a:cubicBezTo>
                  <a:pt x="89" y="14"/>
                  <a:pt x="81" y="12"/>
                  <a:pt x="73" y="12"/>
                </a:cubicBezTo>
                <a:cubicBezTo>
                  <a:pt x="65" y="12"/>
                  <a:pt x="57" y="14"/>
                  <a:pt x="49" y="17"/>
                </a:cubicBezTo>
                <a:cubicBezTo>
                  <a:pt x="42" y="20"/>
                  <a:pt x="35" y="25"/>
                  <a:pt x="30" y="30"/>
                </a:cubicBezTo>
                <a:cubicBezTo>
                  <a:pt x="25" y="36"/>
                  <a:pt x="20" y="42"/>
                  <a:pt x="17" y="49"/>
                </a:cubicBezTo>
                <a:cubicBezTo>
                  <a:pt x="14" y="57"/>
                  <a:pt x="12" y="65"/>
                  <a:pt x="12" y="73"/>
                </a:cubicBezTo>
                <a:cubicBezTo>
                  <a:pt x="12" y="81"/>
                  <a:pt x="14" y="89"/>
                  <a:pt x="17" y="96"/>
                </a:cubicBezTo>
                <a:cubicBezTo>
                  <a:pt x="20" y="104"/>
                  <a:pt x="25" y="110"/>
                  <a:pt x="30" y="116"/>
                </a:cubicBezTo>
                <a:cubicBezTo>
                  <a:pt x="35" y="121"/>
                  <a:pt x="42" y="125"/>
                  <a:pt x="49" y="129"/>
                </a:cubicBezTo>
                <a:cubicBezTo>
                  <a:pt x="57" y="132"/>
                  <a:pt x="65" y="133"/>
                  <a:pt x="73" y="133"/>
                </a:cubicBezTo>
                <a:cubicBezTo>
                  <a:pt x="81" y="133"/>
                  <a:pt x="89" y="132"/>
                  <a:pt x="96" y="129"/>
                </a:cubicBezTo>
                <a:cubicBezTo>
                  <a:pt x="104" y="125"/>
                  <a:pt x="110" y="121"/>
                  <a:pt x="116" y="116"/>
                </a:cubicBezTo>
                <a:cubicBezTo>
                  <a:pt x="121" y="110"/>
                  <a:pt x="125" y="104"/>
                  <a:pt x="128" y="96"/>
                </a:cubicBezTo>
                <a:close/>
                <a:moveTo>
                  <a:pt x="57" y="40"/>
                </a:moveTo>
                <a:cubicBezTo>
                  <a:pt x="59" y="43"/>
                  <a:pt x="61" y="45"/>
                  <a:pt x="61" y="49"/>
                </a:cubicBezTo>
                <a:cubicBezTo>
                  <a:pt x="61" y="52"/>
                  <a:pt x="59" y="55"/>
                  <a:pt x="57" y="57"/>
                </a:cubicBezTo>
                <a:cubicBezTo>
                  <a:pt x="55" y="60"/>
                  <a:pt x="52" y="61"/>
                  <a:pt x="49" y="61"/>
                </a:cubicBezTo>
                <a:cubicBezTo>
                  <a:pt x="45" y="61"/>
                  <a:pt x="42" y="60"/>
                  <a:pt x="40" y="57"/>
                </a:cubicBezTo>
                <a:cubicBezTo>
                  <a:pt x="38" y="55"/>
                  <a:pt x="36" y="52"/>
                  <a:pt x="36" y="49"/>
                </a:cubicBezTo>
                <a:cubicBezTo>
                  <a:pt x="36" y="45"/>
                  <a:pt x="38" y="43"/>
                  <a:pt x="40" y="40"/>
                </a:cubicBezTo>
                <a:cubicBezTo>
                  <a:pt x="42" y="38"/>
                  <a:pt x="45" y="37"/>
                  <a:pt x="49" y="37"/>
                </a:cubicBezTo>
                <a:cubicBezTo>
                  <a:pt x="52" y="37"/>
                  <a:pt x="55" y="38"/>
                  <a:pt x="57" y="40"/>
                </a:cubicBezTo>
                <a:close/>
                <a:moveTo>
                  <a:pt x="107" y="90"/>
                </a:moveTo>
                <a:cubicBezTo>
                  <a:pt x="105" y="97"/>
                  <a:pt x="101" y="104"/>
                  <a:pt x="94" y="108"/>
                </a:cubicBezTo>
                <a:cubicBezTo>
                  <a:pt x="88" y="113"/>
                  <a:pt x="81" y="115"/>
                  <a:pt x="73" y="115"/>
                </a:cubicBezTo>
                <a:cubicBezTo>
                  <a:pt x="65" y="115"/>
                  <a:pt x="58" y="113"/>
                  <a:pt x="51" y="108"/>
                </a:cubicBezTo>
                <a:cubicBezTo>
                  <a:pt x="45" y="104"/>
                  <a:pt x="40" y="97"/>
                  <a:pt x="38" y="90"/>
                </a:cubicBezTo>
                <a:cubicBezTo>
                  <a:pt x="38" y="88"/>
                  <a:pt x="38" y="87"/>
                  <a:pt x="39" y="85"/>
                </a:cubicBezTo>
                <a:cubicBezTo>
                  <a:pt x="39" y="84"/>
                  <a:pt x="40" y="83"/>
                  <a:pt x="42" y="82"/>
                </a:cubicBezTo>
                <a:cubicBezTo>
                  <a:pt x="44" y="82"/>
                  <a:pt x="45" y="82"/>
                  <a:pt x="47" y="83"/>
                </a:cubicBezTo>
                <a:cubicBezTo>
                  <a:pt x="48" y="83"/>
                  <a:pt x="49" y="85"/>
                  <a:pt x="50" y="86"/>
                </a:cubicBezTo>
                <a:cubicBezTo>
                  <a:pt x="51" y="91"/>
                  <a:pt x="54" y="95"/>
                  <a:pt x="58" y="99"/>
                </a:cubicBezTo>
                <a:cubicBezTo>
                  <a:pt x="63" y="102"/>
                  <a:pt x="67" y="103"/>
                  <a:pt x="73" y="103"/>
                </a:cubicBezTo>
                <a:cubicBezTo>
                  <a:pt x="78" y="103"/>
                  <a:pt x="83" y="102"/>
                  <a:pt x="87" y="99"/>
                </a:cubicBezTo>
                <a:cubicBezTo>
                  <a:pt x="91" y="95"/>
                  <a:pt x="94" y="91"/>
                  <a:pt x="96" y="86"/>
                </a:cubicBezTo>
                <a:cubicBezTo>
                  <a:pt x="96" y="85"/>
                  <a:pt x="97" y="83"/>
                  <a:pt x="99" y="83"/>
                </a:cubicBezTo>
                <a:cubicBezTo>
                  <a:pt x="100" y="82"/>
                  <a:pt x="102" y="82"/>
                  <a:pt x="103" y="82"/>
                </a:cubicBezTo>
                <a:cubicBezTo>
                  <a:pt x="105" y="83"/>
                  <a:pt x="106" y="84"/>
                  <a:pt x="107" y="85"/>
                </a:cubicBezTo>
                <a:cubicBezTo>
                  <a:pt x="108" y="87"/>
                  <a:pt x="108" y="88"/>
                  <a:pt x="107" y="90"/>
                </a:cubicBezTo>
                <a:close/>
                <a:moveTo>
                  <a:pt x="105" y="40"/>
                </a:moveTo>
                <a:cubicBezTo>
                  <a:pt x="108" y="43"/>
                  <a:pt x="109" y="45"/>
                  <a:pt x="109" y="49"/>
                </a:cubicBezTo>
                <a:cubicBezTo>
                  <a:pt x="109" y="52"/>
                  <a:pt x="108" y="55"/>
                  <a:pt x="105" y="57"/>
                </a:cubicBezTo>
                <a:cubicBezTo>
                  <a:pt x="103" y="60"/>
                  <a:pt x="100" y="61"/>
                  <a:pt x="97" y="61"/>
                </a:cubicBezTo>
                <a:cubicBezTo>
                  <a:pt x="94" y="61"/>
                  <a:pt x="91" y="60"/>
                  <a:pt x="88" y="57"/>
                </a:cubicBezTo>
                <a:cubicBezTo>
                  <a:pt x="86" y="55"/>
                  <a:pt x="85" y="52"/>
                  <a:pt x="85" y="49"/>
                </a:cubicBezTo>
                <a:cubicBezTo>
                  <a:pt x="85" y="45"/>
                  <a:pt x="86" y="43"/>
                  <a:pt x="88" y="40"/>
                </a:cubicBezTo>
                <a:cubicBezTo>
                  <a:pt x="91" y="38"/>
                  <a:pt x="94" y="37"/>
                  <a:pt x="97" y="37"/>
                </a:cubicBezTo>
                <a:cubicBezTo>
                  <a:pt x="100" y="37"/>
                  <a:pt x="103" y="38"/>
                  <a:pt x="105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538726" y="2976145"/>
            <a:ext cx="157220" cy="157220"/>
          </a:xfrm>
          <a:custGeom>
            <a:pathLst>
              <a:path extrusionOk="0" h="146" w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1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6" y="136"/>
                </a:cubicBezTo>
                <a:cubicBezTo>
                  <a:pt x="25" y="129"/>
                  <a:pt x="17" y="121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6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129" y="96"/>
                </a:moveTo>
                <a:cubicBezTo>
                  <a:pt x="132" y="89"/>
                  <a:pt x="133" y="81"/>
                  <a:pt x="133" y="73"/>
                </a:cubicBezTo>
                <a:cubicBezTo>
                  <a:pt x="133" y="65"/>
                  <a:pt x="132" y="57"/>
                  <a:pt x="129" y="49"/>
                </a:cubicBezTo>
                <a:cubicBezTo>
                  <a:pt x="125" y="42"/>
                  <a:pt x="121" y="36"/>
                  <a:pt x="116" y="30"/>
                </a:cubicBezTo>
                <a:cubicBezTo>
                  <a:pt x="110" y="25"/>
                  <a:pt x="104" y="20"/>
                  <a:pt x="96" y="17"/>
                </a:cubicBezTo>
                <a:cubicBezTo>
                  <a:pt x="89" y="14"/>
                  <a:pt x="81" y="12"/>
                  <a:pt x="73" y="12"/>
                </a:cubicBezTo>
                <a:cubicBezTo>
                  <a:pt x="65" y="12"/>
                  <a:pt x="57" y="14"/>
                  <a:pt x="49" y="17"/>
                </a:cubicBezTo>
                <a:cubicBezTo>
                  <a:pt x="42" y="20"/>
                  <a:pt x="36" y="25"/>
                  <a:pt x="30" y="30"/>
                </a:cubicBezTo>
                <a:cubicBezTo>
                  <a:pt x="25" y="36"/>
                  <a:pt x="20" y="42"/>
                  <a:pt x="17" y="49"/>
                </a:cubicBezTo>
                <a:cubicBezTo>
                  <a:pt x="14" y="57"/>
                  <a:pt x="12" y="65"/>
                  <a:pt x="12" y="73"/>
                </a:cubicBezTo>
                <a:cubicBezTo>
                  <a:pt x="12" y="81"/>
                  <a:pt x="14" y="89"/>
                  <a:pt x="17" y="96"/>
                </a:cubicBezTo>
                <a:cubicBezTo>
                  <a:pt x="20" y="104"/>
                  <a:pt x="25" y="110"/>
                  <a:pt x="30" y="116"/>
                </a:cubicBezTo>
                <a:cubicBezTo>
                  <a:pt x="36" y="121"/>
                  <a:pt x="42" y="125"/>
                  <a:pt x="49" y="129"/>
                </a:cubicBezTo>
                <a:cubicBezTo>
                  <a:pt x="57" y="132"/>
                  <a:pt x="65" y="133"/>
                  <a:pt x="73" y="133"/>
                </a:cubicBezTo>
                <a:cubicBezTo>
                  <a:pt x="81" y="133"/>
                  <a:pt x="89" y="132"/>
                  <a:pt x="96" y="129"/>
                </a:cubicBezTo>
                <a:cubicBezTo>
                  <a:pt x="104" y="125"/>
                  <a:pt x="110" y="121"/>
                  <a:pt x="116" y="116"/>
                </a:cubicBezTo>
                <a:cubicBezTo>
                  <a:pt x="121" y="110"/>
                  <a:pt x="125" y="104"/>
                  <a:pt x="129" y="96"/>
                </a:cubicBezTo>
                <a:close/>
                <a:moveTo>
                  <a:pt x="57" y="40"/>
                </a:moveTo>
                <a:cubicBezTo>
                  <a:pt x="60" y="43"/>
                  <a:pt x="61" y="45"/>
                  <a:pt x="61" y="49"/>
                </a:cubicBezTo>
                <a:cubicBezTo>
                  <a:pt x="61" y="52"/>
                  <a:pt x="60" y="55"/>
                  <a:pt x="57" y="57"/>
                </a:cubicBezTo>
                <a:cubicBezTo>
                  <a:pt x="55" y="60"/>
                  <a:pt x="52" y="61"/>
                  <a:pt x="49" y="61"/>
                </a:cubicBezTo>
                <a:cubicBezTo>
                  <a:pt x="45" y="61"/>
                  <a:pt x="43" y="60"/>
                  <a:pt x="40" y="57"/>
                </a:cubicBezTo>
                <a:cubicBezTo>
                  <a:pt x="38" y="55"/>
                  <a:pt x="37" y="52"/>
                  <a:pt x="37" y="49"/>
                </a:cubicBezTo>
                <a:cubicBezTo>
                  <a:pt x="37" y="45"/>
                  <a:pt x="38" y="43"/>
                  <a:pt x="40" y="40"/>
                </a:cubicBezTo>
                <a:cubicBezTo>
                  <a:pt x="43" y="38"/>
                  <a:pt x="45" y="37"/>
                  <a:pt x="49" y="37"/>
                </a:cubicBezTo>
                <a:cubicBezTo>
                  <a:pt x="52" y="37"/>
                  <a:pt x="55" y="38"/>
                  <a:pt x="57" y="40"/>
                </a:cubicBezTo>
                <a:close/>
                <a:moveTo>
                  <a:pt x="108" y="104"/>
                </a:moveTo>
                <a:cubicBezTo>
                  <a:pt x="108" y="106"/>
                  <a:pt x="108" y="108"/>
                  <a:pt x="107" y="109"/>
                </a:cubicBezTo>
                <a:cubicBezTo>
                  <a:pt x="106" y="110"/>
                  <a:pt x="105" y="111"/>
                  <a:pt x="104" y="112"/>
                </a:cubicBezTo>
                <a:cubicBezTo>
                  <a:pt x="102" y="112"/>
                  <a:pt x="101" y="112"/>
                  <a:pt x="99" y="112"/>
                </a:cubicBezTo>
                <a:cubicBezTo>
                  <a:pt x="98" y="111"/>
                  <a:pt x="97" y="110"/>
                  <a:pt x="96" y="108"/>
                </a:cubicBezTo>
                <a:cubicBezTo>
                  <a:pt x="94" y="103"/>
                  <a:pt x="92" y="99"/>
                  <a:pt x="87" y="96"/>
                </a:cubicBezTo>
                <a:cubicBezTo>
                  <a:pt x="83" y="93"/>
                  <a:pt x="78" y="91"/>
                  <a:pt x="73" y="91"/>
                </a:cubicBezTo>
                <a:cubicBezTo>
                  <a:pt x="68" y="91"/>
                  <a:pt x="63" y="93"/>
                  <a:pt x="59" y="96"/>
                </a:cubicBezTo>
                <a:cubicBezTo>
                  <a:pt x="54" y="99"/>
                  <a:pt x="51" y="103"/>
                  <a:pt x="50" y="108"/>
                </a:cubicBezTo>
                <a:cubicBezTo>
                  <a:pt x="49" y="110"/>
                  <a:pt x="48" y="111"/>
                  <a:pt x="47" y="112"/>
                </a:cubicBezTo>
                <a:cubicBezTo>
                  <a:pt x="45" y="112"/>
                  <a:pt x="44" y="112"/>
                  <a:pt x="42" y="112"/>
                </a:cubicBezTo>
                <a:cubicBezTo>
                  <a:pt x="41" y="111"/>
                  <a:pt x="39" y="110"/>
                  <a:pt x="39" y="109"/>
                </a:cubicBezTo>
                <a:cubicBezTo>
                  <a:pt x="38" y="108"/>
                  <a:pt x="38" y="106"/>
                  <a:pt x="38" y="104"/>
                </a:cubicBezTo>
                <a:cubicBezTo>
                  <a:pt x="41" y="97"/>
                  <a:pt x="45" y="91"/>
                  <a:pt x="51" y="86"/>
                </a:cubicBezTo>
                <a:cubicBezTo>
                  <a:pt x="58" y="81"/>
                  <a:pt x="65" y="79"/>
                  <a:pt x="73" y="79"/>
                </a:cubicBezTo>
                <a:cubicBezTo>
                  <a:pt x="81" y="79"/>
                  <a:pt x="88" y="81"/>
                  <a:pt x="94" y="86"/>
                </a:cubicBezTo>
                <a:cubicBezTo>
                  <a:pt x="101" y="91"/>
                  <a:pt x="105" y="97"/>
                  <a:pt x="108" y="104"/>
                </a:cubicBezTo>
                <a:close/>
                <a:moveTo>
                  <a:pt x="106" y="40"/>
                </a:moveTo>
                <a:cubicBezTo>
                  <a:pt x="108" y="43"/>
                  <a:pt x="109" y="45"/>
                  <a:pt x="109" y="49"/>
                </a:cubicBezTo>
                <a:cubicBezTo>
                  <a:pt x="109" y="52"/>
                  <a:pt x="108" y="55"/>
                  <a:pt x="106" y="57"/>
                </a:cubicBezTo>
                <a:cubicBezTo>
                  <a:pt x="103" y="60"/>
                  <a:pt x="100" y="61"/>
                  <a:pt x="97" y="61"/>
                </a:cubicBezTo>
                <a:cubicBezTo>
                  <a:pt x="94" y="61"/>
                  <a:pt x="91" y="60"/>
                  <a:pt x="89" y="57"/>
                </a:cubicBezTo>
                <a:cubicBezTo>
                  <a:pt x="86" y="55"/>
                  <a:pt x="85" y="52"/>
                  <a:pt x="85" y="49"/>
                </a:cubicBezTo>
                <a:cubicBezTo>
                  <a:pt x="85" y="45"/>
                  <a:pt x="86" y="43"/>
                  <a:pt x="89" y="40"/>
                </a:cubicBezTo>
                <a:cubicBezTo>
                  <a:pt x="91" y="38"/>
                  <a:pt x="94" y="37"/>
                  <a:pt x="97" y="37"/>
                </a:cubicBezTo>
                <a:cubicBezTo>
                  <a:pt x="100" y="37"/>
                  <a:pt x="103" y="38"/>
                  <a:pt x="106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742949" y="2976145"/>
            <a:ext cx="157220" cy="157220"/>
          </a:xfrm>
          <a:custGeom>
            <a:pathLst>
              <a:path extrusionOk="0" h="146" w="145">
                <a:moveTo>
                  <a:pt x="135" y="36"/>
                </a:moveTo>
                <a:cubicBezTo>
                  <a:pt x="141" y="48"/>
                  <a:pt x="145" y="60"/>
                  <a:pt x="145" y="73"/>
                </a:cubicBezTo>
                <a:cubicBezTo>
                  <a:pt x="145" y="86"/>
                  <a:pt x="141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7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7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128" y="96"/>
                </a:moveTo>
                <a:cubicBezTo>
                  <a:pt x="131" y="89"/>
                  <a:pt x="133" y="81"/>
                  <a:pt x="133" y="73"/>
                </a:cubicBezTo>
                <a:cubicBezTo>
                  <a:pt x="133" y="65"/>
                  <a:pt x="131" y="57"/>
                  <a:pt x="128" y="49"/>
                </a:cubicBezTo>
                <a:cubicBezTo>
                  <a:pt x="125" y="42"/>
                  <a:pt x="120" y="36"/>
                  <a:pt x="115" y="30"/>
                </a:cubicBezTo>
                <a:cubicBezTo>
                  <a:pt x="110" y="25"/>
                  <a:pt x="103" y="20"/>
                  <a:pt x="96" y="17"/>
                </a:cubicBezTo>
                <a:cubicBezTo>
                  <a:pt x="88" y="14"/>
                  <a:pt x="80" y="12"/>
                  <a:pt x="72" y="12"/>
                </a:cubicBezTo>
                <a:cubicBezTo>
                  <a:pt x="64" y="12"/>
                  <a:pt x="56" y="14"/>
                  <a:pt x="49" y="17"/>
                </a:cubicBezTo>
                <a:cubicBezTo>
                  <a:pt x="41" y="20"/>
                  <a:pt x="35" y="25"/>
                  <a:pt x="29" y="30"/>
                </a:cubicBezTo>
                <a:cubicBezTo>
                  <a:pt x="24" y="36"/>
                  <a:pt x="20" y="42"/>
                  <a:pt x="16" y="49"/>
                </a:cubicBezTo>
                <a:cubicBezTo>
                  <a:pt x="13" y="57"/>
                  <a:pt x="12" y="65"/>
                  <a:pt x="12" y="73"/>
                </a:cubicBezTo>
                <a:cubicBezTo>
                  <a:pt x="12" y="81"/>
                  <a:pt x="13" y="89"/>
                  <a:pt x="16" y="96"/>
                </a:cubicBezTo>
                <a:cubicBezTo>
                  <a:pt x="20" y="104"/>
                  <a:pt x="24" y="110"/>
                  <a:pt x="29" y="116"/>
                </a:cubicBezTo>
                <a:cubicBezTo>
                  <a:pt x="35" y="121"/>
                  <a:pt x="41" y="125"/>
                  <a:pt x="49" y="129"/>
                </a:cubicBezTo>
                <a:cubicBezTo>
                  <a:pt x="56" y="132"/>
                  <a:pt x="64" y="133"/>
                  <a:pt x="72" y="133"/>
                </a:cubicBezTo>
                <a:cubicBezTo>
                  <a:pt x="80" y="133"/>
                  <a:pt x="88" y="132"/>
                  <a:pt x="96" y="129"/>
                </a:cubicBezTo>
                <a:cubicBezTo>
                  <a:pt x="103" y="125"/>
                  <a:pt x="110" y="121"/>
                  <a:pt x="115" y="116"/>
                </a:cubicBezTo>
                <a:cubicBezTo>
                  <a:pt x="120" y="110"/>
                  <a:pt x="125" y="104"/>
                  <a:pt x="128" y="96"/>
                </a:cubicBezTo>
                <a:close/>
                <a:moveTo>
                  <a:pt x="56" y="40"/>
                </a:moveTo>
                <a:cubicBezTo>
                  <a:pt x="59" y="43"/>
                  <a:pt x="60" y="45"/>
                  <a:pt x="60" y="49"/>
                </a:cubicBezTo>
                <a:cubicBezTo>
                  <a:pt x="60" y="52"/>
                  <a:pt x="59" y="55"/>
                  <a:pt x="56" y="57"/>
                </a:cubicBezTo>
                <a:cubicBezTo>
                  <a:pt x="54" y="60"/>
                  <a:pt x="51" y="61"/>
                  <a:pt x="48" y="61"/>
                </a:cubicBezTo>
                <a:cubicBezTo>
                  <a:pt x="45" y="61"/>
                  <a:pt x="42" y="60"/>
                  <a:pt x="39" y="57"/>
                </a:cubicBezTo>
                <a:cubicBezTo>
                  <a:pt x="37" y="55"/>
                  <a:pt x="36" y="52"/>
                  <a:pt x="36" y="49"/>
                </a:cubicBezTo>
                <a:cubicBezTo>
                  <a:pt x="36" y="45"/>
                  <a:pt x="37" y="43"/>
                  <a:pt x="39" y="40"/>
                </a:cubicBezTo>
                <a:cubicBezTo>
                  <a:pt x="42" y="38"/>
                  <a:pt x="45" y="37"/>
                  <a:pt x="48" y="37"/>
                </a:cubicBezTo>
                <a:cubicBezTo>
                  <a:pt x="51" y="37"/>
                  <a:pt x="54" y="38"/>
                  <a:pt x="56" y="40"/>
                </a:cubicBezTo>
                <a:close/>
                <a:moveTo>
                  <a:pt x="107" y="87"/>
                </a:moveTo>
                <a:cubicBezTo>
                  <a:pt x="108" y="88"/>
                  <a:pt x="108" y="89"/>
                  <a:pt x="108" y="91"/>
                </a:cubicBezTo>
                <a:cubicBezTo>
                  <a:pt x="108" y="93"/>
                  <a:pt x="108" y="94"/>
                  <a:pt x="107" y="95"/>
                </a:cubicBezTo>
                <a:cubicBezTo>
                  <a:pt x="105" y="97"/>
                  <a:pt x="104" y="97"/>
                  <a:pt x="102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40" y="97"/>
                  <a:pt x="39" y="97"/>
                  <a:pt x="38" y="95"/>
                </a:cubicBezTo>
                <a:cubicBezTo>
                  <a:pt x="36" y="94"/>
                  <a:pt x="36" y="93"/>
                  <a:pt x="36" y="91"/>
                </a:cubicBezTo>
                <a:cubicBezTo>
                  <a:pt x="36" y="89"/>
                  <a:pt x="36" y="88"/>
                  <a:pt x="38" y="87"/>
                </a:cubicBezTo>
                <a:cubicBezTo>
                  <a:pt x="39" y="86"/>
                  <a:pt x="40" y="85"/>
                  <a:pt x="42" y="85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04" y="85"/>
                  <a:pt x="105" y="86"/>
                  <a:pt x="107" y="87"/>
                </a:cubicBezTo>
                <a:close/>
                <a:moveTo>
                  <a:pt x="105" y="40"/>
                </a:moveTo>
                <a:cubicBezTo>
                  <a:pt x="107" y="43"/>
                  <a:pt x="108" y="45"/>
                  <a:pt x="108" y="49"/>
                </a:cubicBezTo>
                <a:cubicBezTo>
                  <a:pt x="108" y="52"/>
                  <a:pt x="107" y="55"/>
                  <a:pt x="105" y="57"/>
                </a:cubicBezTo>
                <a:cubicBezTo>
                  <a:pt x="103" y="60"/>
                  <a:pt x="100" y="61"/>
                  <a:pt x="96" y="61"/>
                </a:cubicBezTo>
                <a:cubicBezTo>
                  <a:pt x="93" y="61"/>
                  <a:pt x="90" y="60"/>
                  <a:pt x="88" y="57"/>
                </a:cubicBezTo>
                <a:cubicBezTo>
                  <a:pt x="85" y="55"/>
                  <a:pt x="84" y="52"/>
                  <a:pt x="84" y="49"/>
                </a:cubicBezTo>
                <a:cubicBezTo>
                  <a:pt x="84" y="45"/>
                  <a:pt x="85" y="43"/>
                  <a:pt x="88" y="40"/>
                </a:cubicBezTo>
                <a:cubicBezTo>
                  <a:pt x="90" y="38"/>
                  <a:pt x="93" y="37"/>
                  <a:pt x="96" y="37"/>
                </a:cubicBezTo>
                <a:cubicBezTo>
                  <a:pt x="100" y="37"/>
                  <a:pt x="103" y="38"/>
                  <a:pt x="105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3947173" y="3015044"/>
            <a:ext cx="194499" cy="103733"/>
          </a:xfrm>
          <a:custGeom>
            <a:pathLst>
              <a:path extrusionOk="0" h="96" w="181">
                <a:moveTo>
                  <a:pt x="167" y="14"/>
                </a:moveTo>
                <a:cubicBezTo>
                  <a:pt x="177" y="23"/>
                  <a:pt x="181" y="35"/>
                  <a:pt x="181" y="48"/>
                </a:cubicBezTo>
                <a:cubicBezTo>
                  <a:pt x="181" y="61"/>
                  <a:pt x="177" y="73"/>
                  <a:pt x="167" y="82"/>
                </a:cubicBezTo>
                <a:cubicBezTo>
                  <a:pt x="158" y="92"/>
                  <a:pt x="146" y="96"/>
                  <a:pt x="133" y="96"/>
                </a:cubicBezTo>
                <a:cubicBezTo>
                  <a:pt x="121" y="96"/>
                  <a:pt x="110" y="92"/>
                  <a:pt x="101" y="84"/>
                </a:cubicBezTo>
                <a:cubicBezTo>
                  <a:pt x="80" y="84"/>
                  <a:pt x="80" y="84"/>
                  <a:pt x="80" y="84"/>
                </a:cubicBezTo>
                <a:cubicBezTo>
                  <a:pt x="71" y="92"/>
                  <a:pt x="60" y="96"/>
                  <a:pt x="48" y="96"/>
                </a:cubicBezTo>
                <a:cubicBezTo>
                  <a:pt x="35" y="96"/>
                  <a:pt x="23" y="92"/>
                  <a:pt x="14" y="82"/>
                </a:cubicBezTo>
                <a:cubicBezTo>
                  <a:pt x="4" y="73"/>
                  <a:pt x="0" y="61"/>
                  <a:pt x="0" y="48"/>
                </a:cubicBezTo>
                <a:cubicBezTo>
                  <a:pt x="0" y="35"/>
                  <a:pt x="4" y="23"/>
                  <a:pt x="14" y="14"/>
                </a:cubicBezTo>
                <a:cubicBezTo>
                  <a:pt x="23" y="4"/>
                  <a:pt x="35" y="0"/>
                  <a:pt x="48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6" y="0"/>
                  <a:pt x="158" y="4"/>
                  <a:pt x="167" y="14"/>
                </a:cubicBezTo>
                <a:close/>
                <a:moveTo>
                  <a:pt x="78" y="54"/>
                </a:moveTo>
                <a:cubicBezTo>
                  <a:pt x="78" y="42"/>
                  <a:pt x="78" y="42"/>
                  <a:pt x="78" y="42"/>
                </a:cubicBezTo>
                <a:cubicBezTo>
                  <a:pt x="78" y="41"/>
                  <a:pt x="78" y="40"/>
                  <a:pt x="78" y="40"/>
                </a:cubicBezTo>
                <a:cubicBezTo>
                  <a:pt x="77" y="39"/>
                  <a:pt x="76" y="39"/>
                  <a:pt x="75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57" y="21"/>
                  <a:pt x="57" y="21"/>
                  <a:pt x="57" y="21"/>
                </a:cubicBezTo>
                <a:cubicBezTo>
                  <a:pt x="57" y="20"/>
                  <a:pt x="57" y="19"/>
                  <a:pt x="56" y="19"/>
                </a:cubicBezTo>
                <a:cubicBezTo>
                  <a:pt x="56" y="18"/>
                  <a:pt x="55" y="18"/>
                  <a:pt x="54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1" y="18"/>
                  <a:pt x="40" y="18"/>
                  <a:pt x="40" y="19"/>
                </a:cubicBezTo>
                <a:cubicBezTo>
                  <a:pt x="39" y="19"/>
                  <a:pt x="39" y="20"/>
                  <a:pt x="39" y="21"/>
                </a:cubicBezTo>
                <a:cubicBezTo>
                  <a:pt x="39" y="39"/>
                  <a:pt x="39" y="39"/>
                  <a:pt x="39" y="39"/>
                </a:cubicBezTo>
                <a:cubicBezTo>
                  <a:pt x="21" y="39"/>
                  <a:pt x="21" y="39"/>
                  <a:pt x="21" y="39"/>
                </a:cubicBezTo>
                <a:cubicBezTo>
                  <a:pt x="20" y="39"/>
                  <a:pt x="19" y="39"/>
                  <a:pt x="19" y="40"/>
                </a:cubicBezTo>
                <a:cubicBezTo>
                  <a:pt x="18" y="40"/>
                  <a:pt x="18" y="41"/>
                  <a:pt x="18" y="42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5"/>
                  <a:pt x="18" y="56"/>
                  <a:pt x="19" y="56"/>
                </a:cubicBezTo>
                <a:cubicBezTo>
                  <a:pt x="19" y="57"/>
                  <a:pt x="20" y="57"/>
                  <a:pt x="2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75"/>
                  <a:pt x="39" y="75"/>
                  <a:pt x="39" y="75"/>
                </a:cubicBezTo>
                <a:cubicBezTo>
                  <a:pt x="39" y="76"/>
                  <a:pt x="39" y="77"/>
                  <a:pt x="40" y="77"/>
                </a:cubicBezTo>
                <a:cubicBezTo>
                  <a:pt x="40" y="78"/>
                  <a:pt x="41" y="78"/>
                  <a:pt x="42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55" y="78"/>
                  <a:pt x="56" y="78"/>
                  <a:pt x="56" y="77"/>
                </a:cubicBezTo>
                <a:cubicBezTo>
                  <a:pt x="57" y="77"/>
                  <a:pt x="57" y="76"/>
                  <a:pt x="57" y="75"/>
                </a:cubicBezTo>
                <a:cubicBezTo>
                  <a:pt x="57" y="57"/>
                  <a:pt x="57" y="57"/>
                  <a:pt x="57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6" y="57"/>
                  <a:pt x="77" y="57"/>
                  <a:pt x="78" y="56"/>
                </a:cubicBezTo>
                <a:cubicBezTo>
                  <a:pt x="78" y="56"/>
                  <a:pt x="78" y="55"/>
                  <a:pt x="78" y="54"/>
                </a:cubicBezTo>
                <a:close/>
                <a:moveTo>
                  <a:pt x="129" y="69"/>
                </a:moveTo>
                <a:cubicBezTo>
                  <a:pt x="132" y="66"/>
                  <a:pt x="133" y="63"/>
                  <a:pt x="133" y="60"/>
                </a:cubicBezTo>
                <a:cubicBezTo>
                  <a:pt x="133" y="57"/>
                  <a:pt x="132" y="54"/>
                  <a:pt x="129" y="52"/>
                </a:cubicBezTo>
                <a:cubicBezTo>
                  <a:pt x="127" y="49"/>
                  <a:pt x="124" y="48"/>
                  <a:pt x="121" y="48"/>
                </a:cubicBezTo>
                <a:cubicBezTo>
                  <a:pt x="117" y="48"/>
                  <a:pt x="115" y="49"/>
                  <a:pt x="112" y="52"/>
                </a:cubicBezTo>
                <a:cubicBezTo>
                  <a:pt x="110" y="54"/>
                  <a:pt x="109" y="57"/>
                  <a:pt x="109" y="60"/>
                </a:cubicBezTo>
                <a:cubicBezTo>
                  <a:pt x="109" y="63"/>
                  <a:pt x="110" y="66"/>
                  <a:pt x="112" y="69"/>
                </a:cubicBezTo>
                <a:cubicBezTo>
                  <a:pt x="115" y="71"/>
                  <a:pt x="117" y="72"/>
                  <a:pt x="121" y="72"/>
                </a:cubicBezTo>
                <a:cubicBezTo>
                  <a:pt x="124" y="72"/>
                  <a:pt x="127" y="71"/>
                  <a:pt x="129" y="69"/>
                </a:cubicBezTo>
                <a:close/>
                <a:moveTo>
                  <a:pt x="153" y="44"/>
                </a:moveTo>
                <a:cubicBezTo>
                  <a:pt x="156" y="42"/>
                  <a:pt x="157" y="39"/>
                  <a:pt x="157" y="36"/>
                </a:cubicBezTo>
                <a:cubicBezTo>
                  <a:pt x="157" y="33"/>
                  <a:pt x="156" y="30"/>
                  <a:pt x="153" y="27"/>
                </a:cubicBezTo>
                <a:cubicBezTo>
                  <a:pt x="151" y="25"/>
                  <a:pt x="148" y="24"/>
                  <a:pt x="145" y="24"/>
                </a:cubicBezTo>
                <a:cubicBezTo>
                  <a:pt x="142" y="24"/>
                  <a:pt x="139" y="25"/>
                  <a:pt x="136" y="27"/>
                </a:cubicBezTo>
                <a:cubicBezTo>
                  <a:pt x="134" y="30"/>
                  <a:pt x="133" y="33"/>
                  <a:pt x="133" y="36"/>
                </a:cubicBezTo>
                <a:cubicBezTo>
                  <a:pt x="133" y="39"/>
                  <a:pt x="134" y="42"/>
                  <a:pt x="136" y="44"/>
                </a:cubicBezTo>
                <a:cubicBezTo>
                  <a:pt x="139" y="47"/>
                  <a:pt x="142" y="48"/>
                  <a:pt x="145" y="48"/>
                </a:cubicBezTo>
                <a:cubicBezTo>
                  <a:pt x="148" y="48"/>
                  <a:pt x="151" y="47"/>
                  <a:pt x="153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190297" y="3002078"/>
            <a:ext cx="196120" cy="116699"/>
          </a:xfrm>
          <a:custGeom>
            <a:pathLst>
              <a:path extrusionOk="0" h="108" w="182">
                <a:moveTo>
                  <a:pt x="182" y="12"/>
                </a:moveTo>
                <a:cubicBezTo>
                  <a:pt x="182" y="96"/>
                  <a:pt x="182" y="96"/>
                  <a:pt x="182" y="96"/>
                </a:cubicBezTo>
                <a:cubicBezTo>
                  <a:pt x="182" y="100"/>
                  <a:pt x="181" y="103"/>
                  <a:pt x="178" y="105"/>
                </a:cubicBezTo>
                <a:cubicBezTo>
                  <a:pt x="176" y="107"/>
                  <a:pt x="173" y="108"/>
                  <a:pt x="170" y="108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9" y="108"/>
                  <a:pt x="6" y="107"/>
                  <a:pt x="4" y="105"/>
                </a:cubicBezTo>
                <a:cubicBezTo>
                  <a:pt x="1" y="103"/>
                  <a:pt x="0" y="100"/>
                  <a:pt x="0" y="9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1" y="5"/>
                  <a:pt x="4" y="3"/>
                </a:cubicBezTo>
                <a:cubicBezTo>
                  <a:pt x="6" y="1"/>
                  <a:pt x="9" y="0"/>
                  <a:pt x="12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6" y="1"/>
                  <a:pt x="178" y="3"/>
                </a:cubicBezTo>
                <a:cubicBezTo>
                  <a:pt x="181" y="5"/>
                  <a:pt x="182" y="8"/>
                  <a:pt x="182" y="12"/>
                </a:cubicBezTo>
                <a:close/>
                <a:moveTo>
                  <a:pt x="170" y="96"/>
                </a:moveTo>
                <a:cubicBezTo>
                  <a:pt x="170" y="12"/>
                  <a:pt x="170" y="12"/>
                  <a:pt x="170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96"/>
                  <a:pt x="12" y="96"/>
                  <a:pt x="12" y="96"/>
                </a:cubicBezTo>
                <a:lnTo>
                  <a:pt x="170" y="96"/>
                </a:lnTo>
                <a:close/>
                <a:moveTo>
                  <a:pt x="37" y="25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35"/>
                  <a:pt x="36" y="36"/>
                  <a:pt x="35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5" y="36"/>
                  <a:pt x="24" y="35"/>
                  <a:pt x="24" y="3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4"/>
                  <a:pt x="25" y="24"/>
                  <a:pt x="26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6" y="24"/>
                  <a:pt x="37" y="24"/>
                  <a:pt x="37" y="25"/>
                </a:cubicBezTo>
                <a:close/>
                <a:moveTo>
                  <a:pt x="49" y="49"/>
                </a:moveTo>
                <a:cubicBezTo>
                  <a:pt x="49" y="59"/>
                  <a:pt x="49" y="59"/>
                  <a:pt x="49" y="59"/>
                </a:cubicBezTo>
                <a:cubicBezTo>
                  <a:pt x="49" y="60"/>
                  <a:pt x="48" y="60"/>
                  <a:pt x="47" y="60"/>
                </a:cubicBezTo>
                <a:cubicBezTo>
                  <a:pt x="26" y="60"/>
                  <a:pt x="26" y="60"/>
                  <a:pt x="26" y="60"/>
                </a:cubicBezTo>
                <a:cubicBezTo>
                  <a:pt x="25" y="60"/>
                  <a:pt x="24" y="60"/>
                  <a:pt x="24" y="59"/>
                </a:cubicBezTo>
                <a:cubicBezTo>
                  <a:pt x="24" y="49"/>
                  <a:pt x="24" y="49"/>
                  <a:pt x="24" y="49"/>
                </a:cubicBezTo>
                <a:cubicBezTo>
                  <a:pt x="24" y="48"/>
                  <a:pt x="25" y="48"/>
                  <a:pt x="26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8" y="48"/>
                  <a:pt x="49" y="48"/>
                  <a:pt x="49" y="49"/>
                </a:cubicBezTo>
                <a:close/>
                <a:moveTo>
                  <a:pt x="37" y="74"/>
                </a:moveTo>
                <a:cubicBezTo>
                  <a:pt x="37" y="83"/>
                  <a:pt x="37" y="83"/>
                  <a:pt x="37" y="83"/>
                </a:cubicBezTo>
                <a:cubicBezTo>
                  <a:pt x="37" y="84"/>
                  <a:pt x="36" y="84"/>
                  <a:pt x="35" y="84"/>
                </a:cubicBezTo>
                <a:cubicBezTo>
                  <a:pt x="26" y="84"/>
                  <a:pt x="26" y="84"/>
                  <a:pt x="26" y="84"/>
                </a:cubicBezTo>
                <a:cubicBezTo>
                  <a:pt x="25" y="84"/>
                  <a:pt x="24" y="84"/>
                  <a:pt x="24" y="83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5" y="72"/>
                  <a:pt x="26" y="72"/>
                </a:cubicBezTo>
                <a:cubicBezTo>
                  <a:pt x="35" y="72"/>
                  <a:pt x="35" y="72"/>
                  <a:pt x="35" y="72"/>
                </a:cubicBezTo>
                <a:cubicBezTo>
                  <a:pt x="36" y="72"/>
                  <a:pt x="37" y="73"/>
                  <a:pt x="37" y="74"/>
                </a:cubicBezTo>
                <a:close/>
                <a:moveTo>
                  <a:pt x="61" y="25"/>
                </a:moveTo>
                <a:cubicBezTo>
                  <a:pt x="61" y="34"/>
                  <a:pt x="61" y="34"/>
                  <a:pt x="61" y="34"/>
                </a:cubicBezTo>
                <a:cubicBezTo>
                  <a:pt x="61" y="35"/>
                  <a:pt x="60" y="36"/>
                  <a:pt x="59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49" y="36"/>
                  <a:pt x="49" y="35"/>
                  <a:pt x="49" y="34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4"/>
                  <a:pt x="49" y="24"/>
                  <a:pt x="50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1" y="24"/>
                  <a:pt x="61" y="25"/>
                </a:cubicBezTo>
                <a:close/>
                <a:moveTo>
                  <a:pt x="133" y="74"/>
                </a:moveTo>
                <a:cubicBezTo>
                  <a:pt x="133" y="83"/>
                  <a:pt x="133" y="83"/>
                  <a:pt x="133" y="83"/>
                </a:cubicBezTo>
                <a:cubicBezTo>
                  <a:pt x="133" y="84"/>
                  <a:pt x="133" y="84"/>
                  <a:pt x="132" y="84"/>
                </a:cubicBezTo>
                <a:cubicBezTo>
                  <a:pt x="50" y="84"/>
                  <a:pt x="50" y="84"/>
                  <a:pt x="50" y="84"/>
                </a:cubicBezTo>
                <a:cubicBezTo>
                  <a:pt x="49" y="84"/>
                  <a:pt x="49" y="84"/>
                  <a:pt x="49" y="83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73"/>
                  <a:pt x="49" y="72"/>
                  <a:pt x="50" y="72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33" y="72"/>
                  <a:pt x="133" y="73"/>
                  <a:pt x="133" y="74"/>
                </a:cubicBezTo>
                <a:close/>
                <a:moveTo>
                  <a:pt x="73" y="49"/>
                </a:moveTo>
                <a:cubicBezTo>
                  <a:pt x="73" y="59"/>
                  <a:pt x="73" y="59"/>
                  <a:pt x="73" y="59"/>
                </a:cubicBezTo>
                <a:cubicBezTo>
                  <a:pt x="73" y="60"/>
                  <a:pt x="72" y="60"/>
                  <a:pt x="7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60"/>
                  <a:pt x="61" y="60"/>
                  <a:pt x="61" y="59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48"/>
                  <a:pt x="61" y="48"/>
                  <a:pt x="62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8"/>
                  <a:pt x="73" y="49"/>
                </a:cubicBezTo>
                <a:close/>
                <a:moveTo>
                  <a:pt x="85" y="25"/>
                </a:move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4" y="36"/>
                  <a:pt x="83" y="36"/>
                </a:cubicBezTo>
                <a:cubicBezTo>
                  <a:pt x="74" y="36"/>
                  <a:pt x="74" y="36"/>
                  <a:pt x="74" y="36"/>
                </a:cubicBezTo>
                <a:cubicBezTo>
                  <a:pt x="73" y="36"/>
                  <a:pt x="73" y="35"/>
                  <a:pt x="73" y="34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4"/>
                  <a:pt x="73" y="24"/>
                  <a:pt x="74" y="24"/>
                </a:cubicBezTo>
                <a:cubicBezTo>
                  <a:pt x="83" y="24"/>
                  <a:pt x="83" y="24"/>
                  <a:pt x="83" y="24"/>
                </a:cubicBezTo>
                <a:cubicBezTo>
                  <a:pt x="84" y="24"/>
                  <a:pt x="85" y="24"/>
                  <a:pt x="85" y="25"/>
                </a:cubicBezTo>
                <a:close/>
                <a:moveTo>
                  <a:pt x="97" y="49"/>
                </a:moveTo>
                <a:cubicBezTo>
                  <a:pt x="97" y="59"/>
                  <a:pt x="97" y="59"/>
                  <a:pt x="97" y="59"/>
                </a:cubicBezTo>
                <a:cubicBezTo>
                  <a:pt x="97" y="60"/>
                  <a:pt x="97" y="60"/>
                  <a:pt x="96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5" y="60"/>
                  <a:pt x="85" y="60"/>
                  <a:pt x="85" y="5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8"/>
                  <a:pt x="85" y="48"/>
                  <a:pt x="86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97" y="48"/>
                  <a:pt x="97" y="48"/>
                  <a:pt x="97" y="49"/>
                </a:cubicBezTo>
                <a:close/>
                <a:moveTo>
                  <a:pt x="109" y="25"/>
                </a:moveTo>
                <a:cubicBezTo>
                  <a:pt x="109" y="34"/>
                  <a:pt x="109" y="34"/>
                  <a:pt x="109" y="34"/>
                </a:cubicBezTo>
                <a:cubicBezTo>
                  <a:pt x="109" y="35"/>
                  <a:pt x="109" y="36"/>
                  <a:pt x="108" y="36"/>
                </a:cubicBezTo>
                <a:cubicBezTo>
                  <a:pt x="99" y="36"/>
                  <a:pt x="99" y="36"/>
                  <a:pt x="99" y="36"/>
                </a:cubicBezTo>
                <a:cubicBezTo>
                  <a:pt x="98" y="36"/>
                  <a:pt x="97" y="35"/>
                  <a:pt x="97" y="34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4"/>
                  <a:pt x="98" y="24"/>
                  <a:pt x="99" y="24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9" y="24"/>
                  <a:pt x="109" y="24"/>
                  <a:pt x="109" y="25"/>
                </a:cubicBezTo>
                <a:close/>
                <a:moveTo>
                  <a:pt x="121" y="49"/>
                </a:moveTo>
                <a:cubicBezTo>
                  <a:pt x="121" y="59"/>
                  <a:pt x="121" y="59"/>
                  <a:pt x="121" y="59"/>
                </a:cubicBezTo>
                <a:cubicBezTo>
                  <a:pt x="121" y="60"/>
                  <a:pt x="121" y="60"/>
                  <a:pt x="120" y="60"/>
                </a:cubicBezTo>
                <a:cubicBezTo>
                  <a:pt x="111" y="60"/>
                  <a:pt x="111" y="60"/>
                  <a:pt x="111" y="60"/>
                </a:cubicBezTo>
                <a:cubicBezTo>
                  <a:pt x="110" y="60"/>
                  <a:pt x="109" y="60"/>
                  <a:pt x="109" y="59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109" y="48"/>
                  <a:pt x="110" y="48"/>
                  <a:pt x="111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1" y="48"/>
                  <a:pt x="121" y="48"/>
                  <a:pt x="121" y="49"/>
                </a:cubicBezTo>
                <a:close/>
                <a:moveTo>
                  <a:pt x="133" y="25"/>
                </a:moveTo>
                <a:cubicBezTo>
                  <a:pt x="133" y="34"/>
                  <a:pt x="133" y="34"/>
                  <a:pt x="133" y="34"/>
                </a:cubicBezTo>
                <a:cubicBezTo>
                  <a:pt x="133" y="35"/>
                  <a:pt x="133" y="36"/>
                  <a:pt x="132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2" y="36"/>
                  <a:pt x="121" y="35"/>
                  <a:pt x="121" y="34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21" y="24"/>
                  <a:pt x="122" y="24"/>
                  <a:pt x="123" y="24"/>
                </a:cubicBezTo>
                <a:cubicBezTo>
                  <a:pt x="132" y="24"/>
                  <a:pt x="132" y="24"/>
                  <a:pt x="132" y="24"/>
                </a:cubicBezTo>
                <a:cubicBezTo>
                  <a:pt x="133" y="24"/>
                  <a:pt x="133" y="24"/>
                  <a:pt x="133" y="25"/>
                </a:cubicBezTo>
                <a:close/>
                <a:moveTo>
                  <a:pt x="158" y="25"/>
                </a:moveTo>
                <a:cubicBezTo>
                  <a:pt x="158" y="59"/>
                  <a:pt x="158" y="59"/>
                  <a:pt x="158" y="59"/>
                </a:cubicBezTo>
                <a:cubicBezTo>
                  <a:pt x="158" y="60"/>
                  <a:pt x="157" y="60"/>
                  <a:pt x="156" y="60"/>
                </a:cubicBezTo>
                <a:cubicBezTo>
                  <a:pt x="135" y="60"/>
                  <a:pt x="135" y="60"/>
                  <a:pt x="135" y="60"/>
                </a:cubicBezTo>
                <a:cubicBezTo>
                  <a:pt x="134" y="60"/>
                  <a:pt x="133" y="60"/>
                  <a:pt x="133" y="59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3" y="48"/>
                  <a:pt x="134" y="48"/>
                  <a:pt x="135" y="48"/>
                </a:cubicBezTo>
                <a:cubicBezTo>
                  <a:pt x="145" y="48"/>
                  <a:pt x="145" y="48"/>
                  <a:pt x="145" y="48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4"/>
                  <a:pt x="146" y="24"/>
                  <a:pt x="147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7" y="24"/>
                  <a:pt x="158" y="24"/>
                  <a:pt x="158" y="25"/>
                </a:cubicBezTo>
                <a:close/>
                <a:moveTo>
                  <a:pt x="158" y="74"/>
                </a:moveTo>
                <a:cubicBezTo>
                  <a:pt x="158" y="83"/>
                  <a:pt x="158" y="83"/>
                  <a:pt x="158" y="83"/>
                </a:cubicBezTo>
                <a:cubicBezTo>
                  <a:pt x="158" y="84"/>
                  <a:pt x="157" y="84"/>
                  <a:pt x="156" y="84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146" y="84"/>
                  <a:pt x="145" y="84"/>
                  <a:pt x="145" y="83"/>
                </a:cubicBezTo>
                <a:cubicBezTo>
                  <a:pt x="145" y="74"/>
                  <a:pt x="145" y="74"/>
                  <a:pt x="145" y="74"/>
                </a:cubicBezTo>
                <a:cubicBezTo>
                  <a:pt x="145" y="73"/>
                  <a:pt x="146" y="72"/>
                  <a:pt x="147" y="72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7" y="72"/>
                  <a:pt x="158" y="73"/>
                  <a:pt x="158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441525" y="2976145"/>
            <a:ext cx="175049" cy="157220"/>
          </a:xfrm>
          <a:custGeom>
            <a:pathLst>
              <a:path extrusionOk="0" h="146" w="163">
                <a:moveTo>
                  <a:pt x="24" y="12"/>
                </a:moveTo>
                <a:cubicBezTo>
                  <a:pt x="24" y="15"/>
                  <a:pt x="23" y="17"/>
                  <a:pt x="22" y="18"/>
                </a:cubicBezTo>
                <a:cubicBezTo>
                  <a:pt x="21" y="20"/>
                  <a:pt x="20" y="22"/>
                  <a:pt x="18" y="23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18" y="143"/>
                  <a:pt x="18" y="144"/>
                  <a:pt x="17" y="145"/>
                </a:cubicBezTo>
                <a:cubicBezTo>
                  <a:pt x="16" y="145"/>
                  <a:pt x="16" y="146"/>
                  <a:pt x="15" y="146"/>
                </a:cubicBezTo>
                <a:cubicBezTo>
                  <a:pt x="9" y="146"/>
                  <a:pt x="9" y="146"/>
                  <a:pt x="9" y="146"/>
                </a:cubicBezTo>
                <a:cubicBezTo>
                  <a:pt x="8" y="146"/>
                  <a:pt x="7" y="145"/>
                  <a:pt x="7" y="145"/>
                </a:cubicBezTo>
                <a:cubicBezTo>
                  <a:pt x="6" y="144"/>
                  <a:pt x="6" y="143"/>
                  <a:pt x="6" y="143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22"/>
                  <a:pt x="3" y="20"/>
                  <a:pt x="1" y="18"/>
                </a:cubicBezTo>
                <a:cubicBezTo>
                  <a:pt x="0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2" y="0"/>
                </a:cubicBezTo>
                <a:cubicBezTo>
                  <a:pt x="15" y="0"/>
                  <a:pt x="18" y="1"/>
                  <a:pt x="20" y="4"/>
                </a:cubicBezTo>
                <a:cubicBezTo>
                  <a:pt x="23" y="6"/>
                  <a:pt x="24" y="9"/>
                  <a:pt x="24" y="12"/>
                </a:cubicBezTo>
                <a:close/>
                <a:moveTo>
                  <a:pt x="163" y="18"/>
                </a:moveTo>
                <a:cubicBezTo>
                  <a:pt x="163" y="91"/>
                  <a:pt x="163" y="91"/>
                  <a:pt x="163" y="91"/>
                </a:cubicBezTo>
                <a:cubicBezTo>
                  <a:pt x="163" y="93"/>
                  <a:pt x="162" y="95"/>
                  <a:pt x="160" y="96"/>
                </a:cubicBezTo>
                <a:cubicBezTo>
                  <a:pt x="159" y="96"/>
                  <a:pt x="159" y="97"/>
                  <a:pt x="158" y="97"/>
                </a:cubicBezTo>
                <a:cubicBezTo>
                  <a:pt x="144" y="104"/>
                  <a:pt x="133" y="108"/>
                  <a:pt x="123" y="108"/>
                </a:cubicBezTo>
                <a:cubicBezTo>
                  <a:pt x="118" y="108"/>
                  <a:pt x="113" y="107"/>
                  <a:pt x="108" y="105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2" y="101"/>
                  <a:pt x="99" y="100"/>
                  <a:pt x="96" y="99"/>
                </a:cubicBezTo>
                <a:cubicBezTo>
                  <a:pt x="94" y="98"/>
                  <a:pt x="91" y="97"/>
                  <a:pt x="88" y="96"/>
                </a:cubicBezTo>
                <a:cubicBezTo>
                  <a:pt x="84" y="95"/>
                  <a:pt x="81" y="95"/>
                  <a:pt x="77" y="95"/>
                </a:cubicBezTo>
                <a:cubicBezTo>
                  <a:pt x="71" y="95"/>
                  <a:pt x="63" y="96"/>
                  <a:pt x="55" y="99"/>
                </a:cubicBezTo>
                <a:cubicBezTo>
                  <a:pt x="46" y="102"/>
                  <a:pt x="39" y="105"/>
                  <a:pt x="33" y="108"/>
                </a:cubicBezTo>
                <a:cubicBezTo>
                  <a:pt x="32" y="109"/>
                  <a:pt x="31" y="109"/>
                  <a:pt x="30" y="109"/>
                </a:cubicBezTo>
                <a:cubicBezTo>
                  <a:pt x="29" y="109"/>
                  <a:pt x="28" y="109"/>
                  <a:pt x="27" y="108"/>
                </a:cubicBezTo>
                <a:cubicBezTo>
                  <a:pt x="25" y="107"/>
                  <a:pt x="24" y="106"/>
                  <a:pt x="24" y="10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1"/>
                  <a:pt x="25" y="29"/>
                  <a:pt x="27" y="28"/>
                </a:cubicBezTo>
                <a:cubicBezTo>
                  <a:pt x="29" y="27"/>
                  <a:pt x="32" y="25"/>
                  <a:pt x="34" y="24"/>
                </a:cubicBezTo>
                <a:cubicBezTo>
                  <a:pt x="37" y="22"/>
                  <a:pt x="41" y="21"/>
                  <a:pt x="45" y="19"/>
                </a:cubicBezTo>
                <a:cubicBezTo>
                  <a:pt x="50" y="17"/>
                  <a:pt x="54" y="15"/>
                  <a:pt x="60" y="14"/>
                </a:cubicBezTo>
                <a:cubicBezTo>
                  <a:pt x="65" y="13"/>
                  <a:pt x="70" y="12"/>
                  <a:pt x="74" y="12"/>
                </a:cubicBezTo>
                <a:cubicBezTo>
                  <a:pt x="81" y="12"/>
                  <a:pt x="88" y="13"/>
                  <a:pt x="94" y="15"/>
                </a:cubicBezTo>
                <a:cubicBezTo>
                  <a:pt x="100" y="17"/>
                  <a:pt x="107" y="20"/>
                  <a:pt x="114" y="23"/>
                </a:cubicBezTo>
                <a:cubicBezTo>
                  <a:pt x="116" y="25"/>
                  <a:pt x="119" y="25"/>
                  <a:pt x="122" y="25"/>
                </a:cubicBezTo>
                <a:cubicBezTo>
                  <a:pt x="130" y="25"/>
                  <a:pt x="140" y="22"/>
                  <a:pt x="151" y="15"/>
                </a:cubicBezTo>
                <a:cubicBezTo>
                  <a:pt x="153" y="14"/>
                  <a:pt x="154" y="13"/>
                  <a:pt x="154" y="13"/>
                </a:cubicBezTo>
                <a:cubicBezTo>
                  <a:pt x="156" y="12"/>
                  <a:pt x="158" y="12"/>
                  <a:pt x="160" y="13"/>
                </a:cubicBezTo>
                <a:cubicBezTo>
                  <a:pt x="162" y="15"/>
                  <a:pt x="163" y="16"/>
                  <a:pt x="163" y="18"/>
                </a:cubicBezTo>
                <a:close/>
                <a:moveTo>
                  <a:pt x="151" y="87"/>
                </a:moveTo>
                <a:cubicBezTo>
                  <a:pt x="151" y="29"/>
                  <a:pt x="151" y="29"/>
                  <a:pt x="151" y="29"/>
                </a:cubicBezTo>
                <a:cubicBezTo>
                  <a:pt x="140" y="35"/>
                  <a:pt x="131" y="37"/>
                  <a:pt x="122" y="37"/>
                </a:cubicBezTo>
                <a:cubicBezTo>
                  <a:pt x="117" y="37"/>
                  <a:pt x="112" y="36"/>
                  <a:pt x="108" y="34"/>
                </a:cubicBezTo>
                <a:cubicBezTo>
                  <a:pt x="102" y="31"/>
                  <a:pt x="96" y="29"/>
                  <a:pt x="91" y="27"/>
                </a:cubicBezTo>
                <a:cubicBezTo>
                  <a:pt x="86" y="25"/>
                  <a:pt x="80" y="25"/>
                  <a:pt x="74" y="25"/>
                </a:cubicBezTo>
                <a:cubicBezTo>
                  <a:pt x="63" y="25"/>
                  <a:pt x="51" y="29"/>
                  <a:pt x="36" y="37"/>
                </a:cubicBezTo>
                <a:cubicBezTo>
                  <a:pt x="36" y="93"/>
                  <a:pt x="36" y="93"/>
                  <a:pt x="36" y="93"/>
                </a:cubicBezTo>
                <a:cubicBezTo>
                  <a:pt x="52" y="86"/>
                  <a:pt x="65" y="82"/>
                  <a:pt x="77" y="82"/>
                </a:cubicBezTo>
                <a:cubicBezTo>
                  <a:pt x="80" y="82"/>
                  <a:pt x="84" y="83"/>
                  <a:pt x="87" y="83"/>
                </a:cubicBezTo>
                <a:cubicBezTo>
                  <a:pt x="90" y="84"/>
                  <a:pt x="93" y="84"/>
                  <a:pt x="96" y="86"/>
                </a:cubicBezTo>
                <a:cubicBezTo>
                  <a:pt x="99" y="87"/>
                  <a:pt x="102" y="88"/>
                  <a:pt x="103" y="89"/>
                </a:cubicBezTo>
                <a:cubicBezTo>
                  <a:pt x="105" y="89"/>
                  <a:pt x="108" y="91"/>
                  <a:pt x="111" y="92"/>
                </a:cubicBezTo>
                <a:cubicBezTo>
                  <a:pt x="114" y="94"/>
                  <a:pt x="114" y="94"/>
                  <a:pt x="114" y="94"/>
                </a:cubicBezTo>
                <a:cubicBezTo>
                  <a:pt x="117" y="95"/>
                  <a:pt x="120" y="96"/>
                  <a:pt x="123" y="96"/>
                </a:cubicBezTo>
                <a:cubicBezTo>
                  <a:pt x="131" y="96"/>
                  <a:pt x="140" y="93"/>
                  <a:pt x="151" y="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671682" y="2976145"/>
            <a:ext cx="175049" cy="157220"/>
          </a:xfrm>
          <a:custGeom>
            <a:pathLst>
              <a:path extrusionOk="0" h="146" w="164">
                <a:moveTo>
                  <a:pt x="24" y="12"/>
                </a:moveTo>
                <a:cubicBezTo>
                  <a:pt x="24" y="15"/>
                  <a:pt x="24" y="17"/>
                  <a:pt x="23" y="18"/>
                </a:cubicBezTo>
                <a:cubicBezTo>
                  <a:pt x="22" y="20"/>
                  <a:pt x="20" y="22"/>
                  <a:pt x="18" y="23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18" y="143"/>
                  <a:pt x="18" y="144"/>
                  <a:pt x="17" y="145"/>
                </a:cubicBezTo>
                <a:cubicBezTo>
                  <a:pt x="17" y="145"/>
                  <a:pt x="16" y="146"/>
                  <a:pt x="15" y="146"/>
                </a:cubicBezTo>
                <a:cubicBezTo>
                  <a:pt x="9" y="146"/>
                  <a:pt x="9" y="146"/>
                  <a:pt x="9" y="146"/>
                </a:cubicBezTo>
                <a:cubicBezTo>
                  <a:pt x="8" y="146"/>
                  <a:pt x="8" y="145"/>
                  <a:pt x="7" y="145"/>
                </a:cubicBezTo>
                <a:cubicBezTo>
                  <a:pt x="6" y="144"/>
                  <a:pt x="6" y="143"/>
                  <a:pt x="6" y="143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22"/>
                  <a:pt x="3" y="20"/>
                  <a:pt x="2" y="18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4" y="4"/>
                </a:cubicBezTo>
                <a:cubicBezTo>
                  <a:pt x="6" y="1"/>
                  <a:pt x="9" y="0"/>
                  <a:pt x="12" y="0"/>
                </a:cubicBezTo>
                <a:cubicBezTo>
                  <a:pt x="16" y="0"/>
                  <a:pt x="18" y="1"/>
                  <a:pt x="21" y="4"/>
                </a:cubicBezTo>
                <a:cubicBezTo>
                  <a:pt x="23" y="6"/>
                  <a:pt x="24" y="9"/>
                  <a:pt x="24" y="12"/>
                </a:cubicBezTo>
                <a:close/>
                <a:moveTo>
                  <a:pt x="164" y="18"/>
                </a:moveTo>
                <a:cubicBezTo>
                  <a:pt x="164" y="91"/>
                  <a:pt x="164" y="91"/>
                  <a:pt x="164" y="91"/>
                </a:cubicBezTo>
                <a:cubicBezTo>
                  <a:pt x="164" y="93"/>
                  <a:pt x="162" y="95"/>
                  <a:pt x="160" y="96"/>
                </a:cubicBezTo>
                <a:cubicBezTo>
                  <a:pt x="160" y="96"/>
                  <a:pt x="159" y="97"/>
                  <a:pt x="159" y="97"/>
                </a:cubicBezTo>
                <a:cubicBezTo>
                  <a:pt x="145" y="104"/>
                  <a:pt x="133" y="108"/>
                  <a:pt x="124" y="108"/>
                </a:cubicBezTo>
                <a:cubicBezTo>
                  <a:pt x="118" y="108"/>
                  <a:pt x="113" y="107"/>
                  <a:pt x="109" y="105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2" y="101"/>
                  <a:pt x="99" y="100"/>
                  <a:pt x="97" y="99"/>
                </a:cubicBezTo>
                <a:cubicBezTo>
                  <a:pt x="95" y="98"/>
                  <a:pt x="92" y="97"/>
                  <a:pt x="88" y="96"/>
                </a:cubicBezTo>
                <a:cubicBezTo>
                  <a:pt x="85" y="95"/>
                  <a:pt x="81" y="95"/>
                  <a:pt x="77" y="95"/>
                </a:cubicBezTo>
                <a:cubicBezTo>
                  <a:pt x="71" y="95"/>
                  <a:pt x="64" y="96"/>
                  <a:pt x="55" y="99"/>
                </a:cubicBezTo>
                <a:cubicBezTo>
                  <a:pt x="47" y="102"/>
                  <a:pt x="40" y="105"/>
                  <a:pt x="34" y="108"/>
                </a:cubicBezTo>
                <a:cubicBezTo>
                  <a:pt x="33" y="109"/>
                  <a:pt x="32" y="109"/>
                  <a:pt x="30" y="109"/>
                </a:cubicBezTo>
                <a:cubicBezTo>
                  <a:pt x="29" y="109"/>
                  <a:pt x="28" y="109"/>
                  <a:pt x="27" y="108"/>
                </a:cubicBezTo>
                <a:cubicBezTo>
                  <a:pt x="25" y="107"/>
                  <a:pt x="24" y="106"/>
                  <a:pt x="24" y="10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1"/>
                  <a:pt x="25" y="29"/>
                  <a:pt x="27" y="28"/>
                </a:cubicBezTo>
                <a:cubicBezTo>
                  <a:pt x="29" y="27"/>
                  <a:pt x="32" y="25"/>
                  <a:pt x="35" y="24"/>
                </a:cubicBezTo>
                <a:cubicBezTo>
                  <a:pt x="37" y="22"/>
                  <a:pt x="41" y="21"/>
                  <a:pt x="45" y="19"/>
                </a:cubicBezTo>
                <a:cubicBezTo>
                  <a:pt x="50" y="17"/>
                  <a:pt x="55" y="15"/>
                  <a:pt x="60" y="14"/>
                </a:cubicBezTo>
                <a:cubicBezTo>
                  <a:pt x="65" y="13"/>
                  <a:pt x="70" y="12"/>
                  <a:pt x="75" y="12"/>
                </a:cubicBezTo>
                <a:cubicBezTo>
                  <a:pt x="82" y="12"/>
                  <a:pt x="88" y="13"/>
                  <a:pt x="94" y="15"/>
                </a:cubicBezTo>
                <a:cubicBezTo>
                  <a:pt x="100" y="17"/>
                  <a:pt x="107" y="20"/>
                  <a:pt x="114" y="23"/>
                </a:cubicBezTo>
                <a:cubicBezTo>
                  <a:pt x="116" y="25"/>
                  <a:pt x="119" y="25"/>
                  <a:pt x="123" y="25"/>
                </a:cubicBezTo>
                <a:cubicBezTo>
                  <a:pt x="130" y="25"/>
                  <a:pt x="140" y="22"/>
                  <a:pt x="152" y="15"/>
                </a:cubicBezTo>
                <a:cubicBezTo>
                  <a:pt x="153" y="14"/>
                  <a:pt x="154" y="13"/>
                  <a:pt x="155" y="13"/>
                </a:cubicBezTo>
                <a:cubicBezTo>
                  <a:pt x="157" y="12"/>
                  <a:pt x="159" y="12"/>
                  <a:pt x="161" y="13"/>
                </a:cubicBezTo>
                <a:cubicBezTo>
                  <a:pt x="163" y="15"/>
                  <a:pt x="164" y="16"/>
                  <a:pt x="164" y="18"/>
                </a:cubicBezTo>
                <a:close/>
                <a:moveTo>
                  <a:pt x="73" y="43"/>
                </a:moveTo>
                <a:cubicBezTo>
                  <a:pt x="73" y="25"/>
                  <a:pt x="73" y="25"/>
                  <a:pt x="73" y="25"/>
                </a:cubicBezTo>
                <a:cubicBezTo>
                  <a:pt x="62" y="25"/>
                  <a:pt x="50" y="29"/>
                  <a:pt x="36" y="37"/>
                </a:cubicBezTo>
                <a:cubicBezTo>
                  <a:pt x="36" y="54"/>
                  <a:pt x="36" y="54"/>
                  <a:pt x="36" y="54"/>
                </a:cubicBezTo>
                <a:cubicBezTo>
                  <a:pt x="50" y="47"/>
                  <a:pt x="62" y="44"/>
                  <a:pt x="73" y="43"/>
                </a:cubicBezTo>
                <a:close/>
                <a:moveTo>
                  <a:pt x="73" y="83"/>
                </a:moveTo>
                <a:cubicBezTo>
                  <a:pt x="73" y="65"/>
                  <a:pt x="73" y="65"/>
                  <a:pt x="73" y="65"/>
                </a:cubicBezTo>
                <a:cubicBezTo>
                  <a:pt x="61" y="66"/>
                  <a:pt x="49" y="69"/>
                  <a:pt x="36" y="76"/>
                </a:cubicBezTo>
                <a:cubicBezTo>
                  <a:pt x="36" y="93"/>
                  <a:pt x="36" y="93"/>
                  <a:pt x="36" y="93"/>
                </a:cubicBezTo>
                <a:cubicBezTo>
                  <a:pt x="49" y="87"/>
                  <a:pt x="61" y="84"/>
                  <a:pt x="73" y="83"/>
                </a:cubicBezTo>
                <a:close/>
                <a:moveTo>
                  <a:pt x="151" y="87"/>
                </a:moveTo>
                <a:cubicBezTo>
                  <a:pt x="151" y="70"/>
                  <a:pt x="151" y="70"/>
                  <a:pt x="151" y="70"/>
                </a:cubicBezTo>
                <a:cubicBezTo>
                  <a:pt x="137" y="77"/>
                  <a:pt x="125" y="79"/>
                  <a:pt x="115" y="76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4" y="55"/>
                  <a:pt x="113" y="54"/>
                  <a:pt x="111" y="54"/>
                </a:cubicBezTo>
                <a:cubicBezTo>
                  <a:pt x="111" y="54"/>
                  <a:pt x="110" y="53"/>
                  <a:pt x="108" y="52"/>
                </a:cubicBezTo>
                <a:cubicBezTo>
                  <a:pt x="107" y="51"/>
                  <a:pt x="105" y="51"/>
                  <a:pt x="105" y="51"/>
                </a:cubicBezTo>
                <a:cubicBezTo>
                  <a:pt x="105" y="50"/>
                  <a:pt x="104" y="50"/>
                  <a:pt x="102" y="49"/>
                </a:cubicBezTo>
                <a:cubicBezTo>
                  <a:pt x="101" y="48"/>
                  <a:pt x="99" y="48"/>
                  <a:pt x="99" y="48"/>
                </a:cubicBezTo>
                <a:cubicBezTo>
                  <a:pt x="98" y="47"/>
                  <a:pt x="97" y="47"/>
                  <a:pt x="96" y="46"/>
                </a:cubicBezTo>
                <a:cubicBezTo>
                  <a:pt x="94" y="46"/>
                  <a:pt x="93" y="45"/>
                  <a:pt x="92" y="45"/>
                </a:cubicBezTo>
                <a:cubicBezTo>
                  <a:pt x="92" y="45"/>
                  <a:pt x="90" y="45"/>
                  <a:pt x="89" y="44"/>
                </a:cubicBezTo>
                <a:cubicBezTo>
                  <a:pt x="88" y="44"/>
                  <a:pt x="86" y="44"/>
                  <a:pt x="85" y="44"/>
                </a:cubicBezTo>
                <a:cubicBezTo>
                  <a:pt x="84" y="44"/>
                  <a:pt x="83" y="43"/>
                  <a:pt x="82" y="43"/>
                </a:cubicBezTo>
                <a:cubicBezTo>
                  <a:pt x="80" y="43"/>
                  <a:pt x="79" y="43"/>
                  <a:pt x="77" y="43"/>
                </a:cubicBezTo>
                <a:cubicBezTo>
                  <a:pt x="76" y="43"/>
                  <a:pt x="74" y="43"/>
                  <a:pt x="73" y="43"/>
                </a:cubicBezTo>
                <a:cubicBezTo>
                  <a:pt x="73" y="64"/>
                  <a:pt x="73" y="64"/>
                  <a:pt x="73" y="64"/>
                </a:cubicBezTo>
                <a:cubicBezTo>
                  <a:pt x="75" y="64"/>
                  <a:pt x="75" y="64"/>
                  <a:pt x="75" y="64"/>
                </a:cubicBezTo>
                <a:cubicBezTo>
                  <a:pt x="81" y="64"/>
                  <a:pt x="87" y="65"/>
                  <a:pt x="93" y="67"/>
                </a:cubicBezTo>
                <a:cubicBezTo>
                  <a:pt x="98" y="69"/>
                  <a:pt x="105" y="72"/>
                  <a:pt x="111" y="75"/>
                </a:cubicBezTo>
                <a:cubicBezTo>
                  <a:pt x="113" y="75"/>
                  <a:pt x="114" y="76"/>
                  <a:pt x="115" y="76"/>
                </a:cubicBezTo>
                <a:cubicBezTo>
                  <a:pt x="115" y="94"/>
                  <a:pt x="115" y="94"/>
                  <a:pt x="115" y="94"/>
                </a:cubicBezTo>
                <a:cubicBezTo>
                  <a:pt x="118" y="95"/>
                  <a:pt x="121" y="96"/>
                  <a:pt x="124" y="96"/>
                </a:cubicBezTo>
                <a:cubicBezTo>
                  <a:pt x="131" y="96"/>
                  <a:pt x="141" y="93"/>
                  <a:pt x="151" y="87"/>
                </a:cubicBezTo>
                <a:close/>
                <a:moveTo>
                  <a:pt x="151" y="47"/>
                </a:moveTo>
                <a:cubicBezTo>
                  <a:pt x="151" y="29"/>
                  <a:pt x="151" y="29"/>
                  <a:pt x="151" y="29"/>
                </a:cubicBezTo>
                <a:cubicBezTo>
                  <a:pt x="141" y="35"/>
                  <a:pt x="131" y="37"/>
                  <a:pt x="123" y="37"/>
                </a:cubicBezTo>
                <a:cubicBezTo>
                  <a:pt x="120" y="37"/>
                  <a:pt x="117" y="37"/>
                  <a:pt x="115" y="37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24" y="58"/>
                  <a:pt x="137" y="55"/>
                  <a:pt x="151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896975" y="3010183"/>
            <a:ext cx="166945" cy="108596"/>
          </a:xfrm>
          <a:custGeom>
            <a:pathLst>
              <a:path extrusionOk="0" h="101" w="156">
                <a:moveTo>
                  <a:pt x="54" y="49"/>
                </a:moveTo>
                <a:cubicBezTo>
                  <a:pt x="10" y="93"/>
                  <a:pt x="10" y="93"/>
                  <a:pt x="10" y="93"/>
                </a:cubicBezTo>
                <a:cubicBezTo>
                  <a:pt x="9" y="94"/>
                  <a:pt x="8" y="94"/>
                  <a:pt x="8" y="94"/>
                </a:cubicBezTo>
                <a:cubicBezTo>
                  <a:pt x="7" y="94"/>
                  <a:pt x="6" y="94"/>
                  <a:pt x="5" y="93"/>
                </a:cubicBezTo>
                <a:cubicBezTo>
                  <a:pt x="1" y="88"/>
                  <a:pt x="1" y="88"/>
                  <a:pt x="1" y="88"/>
                </a:cubicBezTo>
                <a:cubicBezTo>
                  <a:pt x="0" y="88"/>
                  <a:pt x="0" y="87"/>
                  <a:pt x="0" y="86"/>
                </a:cubicBezTo>
                <a:cubicBezTo>
                  <a:pt x="0" y="85"/>
                  <a:pt x="0" y="85"/>
                  <a:pt x="1" y="84"/>
                </a:cubicBezTo>
                <a:cubicBezTo>
                  <a:pt x="38" y="47"/>
                  <a:pt x="38" y="47"/>
                  <a:pt x="38" y="47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0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0"/>
                </a:cubicBezTo>
                <a:cubicBezTo>
                  <a:pt x="8" y="0"/>
                  <a:pt x="9" y="0"/>
                  <a:pt x="10" y="1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45"/>
                  <a:pt x="55" y="46"/>
                  <a:pt x="55" y="47"/>
                </a:cubicBezTo>
                <a:cubicBezTo>
                  <a:pt x="55" y="48"/>
                  <a:pt x="54" y="49"/>
                  <a:pt x="54" y="49"/>
                </a:cubicBezTo>
                <a:close/>
                <a:moveTo>
                  <a:pt x="156" y="92"/>
                </a:moveTo>
                <a:cubicBezTo>
                  <a:pt x="156" y="98"/>
                  <a:pt x="156" y="98"/>
                  <a:pt x="156" y="98"/>
                </a:cubicBezTo>
                <a:cubicBezTo>
                  <a:pt x="156" y="99"/>
                  <a:pt x="156" y="100"/>
                  <a:pt x="155" y="101"/>
                </a:cubicBezTo>
                <a:cubicBezTo>
                  <a:pt x="154" y="101"/>
                  <a:pt x="154" y="101"/>
                  <a:pt x="153" y="101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1" y="101"/>
                  <a:pt x="60" y="101"/>
                  <a:pt x="60" y="101"/>
                </a:cubicBezTo>
                <a:cubicBezTo>
                  <a:pt x="59" y="100"/>
                  <a:pt x="59" y="99"/>
                  <a:pt x="59" y="98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1"/>
                  <a:pt x="59" y="91"/>
                  <a:pt x="60" y="90"/>
                </a:cubicBezTo>
                <a:cubicBezTo>
                  <a:pt x="60" y="90"/>
                  <a:pt x="61" y="89"/>
                  <a:pt x="62" y="89"/>
                </a:cubicBezTo>
                <a:cubicBezTo>
                  <a:pt x="153" y="89"/>
                  <a:pt x="153" y="89"/>
                  <a:pt x="153" y="89"/>
                </a:cubicBezTo>
                <a:cubicBezTo>
                  <a:pt x="154" y="89"/>
                  <a:pt x="154" y="90"/>
                  <a:pt x="155" y="90"/>
                </a:cubicBezTo>
                <a:cubicBezTo>
                  <a:pt x="156" y="91"/>
                  <a:pt x="156" y="91"/>
                  <a:pt x="156" y="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117406" y="2990733"/>
            <a:ext cx="186395" cy="139390"/>
          </a:xfrm>
          <a:custGeom>
            <a:pathLst>
              <a:path extrusionOk="0" h="130" w="173">
                <a:moveTo>
                  <a:pt x="54" y="106"/>
                </a:moveTo>
                <a:cubicBezTo>
                  <a:pt x="49" y="111"/>
                  <a:pt x="49" y="111"/>
                  <a:pt x="49" y="111"/>
                </a:cubicBezTo>
                <a:cubicBezTo>
                  <a:pt x="49" y="112"/>
                  <a:pt x="48" y="112"/>
                  <a:pt x="47" y="112"/>
                </a:cubicBezTo>
                <a:cubicBezTo>
                  <a:pt x="46" y="112"/>
                  <a:pt x="46" y="112"/>
                  <a:pt x="45" y="111"/>
                </a:cubicBezTo>
                <a:cubicBezTo>
                  <a:pt x="1" y="67"/>
                  <a:pt x="1" y="67"/>
                  <a:pt x="1" y="67"/>
                </a:cubicBezTo>
                <a:cubicBezTo>
                  <a:pt x="0" y="67"/>
                  <a:pt x="0" y="66"/>
                  <a:pt x="0" y="65"/>
                </a:cubicBezTo>
                <a:cubicBezTo>
                  <a:pt x="0" y="64"/>
                  <a:pt x="0" y="63"/>
                  <a:pt x="1" y="63"/>
                </a:cubicBezTo>
                <a:cubicBezTo>
                  <a:pt x="45" y="19"/>
                  <a:pt x="45" y="19"/>
                  <a:pt x="45" y="19"/>
                </a:cubicBezTo>
                <a:cubicBezTo>
                  <a:pt x="46" y="18"/>
                  <a:pt x="46" y="18"/>
                  <a:pt x="47" y="18"/>
                </a:cubicBezTo>
                <a:cubicBezTo>
                  <a:pt x="48" y="18"/>
                  <a:pt x="49" y="18"/>
                  <a:pt x="49" y="19"/>
                </a:cubicBezTo>
                <a:cubicBezTo>
                  <a:pt x="54" y="23"/>
                  <a:pt x="54" y="23"/>
                  <a:pt x="54" y="23"/>
                </a:cubicBezTo>
                <a:cubicBezTo>
                  <a:pt x="55" y="24"/>
                  <a:pt x="55" y="25"/>
                  <a:pt x="55" y="26"/>
                </a:cubicBezTo>
                <a:cubicBezTo>
                  <a:pt x="55" y="26"/>
                  <a:pt x="55" y="27"/>
                  <a:pt x="54" y="28"/>
                </a:cubicBezTo>
                <a:cubicBezTo>
                  <a:pt x="17" y="65"/>
                  <a:pt x="17" y="65"/>
                  <a:pt x="17" y="65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5" y="103"/>
                  <a:pt x="55" y="103"/>
                  <a:pt x="55" y="104"/>
                </a:cubicBezTo>
                <a:cubicBezTo>
                  <a:pt x="55" y="105"/>
                  <a:pt x="55" y="106"/>
                  <a:pt x="54" y="106"/>
                </a:cubicBezTo>
                <a:close/>
                <a:moveTo>
                  <a:pt x="110" y="6"/>
                </a:moveTo>
                <a:cubicBezTo>
                  <a:pt x="75" y="128"/>
                  <a:pt x="75" y="128"/>
                  <a:pt x="75" y="128"/>
                </a:cubicBezTo>
                <a:cubicBezTo>
                  <a:pt x="74" y="128"/>
                  <a:pt x="74" y="129"/>
                  <a:pt x="73" y="130"/>
                </a:cubicBezTo>
                <a:cubicBezTo>
                  <a:pt x="73" y="130"/>
                  <a:pt x="72" y="130"/>
                  <a:pt x="71" y="130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4" y="128"/>
                  <a:pt x="64" y="127"/>
                  <a:pt x="63" y="127"/>
                </a:cubicBezTo>
                <a:cubicBezTo>
                  <a:pt x="63" y="126"/>
                  <a:pt x="63" y="125"/>
                  <a:pt x="63" y="124"/>
                </a:cubicBezTo>
                <a:cubicBezTo>
                  <a:pt x="98" y="2"/>
                  <a:pt x="98" y="2"/>
                  <a:pt x="98" y="2"/>
                </a:cubicBezTo>
                <a:cubicBezTo>
                  <a:pt x="99" y="1"/>
                  <a:pt x="99" y="1"/>
                  <a:pt x="100" y="0"/>
                </a:cubicBezTo>
                <a:cubicBezTo>
                  <a:pt x="101" y="0"/>
                  <a:pt x="101" y="0"/>
                  <a:pt x="102" y="0"/>
                </a:cubicBezTo>
                <a:cubicBezTo>
                  <a:pt x="108" y="2"/>
                  <a:pt x="108" y="2"/>
                  <a:pt x="108" y="2"/>
                </a:cubicBezTo>
                <a:cubicBezTo>
                  <a:pt x="109" y="2"/>
                  <a:pt x="109" y="3"/>
                  <a:pt x="110" y="3"/>
                </a:cubicBezTo>
                <a:cubicBezTo>
                  <a:pt x="110" y="4"/>
                  <a:pt x="110" y="5"/>
                  <a:pt x="110" y="6"/>
                </a:cubicBezTo>
                <a:close/>
                <a:moveTo>
                  <a:pt x="172" y="67"/>
                </a:moveTo>
                <a:cubicBezTo>
                  <a:pt x="128" y="111"/>
                  <a:pt x="128" y="111"/>
                  <a:pt x="128" y="111"/>
                </a:cubicBezTo>
                <a:cubicBezTo>
                  <a:pt x="127" y="112"/>
                  <a:pt x="127" y="112"/>
                  <a:pt x="126" y="112"/>
                </a:cubicBezTo>
                <a:cubicBezTo>
                  <a:pt x="125" y="112"/>
                  <a:pt x="124" y="112"/>
                  <a:pt x="124" y="111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8" y="106"/>
                  <a:pt x="118" y="105"/>
                  <a:pt x="118" y="104"/>
                </a:cubicBezTo>
                <a:cubicBezTo>
                  <a:pt x="118" y="103"/>
                  <a:pt x="118" y="103"/>
                  <a:pt x="119" y="102"/>
                </a:cubicBezTo>
                <a:cubicBezTo>
                  <a:pt x="156" y="65"/>
                  <a:pt x="156" y="65"/>
                  <a:pt x="156" y="65"/>
                </a:cubicBezTo>
                <a:cubicBezTo>
                  <a:pt x="119" y="28"/>
                  <a:pt x="119" y="28"/>
                  <a:pt x="119" y="28"/>
                </a:cubicBezTo>
                <a:cubicBezTo>
                  <a:pt x="118" y="27"/>
                  <a:pt x="118" y="26"/>
                  <a:pt x="118" y="26"/>
                </a:cubicBezTo>
                <a:cubicBezTo>
                  <a:pt x="118" y="25"/>
                  <a:pt x="118" y="24"/>
                  <a:pt x="119" y="23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18"/>
                  <a:pt x="125" y="18"/>
                  <a:pt x="126" y="18"/>
                </a:cubicBezTo>
                <a:cubicBezTo>
                  <a:pt x="127" y="18"/>
                  <a:pt x="127" y="18"/>
                  <a:pt x="128" y="19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3" y="63"/>
                  <a:pt x="173" y="64"/>
                  <a:pt x="173" y="65"/>
                </a:cubicBezTo>
                <a:cubicBezTo>
                  <a:pt x="173" y="66"/>
                  <a:pt x="173" y="67"/>
                  <a:pt x="172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5355668" y="2969661"/>
            <a:ext cx="183153" cy="163703"/>
          </a:xfrm>
          <a:custGeom>
            <a:pathLst>
              <a:path extrusionOk="0" h="152" w="170">
                <a:moveTo>
                  <a:pt x="61" y="97"/>
                </a:moveTo>
                <a:cubicBezTo>
                  <a:pt x="61" y="103"/>
                  <a:pt x="61" y="103"/>
                  <a:pt x="61" y="103"/>
                </a:cubicBezTo>
                <a:cubicBezTo>
                  <a:pt x="61" y="106"/>
                  <a:pt x="60" y="108"/>
                  <a:pt x="57" y="109"/>
                </a:cubicBezTo>
                <a:cubicBezTo>
                  <a:pt x="56" y="109"/>
                  <a:pt x="56" y="109"/>
                  <a:pt x="55" y="109"/>
                </a:cubicBezTo>
                <a:cubicBezTo>
                  <a:pt x="53" y="109"/>
                  <a:pt x="52" y="109"/>
                  <a:pt x="50" y="107"/>
                </a:cubicBezTo>
                <a:cubicBezTo>
                  <a:pt x="2" y="59"/>
                  <a:pt x="2" y="59"/>
                  <a:pt x="2" y="59"/>
                </a:cubicBezTo>
                <a:cubicBezTo>
                  <a:pt x="1" y="58"/>
                  <a:pt x="0" y="56"/>
                  <a:pt x="0" y="55"/>
                </a:cubicBezTo>
                <a:cubicBezTo>
                  <a:pt x="0" y="53"/>
                  <a:pt x="1" y="52"/>
                  <a:pt x="2" y="50"/>
                </a:cubicBezTo>
                <a:cubicBezTo>
                  <a:pt x="50" y="2"/>
                  <a:pt x="50" y="2"/>
                  <a:pt x="50" y="2"/>
                </a:cubicBezTo>
                <a:cubicBezTo>
                  <a:pt x="52" y="0"/>
                  <a:pt x="55" y="0"/>
                  <a:pt x="57" y="1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3"/>
                  <a:pt x="61" y="13"/>
                  <a:pt x="61" y="13"/>
                </a:cubicBezTo>
                <a:cubicBezTo>
                  <a:pt x="23" y="50"/>
                  <a:pt x="23" y="50"/>
                  <a:pt x="23" y="50"/>
                </a:cubicBezTo>
                <a:cubicBezTo>
                  <a:pt x="22" y="52"/>
                  <a:pt x="21" y="53"/>
                  <a:pt x="21" y="55"/>
                </a:cubicBezTo>
                <a:cubicBezTo>
                  <a:pt x="21" y="56"/>
                  <a:pt x="22" y="58"/>
                  <a:pt x="23" y="59"/>
                </a:cubicBezTo>
                <a:lnTo>
                  <a:pt x="61" y="97"/>
                </a:lnTo>
                <a:close/>
                <a:moveTo>
                  <a:pt x="170" y="100"/>
                </a:moveTo>
                <a:cubicBezTo>
                  <a:pt x="170" y="104"/>
                  <a:pt x="169" y="108"/>
                  <a:pt x="168" y="113"/>
                </a:cubicBezTo>
                <a:cubicBezTo>
                  <a:pt x="167" y="117"/>
                  <a:pt x="166" y="122"/>
                  <a:pt x="164" y="126"/>
                </a:cubicBezTo>
                <a:cubicBezTo>
                  <a:pt x="163" y="130"/>
                  <a:pt x="162" y="134"/>
                  <a:pt x="160" y="138"/>
                </a:cubicBezTo>
                <a:cubicBezTo>
                  <a:pt x="158" y="142"/>
                  <a:pt x="157" y="144"/>
                  <a:pt x="156" y="146"/>
                </a:cubicBezTo>
                <a:cubicBezTo>
                  <a:pt x="155" y="148"/>
                  <a:pt x="155" y="149"/>
                  <a:pt x="154" y="150"/>
                </a:cubicBezTo>
                <a:cubicBezTo>
                  <a:pt x="154" y="151"/>
                  <a:pt x="153" y="152"/>
                  <a:pt x="152" y="152"/>
                </a:cubicBezTo>
                <a:cubicBezTo>
                  <a:pt x="151" y="152"/>
                  <a:pt x="151" y="152"/>
                  <a:pt x="151" y="151"/>
                </a:cubicBezTo>
                <a:cubicBezTo>
                  <a:pt x="149" y="151"/>
                  <a:pt x="148" y="150"/>
                  <a:pt x="149" y="148"/>
                </a:cubicBezTo>
                <a:cubicBezTo>
                  <a:pt x="151" y="123"/>
                  <a:pt x="148" y="105"/>
                  <a:pt x="139" y="95"/>
                </a:cubicBezTo>
                <a:cubicBezTo>
                  <a:pt x="134" y="90"/>
                  <a:pt x="129" y="87"/>
                  <a:pt x="122" y="84"/>
                </a:cubicBezTo>
                <a:cubicBezTo>
                  <a:pt x="116" y="82"/>
                  <a:pt x="107" y="80"/>
                  <a:pt x="97" y="79"/>
                </a:cubicBezTo>
                <a:cubicBezTo>
                  <a:pt x="97" y="103"/>
                  <a:pt x="97" y="103"/>
                  <a:pt x="97" y="103"/>
                </a:cubicBezTo>
                <a:cubicBezTo>
                  <a:pt x="97" y="106"/>
                  <a:pt x="96" y="108"/>
                  <a:pt x="93" y="109"/>
                </a:cubicBezTo>
                <a:cubicBezTo>
                  <a:pt x="93" y="109"/>
                  <a:pt x="92" y="109"/>
                  <a:pt x="91" y="109"/>
                </a:cubicBezTo>
                <a:cubicBezTo>
                  <a:pt x="89" y="109"/>
                  <a:pt x="88" y="109"/>
                  <a:pt x="87" y="107"/>
                </a:cubicBezTo>
                <a:cubicBezTo>
                  <a:pt x="38" y="59"/>
                  <a:pt x="38" y="59"/>
                  <a:pt x="38" y="59"/>
                </a:cubicBezTo>
                <a:cubicBezTo>
                  <a:pt x="37" y="58"/>
                  <a:pt x="37" y="56"/>
                  <a:pt x="37" y="55"/>
                </a:cubicBezTo>
                <a:cubicBezTo>
                  <a:pt x="37" y="53"/>
                  <a:pt x="37" y="52"/>
                  <a:pt x="38" y="50"/>
                </a:cubicBezTo>
                <a:cubicBezTo>
                  <a:pt x="87" y="2"/>
                  <a:pt x="87" y="2"/>
                  <a:pt x="87" y="2"/>
                </a:cubicBezTo>
                <a:cubicBezTo>
                  <a:pt x="89" y="0"/>
                  <a:pt x="91" y="0"/>
                  <a:pt x="93" y="1"/>
                </a:cubicBezTo>
                <a:cubicBezTo>
                  <a:pt x="96" y="2"/>
                  <a:pt x="97" y="4"/>
                  <a:pt x="97" y="6"/>
                </a:cubicBezTo>
                <a:cubicBezTo>
                  <a:pt x="97" y="31"/>
                  <a:pt x="97" y="31"/>
                  <a:pt x="97" y="31"/>
                </a:cubicBezTo>
                <a:cubicBezTo>
                  <a:pt x="123" y="33"/>
                  <a:pt x="142" y="40"/>
                  <a:pt x="154" y="52"/>
                </a:cubicBezTo>
                <a:cubicBezTo>
                  <a:pt x="164" y="63"/>
                  <a:pt x="170" y="79"/>
                  <a:pt x="17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5587445" y="2969661"/>
            <a:ext cx="181532" cy="163703"/>
          </a:xfrm>
          <a:custGeom>
            <a:pathLst>
              <a:path extrusionOk="0" h="152" w="169">
                <a:moveTo>
                  <a:pt x="60" y="97"/>
                </a:moveTo>
                <a:cubicBezTo>
                  <a:pt x="60" y="103"/>
                  <a:pt x="60" y="103"/>
                  <a:pt x="60" y="103"/>
                </a:cubicBezTo>
                <a:cubicBezTo>
                  <a:pt x="60" y="106"/>
                  <a:pt x="59" y="108"/>
                  <a:pt x="57" y="109"/>
                </a:cubicBezTo>
                <a:cubicBezTo>
                  <a:pt x="56" y="109"/>
                  <a:pt x="55" y="109"/>
                  <a:pt x="54" y="109"/>
                </a:cubicBezTo>
                <a:cubicBezTo>
                  <a:pt x="52" y="109"/>
                  <a:pt x="51" y="109"/>
                  <a:pt x="50" y="107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58"/>
                  <a:pt x="0" y="56"/>
                  <a:pt x="0" y="55"/>
                </a:cubicBezTo>
                <a:cubicBezTo>
                  <a:pt x="0" y="53"/>
                  <a:pt x="0" y="52"/>
                  <a:pt x="1" y="50"/>
                </a:cubicBezTo>
                <a:cubicBezTo>
                  <a:pt x="50" y="2"/>
                  <a:pt x="50" y="2"/>
                  <a:pt x="50" y="2"/>
                </a:cubicBezTo>
                <a:cubicBezTo>
                  <a:pt x="52" y="0"/>
                  <a:pt x="54" y="0"/>
                  <a:pt x="57" y="1"/>
                </a:cubicBezTo>
                <a:cubicBezTo>
                  <a:pt x="59" y="2"/>
                  <a:pt x="60" y="4"/>
                  <a:pt x="60" y="6"/>
                </a:cubicBezTo>
                <a:cubicBezTo>
                  <a:pt x="60" y="13"/>
                  <a:pt x="60" y="13"/>
                  <a:pt x="60" y="13"/>
                </a:cubicBezTo>
                <a:cubicBezTo>
                  <a:pt x="23" y="50"/>
                  <a:pt x="23" y="50"/>
                  <a:pt x="23" y="50"/>
                </a:cubicBezTo>
                <a:cubicBezTo>
                  <a:pt x="21" y="52"/>
                  <a:pt x="21" y="53"/>
                  <a:pt x="21" y="55"/>
                </a:cubicBezTo>
                <a:cubicBezTo>
                  <a:pt x="21" y="56"/>
                  <a:pt x="21" y="58"/>
                  <a:pt x="23" y="59"/>
                </a:cubicBezTo>
                <a:lnTo>
                  <a:pt x="60" y="97"/>
                </a:lnTo>
                <a:close/>
                <a:moveTo>
                  <a:pt x="169" y="100"/>
                </a:moveTo>
                <a:cubicBezTo>
                  <a:pt x="169" y="104"/>
                  <a:pt x="169" y="108"/>
                  <a:pt x="168" y="113"/>
                </a:cubicBezTo>
                <a:cubicBezTo>
                  <a:pt x="166" y="117"/>
                  <a:pt x="165" y="122"/>
                  <a:pt x="164" y="126"/>
                </a:cubicBezTo>
                <a:cubicBezTo>
                  <a:pt x="163" y="130"/>
                  <a:pt x="161" y="134"/>
                  <a:pt x="159" y="138"/>
                </a:cubicBezTo>
                <a:cubicBezTo>
                  <a:pt x="158" y="142"/>
                  <a:pt x="156" y="144"/>
                  <a:pt x="156" y="146"/>
                </a:cubicBezTo>
                <a:cubicBezTo>
                  <a:pt x="155" y="148"/>
                  <a:pt x="154" y="149"/>
                  <a:pt x="154" y="150"/>
                </a:cubicBezTo>
                <a:cubicBezTo>
                  <a:pt x="153" y="151"/>
                  <a:pt x="152" y="152"/>
                  <a:pt x="151" y="152"/>
                </a:cubicBezTo>
                <a:cubicBezTo>
                  <a:pt x="151" y="152"/>
                  <a:pt x="150" y="152"/>
                  <a:pt x="150" y="151"/>
                </a:cubicBezTo>
                <a:cubicBezTo>
                  <a:pt x="149" y="151"/>
                  <a:pt x="148" y="150"/>
                  <a:pt x="148" y="148"/>
                </a:cubicBezTo>
                <a:cubicBezTo>
                  <a:pt x="151" y="123"/>
                  <a:pt x="147" y="105"/>
                  <a:pt x="138" y="95"/>
                </a:cubicBezTo>
                <a:cubicBezTo>
                  <a:pt x="134" y="90"/>
                  <a:pt x="129" y="87"/>
                  <a:pt x="122" y="84"/>
                </a:cubicBezTo>
                <a:cubicBezTo>
                  <a:pt x="115" y="82"/>
                  <a:pt x="107" y="80"/>
                  <a:pt x="97" y="79"/>
                </a:cubicBezTo>
                <a:cubicBezTo>
                  <a:pt x="97" y="103"/>
                  <a:pt x="97" y="103"/>
                  <a:pt x="97" y="103"/>
                </a:cubicBezTo>
                <a:cubicBezTo>
                  <a:pt x="97" y="106"/>
                  <a:pt x="95" y="108"/>
                  <a:pt x="93" y="109"/>
                </a:cubicBezTo>
                <a:cubicBezTo>
                  <a:pt x="92" y="109"/>
                  <a:pt x="91" y="109"/>
                  <a:pt x="90" y="109"/>
                </a:cubicBezTo>
                <a:cubicBezTo>
                  <a:pt x="89" y="109"/>
                  <a:pt x="87" y="109"/>
                  <a:pt x="86" y="107"/>
                </a:cubicBezTo>
                <a:cubicBezTo>
                  <a:pt x="38" y="59"/>
                  <a:pt x="38" y="59"/>
                  <a:pt x="38" y="59"/>
                </a:cubicBezTo>
                <a:cubicBezTo>
                  <a:pt x="37" y="58"/>
                  <a:pt x="36" y="56"/>
                  <a:pt x="36" y="55"/>
                </a:cubicBezTo>
                <a:cubicBezTo>
                  <a:pt x="36" y="53"/>
                  <a:pt x="37" y="52"/>
                  <a:pt x="38" y="50"/>
                </a:cubicBezTo>
                <a:cubicBezTo>
                  <a:pt x="86" y="2"/>
                  <a:pt x="86" y="2"/>
                  <a:pt x="86" y="2"/>
                </a:cubicBezTo>
                <a:cubicBezTo>
                  <a:pt x="88" y="0"/>
                  <a:pt x="90" y="0"/>
                  <a:pt x="93" y="1"/>
                </a:cubicBezTo>
                <a:cubicBezTo>
                  <a:pt x="95" y="2"/>
                  <a:pt x="97" y="4"/>
                  <a:pt x="97" y="6"/>
                </a:cubicBezTo>
                <a:cubicBezTo>
                  <a:pt x="97" y="31"/>
                  <a:pt x="97" y="31"/>
                  <a:pt x="97" y="31"/>
                </a:cubicBezTo>
                <a:cubicBezTo>
                  <a:pt x="122" y="33"/>
                  <a:pt x="141" y="40"/>
                  <a:pt x="153" y="52"/>
                </a:cubicBezTo>
                <a:cubicBezTo>
                  <a:pt x="164" y="63"/>
                  <a:pt x="169" y="79"/>
                  <a:pt x="169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17602" y="2966420"/>
            <a:ext cx="168566" cy="160462"/>
          </a:xfrm>
          <a:custGeom>
            <a:pathLst>
              <a:path extrusionOk="0" h="150" w="158">
                <a:moveTo>
                  <a:pt x="155" y="63"/>
                </a:moveTo>
                <a:cubicBezTo>
                  <a:pt x="121" y="96"/>
                  <a:pt x="121" y="96"/>
                  <a:pt x="121" y="96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9" y="146"/>
                  <a:pt x="129" y="147"/>
                  <a:pt x="128" y="149"/>
                </a:cubicBezTo>
                <a:cubicBezTo>
                  <a:pt x="128" y="150"/>
                  <a:pt x="126" y="150"/>
                  <a:pt x="125" y="150"/>
                </a:cubicBezTo>
                <a:cubicBezTo>
                  <a:pt x="124" y="150"/>
                  <a:pt x="123" y="150"/>
                  <a:pt x="121" y="149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36" y="149"/>
                  <a:pt x="36" y="149"/>
                  <a:pt x="36" y="149"/>
                </a:cubicBezTo>
                <a:cubicBezTo>
                  <a:pt x="35" y="150"/>
                  <a:pt x="34" y="150"/>
                  <a:pt x="33" y="150"/>
                </a:cubicBezTo>
                <a:cubicBezTo>
                  <a:pt x="31" y="150"/>
                  <a:pt x="30" y="150"/>
                  <a:pt x="29" y="149"/>
                </a:cubicBezTo>
                <a:cubicBezTo>
                  <a:pt x="29" y="147"/>
                  <a:pt x="28" y="146"/>
                  <a:pt x="29" y="144"/>
                </a:cubicBezTo>
                <a:cubicBezTo>
                  <a:pt x="37" y="96"/>
                  <a:pt x="37" y="96"/>
                  <a:pt x="37" y="96"/>
                </a:cubicBezTo>
                <a:cubicBezTo>
                  <a:pt x="2" y="63"/>
                  <a:pt x="2" y="63"/>
                  <a:pt x="2" y="63"/>
                </a:cubicBezTo>
                <a:cubicBezTo>
                  <a:pt x="0" y="61"/>
                  <a:pt x="0" y="59"/>
                  <a:pt x="0" y="57"/>
                </a:cubicBezTo>
                <a:cubicBezTo>
                  <a:pt x="1" y="56"/>
                  <a:pt x="3" y="54"/>
                  <a:pt x="5" y="54"/>
                </a:cubicBezTo>
                <a:cubicBezTo>
                  <a:pt x="53" y="47"/>
                  <a:pt x="53" y="47"/>
                  <a:pt x="53" y="47"/>
                </a:cubicBezTo>
                <a:cubicBezTo>
                  <a:pt x="74" y="4"/>
                  <a:pt x="74" y="4"/>
                  <a:pt x="74" y="4"/>
                </a:cubicBezTo>
                <a:cubicBezTo>
                  <a:pt x="75" y="2"/>
                  <a:pt x="77" y="0"/>
                  <a:pt x="79" y="0"/>
                </a:cubicBezTo>
                <a:cubicBezTo>
                  <a:pt x="81" y="0"/>
                  <a:pt x="82" y="2"/>
                  <a:pt x="83" y="4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155" y="54"/>
                  <a:pt x="157" y="56"/>
                  <a:pt x="157" y="57"/>
                </a:cubicBezTo>
                <a:cubicBezTo>
                  <a:pt x="158" y="59"/>
                  <a:pt x="157" y="61"/>
                  <a:pt x="155" y="63"/>
                </a:cubicBezTo>
                <a:close/>
                <a:moveTo>
                  <a:pt x="112" y="88"/>
                </a:moveTo>
                <a:cubicBezTo>
                  <a:pt x="137" y="64"/>
                  <a:pt x="137" y="64"/>
                  <a:pt x="137" y="64"/>
                </a:cubicBezTo>
                <a:cubicBezTo>
                  <a:pt x="103" y="59"/>
                  <a:pt x="103" y="59"/>
                  <a:pt x="103" y="59"/>
                </a:cubicBezTo>
                <a:cubicBezTo>
                  <a:pt x="97" y="58"/>
                  <a:pt x="97" y="58"/>
                  <a:pt x="97" y="58"/>
                </a:cubicBezTo>
                <a:cubicBezTo>
                  <a:pt x="94" y="53"/>
                  <a:pt x="94" y="53"/>
                  <a:pt x="94" y="53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84" y="116"/>
                  <a:pt x="84" y="116"/>
                  <a:pt x="84" y="116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09" y="98"/>
                  <a:pt x="109" y="98"/>
                  <a:pt x="109" y="98"/>
                </a:cubicBezTo>
                <a:cubicBezTo>
                  <a:pt x="108" y="92"/>
                  <a:pt x="108" y="92"/>
                  <a:pt x="108" y="92"/>
                </a:cubicBezTo>
                <a:lnTo>
                  <a:pt x="112" y="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6034792" y="2989111"/>
            <a:ext cx="142632" cy="144254"/>
          </a:xfrm>
          <a:custGeom>
            <a:pathLst>
              <a:path extrusionOk="0" h="134" w="134">
                <a:moveTo>
                  <a:pt x="133" y="9"/>
                </a:moveTo>
                <a:cubicBezTo>
                  <a:pt x="72" y="130"/>
                  <a:pt x="72" y="130"/>
                  <a:pt x="72" y="130"/>
                </a:cubicBezTo>
                <a:cubicBezTo>
                  <a:pt x="71" y="132"/>
                  <a:pt x="69" y="134"/>
                  <a:pt x="67" y="134"/>
                </a:cubicBezTo>
                <a:cubicBezTo>
                  <a:pt x="67" y="134"/>
                  <a:pt x="66" y="133"/>
                  <a:pt x="66" y="133"/>
                </a:cubicBezTo>
                <a:cubicBezTo>
                  <a:pt x="64" y="133"/>
                  <a:pt x="63" y="132"/>
                  <a:pt x="62" y="131"/>
                </a:cubicBezTo>
                <a:cubicBezTo>
                  <a:pt x="61" y="130"/>
                  <a:pt x="61" y="129"/>
                  <a:pt x="61" y="127"/>
                </a:cubicBezTo>
                <a:cubicBezTo>
                  <a:pt x="61" y="73"/>
                  <a:pt x="61" y="73"/>
                  <a:pt x="61" y="73"/>
                </a:cubicBezTo>
                <a:cubicBezTo>
                  <a:pt x="6" y="73"/>
                  <a:pt x="6" y="73"/>
                  <a:pt x="6" y="73"/>
                </a:cubicBezTo>
                <a:cubicBezTo>
                  <a:pt x="5" y="73"/>
                  <a:pt x="4" y="73"/>
                  <a:pt x="3" y="72"/>
                </a:cubicBezTo>
                <a:cubicBezTo>
                  <a:pt x="2" y="71"/>
                  <a:pt x="1" y="70"/>
                  <a:pt x="1" y="68"/>
                </a:cubicBezTo>
                <a:cubicBezTo>
                  <a:pt x="0" y="67"/>
                  <a:pt x="0" y="66"/>
                  <a:pt x="1" y="64"/>
                </a:cubicBezTo>
                <a:cubicBezTo>
                  <a:pt x="2" y="63"/>
                  <a:pt x="2" y="62"/>
                  <a:pt x="4" y="62"/>
                </a:cubicBezTo>
                <a:cubicBezTo>
                  <a:pt x="125" y="1"/>
                  <a:pt x="125" y="1"/>
                  <a:pt x="125" y="1"/>
                </a:cubicBezTo>
                <a:cubicBezTo>
                  <a:pt x="126" y="1"/>
                  <a:pt x="126" y="0"/>
                  <a:pt x="127" y="0"/>
                </a:cubicBezTo>
                <a:cubicBezTo>
                  <a:pt x="129" y="0"/>
                  <a:pt x="131" y="1"/>
                  <a:pt x="132" y="2"/>
                </a:cubicBezTo>
                <a:cubicBezTo>
                  <a:pt x="133" y="3"/>
                  <a:pt x="133" y="4"/>
                  <a:pt x="133" y="5"/>
                </a:cubicBezTo>
                <a:cubicBezTo>
                  <a:pt x="134" y="7"/>
                  <a:pt x="133" y="8"/>
                  <a:pt x="133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226049" y="2976145"/>
            <a:ext cx="168566" cy="168566"/>
          </a:xfrm>
          <a:custGeom>
            <a:pathLst>
              <a:path extrusionOk="0" h="158" w="158">
                <a:moveTo>
                  <a:pt x="158" y="112"/>
                </a:moveTo>
                <a:cubicBezTo>
                  <a:pt x="158" y="130"/>
                  <a:pt x="158" y="130"/>
                  <a:pt x="158" y="130"/>
                </a:cubicBezTo>
                <a:cubicBezTo>
                  <a:pt x="158" y="131"/>
                  <a:pt x="158" y="132"/>
                  <a:pt x="157" y="133"/>
                </a:cubicBezTo>
                <a:cubicBezTo>
                  <a:pt x="156" y="133"/>
                  <a:pt x="156" y="133"/>
                  <a:pt x="155" y="133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4" y="155"/>
                  <a:pt x="134" y="155"/>
                  <a:pt x="134" y="155"/>
                </a:cubicBezTo>
                <a:cubicBezTo>
                  <a:pt x="134" y="155"/>
                  <a:pt x="133" y="156"/>
                  <a:pt x="133" y="157"/>
                </a:cubicBezTo>
                <a:cubicBezTo>
                  <a:pt x="132" y="157"/>
                  <a:pt x="131" y="158"/>
                  <a:pt x="131" y="158"/>
                </a:cubicBezTo>
                <a:cubicBezTo>
                  <a:pt x="112" y="158"/>
                  <a:pt x="112" y="158"/>
                  <a:pt x="112" y="158"/>
                </a:cubicBezTo>
                <a:cubicBezTo>
                  <a:pt x="112" y="158"/>
                  <a:pt x="111" y="157"/>
                  <a:pt x="110" y="157"/>
                </a:cubicBezTo>
                <a:cubicBezTo>
                  <a:pt x="110" y="156"/>
                  <a:pt x="109" y="155"/>
                  <a:pt x="109" y="155"/>
                </a:cubicBezTo>
                <a:cubicBezTo>
                  <a:pt x="109" y="133"/>
                  <a:pt x="109" y="133"/>
                  <a:pt x="109" y="133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5" y="132"/>
                  <a:pt x="25" y="131"/>
                  <a:pt x="25" y="130"/>
                </a:cubicBezTo>
                <a:cubicBezTo>
                  <a:pt x="25" y="49"/>
                  <a:pt x="25" y="49"/>
                  <a:pt x="2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3" y="49"/>
                  <a:pt x="2" y="48"/>
                  <a:pt x="1" y="48"/>
                </a:cubicBezTo>
                <a:cubicBezTo>
                  <a:pt x="1" y="47"/>
                  <a:pt x="0" y="47"/>
                  <a:pt x="0" y="4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1" y="26"/>
                  <a:pt x="1" y="25"/>
                </a:cubicBezTo>
                <a:cubicBezTo>
                  <a:pt x="2" y="25"/>
                  <a:pt x="3" y="25"/>
                  <a:pt x="4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2"/>
                  <a:pt x="25" y="2"/>
                  <a:pt x="26" y="1"/>
                </a:cubicBezTo>
                <a:cubicBezTo>
                  <a:pt x="26" y="1"/>
                  <a:pt x="27" y="0"/>
                  <a:pt x="2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7" y="1"/>
                  <a:pt x="48" y="1"/>
                </a:cubicBezTo>
                <a:cubicBezTo>
                  <a:pt x="49" y="2"/>
                  <a:pt x="49" y="2"/>
                  <a:pt x="49" y="3"/>
                </a:cubicBezTo>
                <a:cubicBezTo>
                  <a:pt x="49" y="25"/>
                  <a:pt x="49" y="25"/>
                  <a:pt x="49" y="25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53" y="1"/>
                  <a:pt x="153" y="1"/>
                  <a:pt x="153" y="1"/>
                </a:cubicBezTo>
                <a:cubicBezTo>
                  <a:pt x="153" y="1"/>
                  <a:pt x="154" y="0"/>
                  <a:pt x="155" y="0"/>
                </a:cubicBezTo>
                <a:cubicBezTo>
                  <a:pt x="156" y="0"/>
                  <a:pt x="156" y="1"/>
                  <a:pt x="157" y="1"/>
                </a:cubicBezTo>
                <a:cubicBezTo>
                  <a:pt x="158" y="2"/>
                  <a:pt x="158" y="3"/>
                  <a:pt x="158" y="3"/>
                </a:cubicBezTo>
                <a:cubicBezTo>
                  <a:pt x="158" y="4"/>
                  <a:pt x="158" y="5"/>
                  <a:pt x="157" y="6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4" y="109"/>
                  <a:pt x="134" y="109"/>
                  <a:pt x="134" y="109"/>
                </a:cubicBezTo>
                <a:cubicBezTo>
                  <a:pt x="155" y="109"/>
                  <a:pt x="155" y="109"/>
                  <a:pt x="155" y="109"/>
                </a:cubicBezTo>
                <a:cubicBezTo>
                  <a:pt x="156" y="109"/>
                  <a:pt x="156" y="110"/>
                  <a:pt x="157" y="110"/>
                </a:cubicBezTo>
                <a:cubicBezTo>
                  <a:pt x="158" y="111"/>
                  <a:pt x="158" y="111"/>
                  <a:pt x="158" y="112"/>
                </a:cubicBezTo>
                <a:close/>
                <a:moveTo>
                  <a:pt x="49" y="105"/>
                </a:moveTo>
                <a:cubicBezTo>
                  <a:pt x="105" y="49"/>
                  <a:pt x="105" y="49"/>
                  <a:pt x="105" y="49"/>
                </a:cubicBezTo>
                <a:cubicBezTo>
                  <a:pt x="49" y="49"/>
                  <a:pt x="49" y="49"/>
                  <a:pt x="49" y="49"/>
                </a:cubicBezTo>
                <a:lnTo>
                  <a:pt x="49" y="105"/>
                </a:lnTo>
                <a:close/>
                <a:moveTo>
                  <a:pt x="53" y="109"/>
                </a:moveTo>
                <a:cubicBezTo>
                  <a:pt x="109" y="109"/>
                  <a:pt x="109" y="109"/>
                  <a:pt x="109" y="109"/>
                </a:cubicBezTo>
                <a:cubicBezTo>
                  <a:pt x="109" y="53"/>
                  <a:pt x="109" y="53"/>
                  <a:pt x="109" y="53"/>
                </a:cubicBezTo>
                <a:lnTo>
                  <a:pt x="53" y="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6443239" y="2976145"/>
            <a:ext cx="105354" cy="157220"/>
          </a:xfrm>
          <a:custGeom>
            <a:pathLst>
              <a:path extrusionOk="0" h="146" w="97">
                <a:moveTo>
                  <a:pt x="97" y="31"/>
                </a:moveTo>
                <a:cubicBezTo>
                  <a:pt x="97" y="34"/>
                  <a:pt x="96" y="37"/>
                  <a:pt x="94" y="40"/>
                </a:cubicBezTo>
                <a:cubicBezTo>
                  <a:pt x="92" y="42"/>
                  <a:pt x="90" y="45"/>
                  <a:pt x="88" y="46"/>
                </a:cubicBezTo>
                <a:cubicBezTo>
                  <a:pt x="87" y="64"/>
                  <a:pt x="80" y="77"/>
                  <a:pt x="66" y="85"/>
                </a:cubicBezTo>
                <a:cubicBezTo>
                  <a:pt x="62" y="88"/>
                  <a:pt x="55" y="90"/>
                  <a:pt x="47" y="93"/>
                </a:cubicBezTo>
                <a:cubicBezTo>
                  <a:pt x="39" y="96"/>
                  <a:pt x="34" y="98"/>
                  <a:pt x="31" y="100"/>
                </a:cubicBezTo>
                <a:cubicBezTo>
                  <a:pt x="28" y="102"/>
                  <a:pt x="27" y="105"/>
                  <a:pt x="27" y="109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0" y="113"/>
                  <a:pt x="32" y="115"/>
                  <a:pt x="34" y="118"/>
                </a:cubicBezTo>
                <a:cubicBezTo>
                  <a:pt x="35" y="121"/>
                  <a:pt x="36" y="124"/>
                  <a:pt x="36" y="127"/>
                </a:cubicBezTo>
                <a:cubicBezTo>
                  <a:pt x="36" y="132"/>
                  <a:pt x="34" y="137"/>
                  <a:pt x="31" y="140"/>
                </a:cubicBezTo>
                <a:cubicBezTo>
                  <a:pt x="27" y="144"/>
                  <a:pt x="23" y="146"/>
                  <a:pt x="18" y="146"/>
                </a:cubicBezTo>
                <a:cubicBezTo>
                  <a:pt x="13" y="146"/>
                  <a:pt x="9" y="144"/>
                  <a:pt x="5" y="140"/>
                </a:cubicBezTo>
                <a:cubicBezTo>
                  <a:pt x="2" y="137"/>
                  <a:pt x="0" y="132"/>
                  <a:pt x="0" y="127"/>
                </a:cubicBezTo>
                <a:cubicBezTo>
                  <a:pt x="0" y="124"/>
                  <a:pt x="1" y="121"/>
                  <a:pt x="2" y="118"/>
                </a:cubicBezTo>
                <a:cubicBezTo>
                  <a:pt x="4" y="115"/>
                  <a:pt x="6" y="113"/>
                  <a:pt x="9" y="112"/>
                </a:cubicBezTo>
                <a:cubicBezTo>
                  <a:pt x="9" y="34"/>
                  <a:pt x="9" y="34"/>
                  <a:pt x="9" y="34"/>
                </a:cubicBezTo>
                <a:cubicBezTo>
                  <a:pt x="6" y="33"/>
                  <a:pt x="4" y="30"/>
                  <a:pt x="2" y="28"/>
                </a:cubicBezTo>
                <a:cubicBezTo>
                  <a:pt x="1" y="25"/>
                  <a:pt x="0" y="22"/>
                  <a:pt x="0" y="18"/>
                </a:cubicBezTo>
                <a:cubicBezTo>
                  <a:pt x="0" y="13"/>
                  <a:pt x="2" y="9"/>
                  <a:pt x="5" y="6"/>
                </a:cubicBezTo>
                <a:cubicBezTo>
                  <a:pt x="9" y="2"/>
                  <a:pt x="13" y="0"/>
                  <a:pt x="18" y="0"/>
                </a:cubicBezTo>
                <a:cubicBezTo>
                  <a:pt x="23" y="0"/>
                  <a:pt x="27" y="2"/>
                  <a:pt x="31" y="6"/>
                </a:cubicBezTo>
                <a:cubicBezTo>
                  <a:pt x="34" y="9"/>
                  <a:pt x="36" y="13"/>
                  <a:pt x="36" y="18"/>
                </a:cubicBezTo>
                <a:cubicBezTo>
                  <a:pt x="36" y="22"/>
                  <a:pt x="35" y="25"/>
                  <a:pt x="34" y="28"/>
                </a:cubicBezTo>
                <a:cubicBezTo>
                  <a:pt x="32" y="30"/>
                  <a:pt x="30" y="33"/>
                  <a:pt x="27" y="34"/>
                </a:cubicBezTo>
                <a:cubicBezTo>
                  <a:pt x="27" y="81"/>
                  <a:pt x="27" y="81"/>
                  <a:pt x="27" y="81"/>
                </a:cubicBezTo>
                <a:cubicBezTo>
                  <a:pt x="30" y="80"/>
                  <a:pt x="35" y="78"/>
                  <a:pt x="42" y="76"/>
                </a:cubicBezTo>
                <a:cubicBezTo>
                  <a:pt x="45" y="75"/>
                  <a:pt x="48" y="74"/>
                  <a:pt x="50" y="73"/>
                </a:cubicBezTo>
                <a:cubicBezTo>
                  <a:pt x="52" y="72"/>
                  <a:pt x="54" y="71"/>
                  <a:pt x="57" y="70"/>
                </a:cubicBezTo>
                <a:cubicBezTo>
                  <a:pt x="59" y="69"/>
                  <a:pt x="61" y="68"/>
                  <a:pt x="62" y="66"/>
                </a:cubicBezTo>
                <a:cubicBezTo>
                  <a:pt x="63" y="65"/>
                  <a:pt x="65" y="63"/>
                  <a:pt x="66" y="61"/>
                </a:cubicBezTo>
                <a:cubicBezTo>
                  <a:pt x="67" y="60"/>
                  <a:pt x="68" y="57"/>
                  <a:pt x="69" y="55"/>
                </a:cubicBezTo>
                <a:cubicBezTo>
                  <a:pt x="69" y="52"/>
                  <a:pt x="69" y="50"/>
                  <a:pt x="69" y="46"/>
                </a:cubicBezTo>
                <a:cubicBezTo>
                  <a:pt x="67" y="45"/>
                  <a:pt x="64" y="42"/>
                  <a:pt x="63" y="40"/>
                </a:cubicBezTo>
                <a:cubicBezTo>
                  <a:pt x="61" y="37"/>
                  <a:pt x="60" y="34"/>
                  <a:pt x="60" y="31"/>
                </a:cubicBezTo>
                <a:cubicBezTo>
                  <a:pt x="60" y="26"/>
                  <a:pt x="62" y="21"/>
                  <a:pt x="66" y="18"/>
                </a:cubicBezTo>
                <a:cubicBezTo>
                  <a:pt x="69" y="14"/>
                  <a:pt x="73" y="12"/>
                  <a:pt x="78" y="12"/>
                </a:cubicBezTo>
                <a:cubicBezTo>
                  <a:pt x="83" y="12"/>
                  <a:pt x="88" y="14"/>
                  <a:pt x="91" y="18"/>
                </a:cubicBezTo>
                <a:cubicBezTo>
                  <a:pt x="95" y="21"/>
                  <a:pt x="97" y="26"/>
                  <a:pt x="97" y="31"/>
                </a:cubicBezTo>
                <a:close/>
                <a:moveTo>
                  <a:pt x="24" y="25"/>
                </a:moveTo>
                <a:cubicBezTo>
                  <a:pt x="26" y="23"/>
                  <a:pt x="27" y="21"/>
                  <a:pt x="27" y="18"/>
                </a:cubicBezTo>
                <a:cubicBezTo>
                  <a:pt x="27" y="16"/>
                  <a:pt x="26" y="14"/>
                  <a:pt x="24" y="12"/>
                </a:cubicBezTo>
                <a:cubicBezTo>
                  <a:pt x="23" y="10"/>
                  <a:pt x="20" y="9"/>
                  <a:pt x="18" y="9"/>
                </a:cubicBezTo>
                <a:cubicBezTo>
                  <a:pt x="15" y="9"/>
                  <a:pt x="13" y="10"/>
                  <a:pt x="12" y="12"/>
                </a:cubicBezTo>
                <a:cubicBezTo>
                  <a:pt x="10" y="14"/>
                  <a:pt x="9" y="16"/>
                  <a:pt x="9" y="18"/>
                </a:cubicBezTo>
                <a:cubicBezTo>
                  <a:pt x="9" y="21"/>
                  <a:pt x="10" y="23"/>
                  <a:pt x="12" y="25"/>
                </a:cubicBezTo>
                <a:cubicBezTo>
                  <a:pt x="13" y="27"/>
                  <a:pt x="15" y="28"/>
                  <a:pt x="18" y="28"/>
                </a:cubicBezTo>
                <a:cubicBezTo>
                  <a:pt x="20" y="28"/>
                  <a:pt x="23" y="27"/>
                  <a:pt x="24" y="25"/>
                </a:cubicBezTo>
                <a:close/>
                <a:moveTo>
                  <a:pt x="24" y="134"/>
                </a:moveTo>
                <a:cubicBezTo>
                  <a:pt x="26" y="132"/>
                  <a:pt x="27" y="130"/>
                  <a:pt x="27" y="127"/>
                </a:cubicBezTo>
                <a:cubicBezTo>
                  <a:pt x="27" y="125"/>
                  <a:pt x="26" y="123"/>
                  <a:pt x="24" y="121"/>
                </a:cubicBezTo>
                <a:cubicBezTo>
                  <a:pt x="23" y="119"/>
                  <a:pt x="20" y="118"/>
                  <a:pt x="18" y="118"/>
                </a:cubicBezTo>
                <a:cubicBezTo>
                  <a:pt x="15" y="118"/>
                  <a:pt x="13" y="119"/>
                  <a:pt x="12" y="121"/>
                </a:cubicBezTo>
                <a:cubicBezTo>
                  <a:pt x="10" y="123"/>
                  <a:pt x="9" y="125"/>
                  <a:pt x="9" y="127"/>
                </a:cubicBezTo>
                <a:cubicBezTo>
                  <a:pt x="9" y="130"/>
                  <a:pt x="10" y="132"/>
                  <a:pt x="12" y="134"/>
                </a:cubicBezTo>
                <a:cubicBezTo>
                  <a:pt x="13" y="136"/>
                  <a:pt x="15" y="136"/>
                  <a:pt x="18" y="136"/>
                </a:cubicBezTo>
                <a:cubicBezTo>
                  <a:pt x="20" y="136"/>
                  <a:pt x="23" y="136"/>
                  <a:pt x="24" y="134"/>
                </a:cubicBezTo>
                <a:close/>
                <a:moveTo>
                  <a:pt x="85" y="37"/>
                </a:moveTo>
                <a:cubicBezTo>
                  <a:pt x="87" y="35"/>
                  <a:pt x="88" y="33"/>
                  <a:pt x="88" y="31"/>
                </a:cubicBezTo>
                <a:cubicBezTo>
                  <a:pt x="88" y="28"/>
                  <a:pt x="87" y="26"/>
                  <a:pt x="85" y="24"/>
                </a:cubicBezTo>
                <a:cubicBezTo>
                  <a:pt x="83" y="22"/>
                  <a:pt x="81" y="21"/>
                  <a:pt x="78" y="21"/>
                </a:cubicBezTo>
                <a:cubicBezTo>
                  <a:pt x="76" y="21"/>
                  <a:pt x="74" y="22"/>
                  <a:pt x="72" y="24"/>
                </a:cubicBezTo>
                <a:cubicBezTo>
                  <a:pt x="70" y="26"/>
                  <a:pt x="69" y="28"/>
                  <a:pt x="69" y="31"/>
                </a:cubicBezTo>
                <a:cubicBezTo>
                  <a:pt x="69" y="33"/>
                  <a:pt x="70" y="35"/>
                  <a:pt x="72" y="37"/>
                </a:cubicBezTo>
                <a:cubicBezTo>
                  <a:pt x="74" y="39"/>
                  <a:pt x="76" y="40"/>
                  <a:pt x="78" y="40"/>
                </a:cubicBezTo>
                <a:cubicBezTo>
                  <a:pt x="81" y="40"/>
                  <a:pt x="83" y="39"/>
                  <a:pt x="85" y="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595597" y="2963178"/>
            <a:ext cx="170187" cy="170187"/>
          </a:xfrm>
          <a:custGeom>
            <a:pathLst>
              <a:path extrusionOk="0" h="158" w="157">
                <a:moveTo>
                  <a:pt x="35" y="101"/>
                </a:moveTo>
                <a:cubicBezTo>
                  <a:pt x="36" y="101"/>
                  <a:pt x="36" y="102"/>
                  <a:pt x="36" y="103"/>
                </a:cubicBezTo>
                <a:cubicBezTo>
                  <a:pt x="36" y="104"/>
                  <a:pt x="36" y="105"/>
                  <a:pt x="35" y="105"/>
                </a:cubicBezTo>
                <a:cubicBezTo>
                  <a:pt x="34" y="106"/>
                  <a:pt x="34" y="106"/>
                  <a:pt x="33" y="106"/>
                </a:cubicBezTo>
                <a:cubicBezTo>
                  <a:pt x="3" y="106"/>
                  <a:pt x="3" y="106"/>
                  <a:pt x="3" y="106"/>
                </a:cubicBezTo>
                <a:cubicBezTo>
                  <a:pt x="2" y="106"/>
                  <a:pt x="1" y="106"/>
                  <a:pt x="0" y="105"/>
                </a:cubicBezTo>
                <a:cubicBezTo>
                  <a:pt x="0" y="105"/>
                  <a:pt x="0" y="104"/>
                  <a:pt x="0" y="103"/>
                </a:cubicBezTo>
                <a:cubicBezTo>
                  <a:pt x="0" y="102"/>
                  <a:pt x="0" y="101"/>
                  <a:pt x="0" y="101"/>
                </a:cubicBezTo>
                <a:cubicBezTo>
                  <a:pt x="1" y="100"/>
                  <a:pt x="2" y="100"/>
                  <a:pt x="3" y="100"/>
                </a:cubicBezTo>
                <a:cubicBezTo>
                  <a:pt x="33" y="100"/>
                  <a:pt x="33" y="100"/>
                  <a:pt x="33" y="100"/>
                </a:cubicBezTo>
                <a:cubicBezTo>
                  <a:pt x="34" y="100"/>
                  <a:pt x="34" y="100"/>
                  <a:pt x="35" y="101"/>
                </a:cubicBezTo>
                <a:close/>
                <a:moveTo>
                  <a:pt x="97" y="47"/>
                </a:moveTo>
                <a:cubicBezTo>
                  <a:pt x="74" y="48"/>
                  <a:pt x="74" y="48"/>
                  <a:pt x="74" y="48"/>
                </a:cubicBezTo>
                <a:cubicBezTo>
                  <a:pt x="49" y="23"/>
                  <a:pt x="49" y="23"/>
                  <a:pt x="49" y="23"/>
                </a:cubicBezTo>
                <a:cubicBezTo>
                  <a:pt x="47" y="21"/>
                  <a:pt x="45" y="20"/>
                  <a:pt x="42" y="20"/>
                </a:cubicBezTo>
                <a:cubicBezTo>
                  <a:pt x="40" y="20"/>
                  <a:pt x="38" y="21"/>
                  <a:pt x="36" y="22"/>
                </a:cubicBezTo>
                <a:cubicBezTo>
                  <a:pt x="22" y="36"/>
                  <a:pt x="22" y="36"/>
                  <a:pt x="22" y="36"/>
                </a:cubicBezTo>
                <a:cubicBezTo>
                  <a:pt x="20" y="38"/>
                  <a:pt x="19" y="40"/>
                  <a:pt x="19" y="43"/>
                </a:cubicBezTo>
                <a:cubicBezTo>
                  <a:pt x="19" y="45"/>
                  <a:pt x="20" y="47"/>
                  <a:pt x="22" y="49"/>
                </a:cubicBezTo>
                <a:cubicBezTo>
                  <a:pt x="48" y="75"/>
                  <a:pt x="48" y="75"/>
                  <a:pt x="48" y="75"/>
                </a:cubicBezTo>
                <a:cubicBezTo>
                  <a:pt x="46" y="98"/>
                  <a:pt x="46" y="98"/>
                  <a:pt x="46" y="98"/>
                </a:cubicBezTo>
                <a:cubicBezTo>
                  <a:pt x="44" y="96"/>
                  <a:pt x="42" y="95"/>
                  <a:pt x="41" y="94"/>
                </a:cubicBezTo>
                <a:cubicBezTo>
                  <a:pt x="9" y="62"/>
                  <a:pt x="9" y="62"/>
                  <a:pt x="9" y="62"/>
                </a:cubicBezTo>
                <a:cubicBezTo>
                  <a:pt x="4" y="56"/>
                  <a:pt x="1" y="50"/>
                  <a:pt x="1" y="43"/>
                </a:cubicBezTo>
                <a:cubicBezTo>
                  <a:pt x="1" y="35"/>
                  <a:pt x="4" y="29"/>
                  <a:pt x="9" y="23"/>
                </a:cubicBezTo>
                <a:cubicBezTo>
                  <a:pt x="23" y="10"/>
                  <a:pt x="23" y="10"/>
                  <a:pt x="23" y="10"/>
                </a:cubicBezTo>
                <a:cubicBezTo>
                  <a:pt x="28" y="4"/>
                  <a:pt x="35" y="2"/>
                  <a:pt x="42" y="2"/>
                </a:cubicBezTo>
                <a:cubicBezTo>
                  <a:pt x="50" y="2"/>
                  <a:pt x="56" y="4"/>
                  <a:pt x="61" y="10"/>
                </a:cubicBezTo>
                <a:cubicBezTo>
                  <a:pt x="93" y="41"/>
                  <a:pt x="93" y="41"/>
                  <a:pt x="93" y="41"/>
                </a:cubicBezTo>
                <a:cubicBezTo>
                  <a:pt x="94" y="43"/>
                  <a:pt x="96" y="45"/>
                  <a:pt x="97" y="47"/>
                </a:cubicBezTo>
                <a:close/>
                <a:moveTo>
                  <a:pt x="41" y="120"/>
                </a:moveTo>
                <a:cubicBezTo>
                  <a:pt x="17" y="145"/>
                  <a:pt x="17" y="145"/>
                  <a:pt x="17" y="145"/>
                </a:cubicBezTo>
                <a:cubicBezTo>
                  <a:pt x="16" y="145"/>
                  <a:pt x="16" y="145"/>
                  <a:pt x="15" y="145"/>
                </a:cubicBezTo>
                <a:cubicBezTo>
                  <a:pt x="14" y="145"/>
                  <a:pt x="13" y="145"/>
                  <a:pt x="13" y="145"/>
                </a:cubicBezTo>
                <a:cubicBezTo>
                  <a:pt x="12" y="144"/>
                  <a:pt x="12" y="143"/>
                  <a:pt x="12" y="142"/>
                </a:cubicBezTo>
                <a:cubicBezTo>
                  <a:pt x="12" y="142"/>
                  <a:pt x="12" y="141"/>
                  <a:pt x="13" y="140"/>
                </a:cubicBezTo>
                <a:cubicBezTo>
                  <a:pt x="37" y="116"/>
                  <a:pt x="37" y="116"/>
                  <a:pt x="37" y="116"/>
                </a:cubicBezTo>
                <a:cubicBezTo>
                  <a:pt x="37" y="115"/>
                  <a:pt x="38" y="115"/>
                  <a:pt x="39" y="115"/>
                </a:cubicBezTo>
                <a:cubicBezTo>
                  <a:pt x="40" y="115"/>
                  <a:pt x="40" y="115"/>
                  <a:pt x="41" y="116"/>
                </a:cubicBezTo>
                <a:cubicBezTo>
                  <a:pt x="42" y="117"/>
                  <a:pt x="42" y="117"/>
                  <a:pt x="42" y="118"/>
                </a:cubicBezTo>
                <a:cubicBezTo>
                  <a:pt x="42" y="119"/>
                  <a:pt x="42" y="120"/>
                  <a:pt x="41" y="120"/>
                </a:cubicBezTo>
                <a:close/>
                <a:moveTo>
                  <a:pt x="57" y="124"/>
                </a:moveTo>
                <a:cubicBezTo>
                  <a:pt x="57" y="155"/>
                  <a:pt x="57" y="155"/>
                  <a:pt x="57" y="155"/>
                </a:cubicBezTo>
                <a:cubicBezTo>
                  <a:pt x="57" y="155"/>
                  <a:pt x="57" y="156"/>
                  <a:pt x="56" y="157"/>
                </a:cubicBezTo>
                <a:cubicBezTo>
                  <a:pt x="56" y="157"/>
                  <a:pt x="55" y="158"/>
                  <a:pt x="54" y="158"/>
                </a:cubicBezTo>
                <a:cubicBezTo>
                  <a:pt x="53" y="158"/>
                  <a:pt x="52" y="157"/>
                  <a:pt x="52" y="157"/>
                </a:cubicBezTo>
                <a:cubicBezTo>
                  <a:pt x="51" y="156"/>
                  <a:pt x="51" y="155"/>
                  <a:pt x="51" y="155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51" y="123"/>
                  <a:pt x="52" y="122"/>
                </a:cubicBezTo>
                <a:cubicBezTo>
                  <a:pt x="52" y="122"/>
                  <a:pt x="53" y="121"/>
                  <a:pt x="54" y="121"/>
                </a:cubicBezTo>
                <a:cubicBezTo>
                  <a:pt x="55" y="121"/>
                  <a:pt x="56" y="122"/>
                  <a:pt x="56" y="122"/>
                </a:cubicBezTo>
                <a:cubicBezTo>
                  <a:pt x="57" y="123"/>
                  <a:pt x="57" y="123"/>
                  <a:pt x="57" y="124"/>
                </a:cubicBezTo>
                <a:close/>
                <a:moveTo>
                  <a:pt x="155" y="115"/>
                </a:moveTo>
                <a:cubicBezTo>
                  <a:pt x="155" y="123"/>
                  <a:pt x="153" y="129"/>
                  <a:pt x="147" y="134"/>
                </a:cubicBezTo>
                <a:cubicBezTo>
                  <a:pt x="133" y="148"/>
                  <a:pt x="133" y="148"/>
                  <a:pt x="133" y="148"/>
                </a:cubicBezTo>
                <a:cubicBezTo>
                  <a:pt x="128" y="153"/>
                  <a:pt x="122" y="156"/>
                  <a:pt x="114" y="156"/>
                </a:cubicBezTo>
                <a:cubicBezTo>
                  <a:pt x="107" y="156"/>
                  <a:pt x="100" y="153"/>
                  <a:pt x="95" y="148"/>
                </a:cubicBezTo>
                <a:cubicBezTo>
                  <a:pt x="63" y="116"/>
                  <a:pt x="63" y="116"/>
                  <a:pt x="63" y="116"/>
                </a:cubicBezTo>
                <a:cubicBezTo>
                  <a:pt x="62" y="115"/>
                  <a:pt x="61" y="113"/>
                  <a:pt x="59" y="111"/>
                </a:cubicBezTo>
                <a:cubicBezTo>
                  <a:pt x="82" y="109"/>
                  <a:pt x="82" y="109"/>
                  <a:pt x="82" y="109"/>
                </a:cubicBezTo>
                <a:cubicBezTo>
                  <a:pt x="108" y="135"/>
                  <a:pt x="108" y="135"/>
                  <a:pt x="108" y="135"/>
                </a:cubicBezTo>
                <a:cubicBezTo>
                  <a:pt x="110" y="137"/>
                  <a:pt x="112" y="138"/>
                  <a:pt x="114" y="138"/>
                </a:cubicBezTo>
                <a:cubicBezTo>
                  <a:pt x="117" y="138"/>
                  <a:pt x="119" y="137"/>
                  <a:pt x="121" y="135"/>
                </a:cubicBezTo>
                <a:cubicBezTo>
                  <a:pt x="135" y="122"/>
                  <a:pt x="135" y="122"/>
                  <a:pt x="135" y="122"/>
                </a:cubicBezTo>
                <a:cubicBezTo>
                  <a:pt x="136" y="120"/>
                  <a:pt x="137" y="118"/>
                  <a:pt x="137" y="115"/>
                </a:cubicBezTo>
                <a:cubicBezTo>
                  <a:pt x="137" y="113"/>
                  <a:pt x="136" y="111"/>
                  <a:pt x="135" y="109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13" y="61"/>
                  <a:pt x="114" y="63"/>
                  <a:pt x="116" y="64"/>
                </a:cubicBezTo>
                <a:cubicBezTo>
                  <a:pt x="147" y="96"/>
                  <a:pt x="147" y="96"/>
                  <a:pt x="147" y="96"/>
                </a:cubicBezTo>
                <a:cubicBezTo>
                  <a:pt x="153" y="101"/>
                  <a:pt x="155" y="108"/>
                  <a:pt x="155" y="115"/>
                </a:cubicBezTo>
                <a:close/>
                <a:moveTo>
                  <a:pt x="105" y="3"/>
                </a:moveTo>
                <a:cubicBezTo>
                  <a:pt x="105" y="33"/>
                  <a:pt x="105" y="33"/>
                  <a:pt x="105" y="33"/>
                </a:cubicBezTo>
                <a:cubicBezTo>
                  <a:pt x="105" y="34"/>
                  <a:pt x="105" y="35"/>
                  <a:pt x="105" y="36"/>
                </a:cubicBezTo>
                <a:cubicBezTo>
                  <a:pt x="104" y="36"/>
                  <a:pt x="103" y="37"/>
                  <a:pt x="102" y="37"/>
                </a:cubicBezTo>
                <a:cubicBezTo>
                  <a:pt x="102" y="37"/>
                  <a:pt x="101" y="36"/>
                  <a:pt x="100" y="36"/>
                </a:cubicBezTo>
                <a:cubicBezTo>
                  <a:pt x="100" y="35"/>
                  <a:pt x="99" y="34"/>
                  <a:pt x="99" y="33"/>
                </a:cubicBezTo>
                <a:cubicBezTo>
                  <a:pt x="99" y="3"/>
                  <a:pt x="99" y="3"/>
                  <a:pt x="99" y="3"/>
                </a:cubicBezTo>
                <a:cubicBezTo>
                  <a:pt x="99" y="2"/>
                  <a:pt x="100" y="2"/>
                  <a:pt x="100" y="1"/>
                </a:cubicBezTo>
                <a:cubicBezTo>
                  <a:pt x="101" y="0"/>
                  <a:pt x="102" y="0"/>
                  <a:pt x="102" y="0"/>
                </a:cubicBezTo>
                <a:cubicBezTo>
                  <a:pt x="103" y="0"/>
                  <a:pt x="104" y="0"/>
                  <a:pt x="105" y="1"/>
                </a:cubicBezTo>
                <a:cubicBezTo>
                  <a:pt x="105" y="2"/>
                  <a:pt x="105" y="2"/>
                  <a:pt x="105" y="3"/>
                </a:cubicBezTo>
                <a:close/>
                <a:moveTo>
                  <a:pt x="144" y="18"/>
                </a:moveTo>
                <a:cubicBezTo>
                  <a:pt x="120" y="42"/>
                  <a:pt x="120" y="42"/>
                  <a:pt x="120" y="42"/>
                </a:cubicBezTo>
                <a:cubicBezTo>
                  <a:pt x="119" y="42"/>
                  <a:pt x="118" y="43"/>
                  <a:pt x="118" y="43"/>
                </a:cubicBezTo>
                <a:cubicBezTo>
                  <a:pt x="117" y="43"/>
                  <a:pt x="116" y="42"/>
                  <a:pt x="115" y="42"/>
                </a:cubicBezTo>
                <a:cubicBezTo>
                  <a:pt x="115" y="41"/>
                  <a:pt x="115" y="40"/>
                  <a:pt x="115" y="40"/>
                </a:cubicBezTo>
                <a:cubicBezTo>
                  <a:pt x="115" y="39"/>
                  <a:pt x="115" y="38"/>
                  <a:pt x="115" y="37"/>
                </a:cubicBezTo>
                <a:cubicBezTo>
                  <a:pt x="140" y="13"/>
                  <a:pt x="140" y="13"/>
                  <a:pt x="140" y="13"/>
                </a:cubicBezTo>
                <a:cubicBezTo>
                  <a:pt x="140" y="13"/>
                  <a:pt x="141" y="12"/>
                  <a:pt x="142" y="12"/>
                </a:cubicBezTo>
                <a:cubicBezTo>
                  <a:pt x="143" y="12"/>
                  <a:pt x="143" y="13"/>
                  <a:pt x="144" y="13"/>
                </a:cubicBezTo>
                <a:cubicBezTo>
                  <a:pt x="145" y="14"/>
                  <a:pt x="145" y="15"/>
                  <a:pt x="145" y="15"/>
                </a:cubicBezTo>
                <a:cubicBezTo>
                  <a:pt x="145" y="16"/>
                  <a:pt x="145" y="17"/>
                  <a:pt x="144" y="18"/>
                </a:cubicBezTo>
                <a:close/>
                <a:moveTo>
                  <a:pt x="156" y="52"/>
                </a:moveTo>
                <a:cubicBezTo>
                  <a:pt x="157" y="53"/>
                  <a:pt x="157" y="54"/>
                  <a:pt x="157" y="55"/>
                </a:cubicBezTo>
                <a:cubicBezTo>
                  <a:pt x="157" y="56"/>
                  <a:pt x="157" y="56"/>
                  <a:pt x="156" y="57"/>
                </a:cubicBezTo>
                <a:cubicBezTo>
                  <a:pt x="155" y="57"/>
                  <a:pt x="155" y="58"/>
                  <a:pt x="15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3" y="58"/>
                  <a:pt x="122" y="57"/>
                  <a:pt x="121" y="57"/>
                </a:cubicBezTo>
                <a:cubicBezTo>
                  <a:pt x="121" y="56"/>
                  <a:pt x="121" y="56"/>
                  <a:pt x="121" y="55"/>
                </a:cubicBezTo>
                <a:cubicBezTo>
                  <a:pt x="121" y="54"/>
                  <a:pt x="121" y="53"/>
                  <a:pt x="121" y="52"/>
                </a:cubicBezTo>
                <a:cubicBezTo>
                  <a:pt x="122" y="52"/>
                  <a:pt x="123" y="52"/>
                  <a:pt x="124" y="52"/>
                </a:cubicBezTo>
                <a:cubicBezTo>
                  <a:pt x="154" y="52"/>
                  <a:pt x="154" y="52"/>
                  <a:pt x="154" y="52"/>
                </a:cubicBezTo>
                <a:cubicBezTo>
                  <a:pt x="155" y="52"/>
                  <a:pt x="155" y="52"/>
                  <a:pt x="156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822512" y="2989111"/>
            <a:ext cx="94008" cy="129665"/>
          </a:xfrm>
          <a:custGeom>
            <a:pathLst>
              <a:path extrusionOk="0" h="121" w="87">
                <a:moveTo>
                  <a:pt x="87" y="38"/>
                </a:moveTo>
                <a:cubicBezTo>
                  <a:pt x="87" y="42"/>
                  <a:pt x="87" y="45"/>
                  <a:pt x="86" y="48"/>
                </a:cubicBezTo>
                <a:cubicBezTo>
                  <a:pt x="85" y="51"/>
                  <a:pt x="84" y="53"/>
                  <a:pt x="83" y="55"/>
                </a:cubicBezTo>
                <a:cubicBezTo>
                  <a:pt x="81" y="57"/>
                  <a:pt x="80" y="59"/>
                  <a:pt x="77" y="61"/>
                </a:cubicBezTo>
                <a:cubicBezTo>
                  <a:pt x="75" y="63"/>
                  <a:pt x="73" y="64"/>
                  <a:pt x="72" y="65"/>
                </a:cubicBezTo>
                <a:cubicBezTo>
                  <a:pt x="71" y="66"/>
                  <a:pt x="69" y="67"/>
                  <a:pt x="66" y="68"/>
                </a:cubicBezTo>
                <a:cubicBezTo>
                  <a:pt x="64" y="70"/>
                  <a:pt x="61" y="72"/>
                  <a:pt x="60" y="74"/>
                </a:cubicBezTo>
                <a:cubicBezTo>
                  <a:pt x="58" y="77"/>
                  <a:pt x="57" y="79"/>
                  <a:pt x="57" y="81"/>
                </a:cubicBezTo>
                <a:cubicBezTo>
                  <a:pt x="57" y="82"/>
                  <a:pt x="57" y="83"/>
                  <a:pt x="56" y="84"/>
                </a:cubicBezTo>
                <a:cubicBezTo>
                  <a:pt x="55" y="85"/>
                  <a:pt x="54" y="85"/>
                  <a:pt x="53" y="85"/>
                </a:cubicBezTo>
                <a:cubicBezTo>
                  <a:pt x="31" y="85"/>
                  <a:pt x="31" y="85"/>
                  <a:pt x="31" y="85"/>
                </a:cubicBezTo>
                <a:cubicBezTo>
                  <a:pt x="30" y="85"/>
                  <a:pt x="29" y="85"/>
                  <a:pt x="28" y="83"/>
                </a:cubicBezTo>
                <a:cubicBezTo>
                  <a:pt x="27" y="82"/>
                  <a:pt x="27" y="81"/>
                  <a:pt x="27" y="80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0"/>
                  <a:pt x="29" y="65"/>
                  <a:pt x="33" y="61"/>
                </a:cubicBezTo>
                <a:cubicBezTo>
                  <a:pt x="37" y="56"/>
                  <a:pt x="42" y="53"/>
                  <a:pt x="47" y="51"/>
                </a:cubicBezTo>
                <a:cubicBezTo>
                  <a:pt x="51" y="49"/>
                  <a:pt x="53" y="47"/>
                  <a:pt x="55" y="45"/>
                </a:cubicBezTo>
                <a:cubicBezTo>
                  <a:pt x="56" y="43"/>
                  <a:pt x="57" y="41"/>
                  <a:pt x="57" y="38"/>
                </a:cubicBezTo>
                <a:cubicBezTo>
                  <a:pt x="57" y="35"/>
                  <a:pt x="56" y="33"/>
                  <a:pt x="53" y="31"/>
                </a:cubicBezTo>
                <a:cubicBezTo>
                  <a:pt x="50" y="29"/>
                  <a:pt x="46" y="28"/>
                  <a:pt x="43" y="28"/>
                </a:cubicBezTo>
                <a:cubicBezTo>
                  <a:pt x="38" y="28"/>
                  <a:pt x="35" y="29"/>
                  <a:pt x="32" y="31"/>
                </a:cubicBezTo>
                <a:cubicBezTo>
                  <a:pt x="30" y="32"/>
                  <a:pt x="27" y="36"/>
                  <a:pt x="22" y="42"/>
                </a:cubicBezTo>
                <a:cubicBezTo>
                  <a:pt x="21" y="43"/>
                  <a:pt x="20" y="43"/>
                  <a:pt x="19" y="43"/>
                </a:cubicBezTo>
                <a:cubicBezTo>
                  <a:pt x="19" y="43"/>
                  <a:pt x="18" y="43"/>
                  <a:pt x="17" y="42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0" y="26"/>
                  <a:pt x="1" y="26"/>
                </a:cubicBezTo>
                <a:cubicBezTo>
                  <a:pt x="11" y="9"/>
                  <a:pt x="25" y="0"/>
                  <a:pt x="44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5"/>
                  <a:pt x="69" y="8"/>
                  <a:pt x="73" y="11"/>
                </a:cubicBezTo>
                <a:cubicBezTo>
                  <a:pt x="77" y="14"/>
                  <a:pt x="81" y="18"/>
                  <a:pt x="83" y="23"/>
                </a:cubicBezTo>
                <a:cubicBezTo>
                  <a:pt x="86" y="28"/>
                  <a:pt x="87" y="33"/>
                  <a:pt x="87" y="38"/>
                </a:cubicBezTo>
                <a:close/>
                <a:moveTo>
                  <a:pt x="57" y="95"/>
                </a:moveTo>
                <a:cubicBezTo>
                  <a:pt x="57" y="118"/>
                  <a:pt x="57" y="118"/>
                  <a:pt x="57" y="118"/>
                </a:cubicBezTo>
                <a:cubicBezTo>
                  <a:pt x="57" y="119"/>
                  <a:pt x="57" y="120"/>
                  <a:pt x="56" y="120"/>
                </a:cubicBezTo>
                <a:cubicBezTo>
                  <a:pt x="56" y="121"/>
                  <a:pt x="55" y="121"/>
                  <a:pt x="54" y="121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30" y="121"/>
                  <a:pt x="29" y="121"/>
                  <a:pt x="28" y="120"/>
                </a:cubicBezTo>
                <a:cubicBezTo>
                  <a:pt x="28" y="120"/>
                  <a:pt x="27" y="119"/>
                  <a:pt x="27" y="118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4"/>
                  <a:pt x="28" y="93"/>
                  <a:pt x="28" y="92"/>
                </a:cubicBezTo>
                <a:cubicBezTo>
                  <a:pt x="29" y="92"/>
                  <a:pt x="30" y="91"/>
                  <a:pt x="31" y="91"/>
                </a:cubicBezTo>
                <a:cubicBezTo>
                  <a:pt x="54" y="91"/>
                  <a:pt x="54" y="91"/>
                  <a:pt x="54" y="91"/>
                </a:cubicBezTo>
                <a:cubicBezTo>
                  <a:pt x="55" y="91"/>
                  <a:pt x="56" y="92"/>
                  <a:pt x="56" y="92"/>
                </a:cubicBezTo>
                <a:cubicBezTo>
                  <a:pt x="57" y="93"/>
                  <a:pt x="57" y="94"/>
                  <a:pt x="57" y="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966766" y="2976145"/>
            <a:ext cx="63212" cy="142632"/>
          </a:xfrm>
          <a:custGeom>
            <a:pathLst>
              <a:path extrusionOk="0" h="133" w="60">
                <a:moveTo>
                  <a:pt x="60" y="115"/>
                </a:moveTo>
                <a:cubicBezTo>
                  <a:pt x="60" y="127"/>
                  <a:pt x="60" y="127"/>
                  <a:pt x="60" y="127"/>
                </a:cubicBezTo>
                <a:cubicBezTo>
                  <a:pt x="60" y="129"/>
                  <a:pt x="60" y="130"/>
                  <a:pt x="58" y="132"/>
                </a:cubicBezTo>
                <a:cubicBezTo>
                  <a:pt x="57" y="133"/>
                  <a:pt x="56" y="133"/>
                  <a:pt x="54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4" y="133"/>
                  <a:pt x="3" y="133"/>
                  <a:pt x="1" y="132"/>
                </a:cubicBezTo>
                <a:cubicBezTo>
                  <a:pt x="0" y="130"/>
                  <a:pt x="0" y="129"/>
                  <a:pt x="0" y="12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0" y="112"/>
                  <a:pt x="1" y="111"/>
                </a:cubicBezTo>
                <a:cubicBezTo>
                  <a:pt x="3" y="110"/>
                  <a:pt x="4" y="109"/>
                  <a:pt x="6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12" y="73"/>
                  <a:pt x="12" y="73"/>
                  <a:pt x="12" y="73"/>
                </a:cubicBezTo>
                <a:cubicBezTo>
                  <a:pt x="6" y="73"/>
                  <a:pt x="6" y="73"/>
                  <a:pt x="6" y="73"/>
                </a:cubicBezTo>
                <a:cubicBezTo>
                  <a:pt x="4" y="73"/>
                  <a:pt x="3" y="72"/>
                  <a:pt x="1" y="71"/>
                </a:cubicBezTo>
                <a:cubicBezTo>
                  <a:pt x="0" y="70"/>
                  <a:pt x="0" y="69"/>
                  <a:pt x="0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3"/>
                  <a:pt x="0" y="52"/>
                  <a:pt x="1" y="51"/>
                </a:cubicBezTo>
                <a:cubicBezTo>
                  <a:pt x="3" y="49"/>
                  <a:pt x="4" y="49"/>
                  <a:pt x="6" y="49"/>
                </a:cubicBezTo>
                <a:cubicBezTo>
                  <a:pt x="42" y="49"/>
                  <a:pt x="42" y="49"/>
                  <a:pt x="42" y="49"/>
                </a:cubicBezTo>
                <a:cubicBezTo>
                  <a:pt x="44" y="49"/>
                  <a:pt x="45" y="49"/>
                  <a:pt x="46" y="51"/>
                </a:cubicBezTo>
                <a:cubicBezTo>
                  <a:pt x="47" y="52"/>
                  <a:pt x="48" y="53"/>
                  <a:pt x="48" y="55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6" y="109"/>
                  <a:pt x="57" y="110"/>
                  <a:pt x="58" y="111"/>
                </a:cubicBezTo>
                <a:cubicBezTo>
                  <a:pt x="60" y="112"/>
                  <a:pt x="60" y="114"/>
                  <a:pt x="60" y="115"/>
                </a:cubicBezTo>
                <a:close/>
                <a:moveTo>
                  <a:pt x="48" y="6"/>
                </a:moveTo>
                <a:cubicBezTo>
                  <a:pt x="48" y="25"/>
                  <a:pt x="48" y="25"/>
                  <a:pt x="48" y="25"/>
                </a:cubicBezTo>
                <a:cubicBezTo>
                  <a:pt x="48" y="26"/>
                  <a:pt x="47" y="28"/>
                  <a:pt x="46" y="29"/>
                </a:cubicBezTo>
                <a:cubicBezTo>
                  <a:pt x="45" y="30"/>
                  <a:pt x="44" y="31"/>
                  <a:pt x="42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6" y="31"/>
                  <a:pt x="15" y="30"/>
                  <a:pt x="14" y="29"/>
                </a:cubicBezTo>
                <a:cubicBezTo>
                  <a:pt x="12" y="28"/>
                  <a:pt x="12" y="26"/>
                  <a:pt x="12" y="2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5"/>
                  <a:pt x="12" y="3"/>
                  <a:pt x="14" y="2"/>
                </a:cubicBezTo>
                <a:cubicBezTo>
                  <a:pt x="15" y="1"/>
                  <a:pt x="16" y="0"/>
                  <a:pt x="1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6" y="2"/>
                </a:cubicBezTo>
                <a:cubicBezTo>
                  <a:pt x="47" y="3"/>
                  <a:pt x="48" y="5"/>
                  <a:pt x="48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7088326" y="2976145"/>
            <a:ext cx="45383" cy="142632"/>
          </a:xfrm>
          <a:custGeom>
            <a:pathLst>
              <a:path extrusionOk="0" h="133" w="42">
                <a:moveTo>
                  <a:pt x="42" y="6"/>
                </a:moveTo>
                <a:cubicBezTo>
                  <a:pt x="40" y="79"/>
                  <a:pt x="40" y="79"/>
                  <a:pt x="40" y="79"/>
                </a:cubicBezTo>
                <a:cubicBezTo>
                  <a:pt x="40" y="81"/>
                  <a:pt x="39" y="82"/>
                  <a:pt x="38" y="83"/>
                </a:cubicBezTo>
                <a:cubicBezTo>
                  <a:pt x="37" y="84"/>
                  <a:pt x="35" y="85"/>
                  <a:pt x="33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6" y="84"/>
                  <a:pt x="5" y="83"/>
                </a:cubicBezTo>
                <a:cubicBezTo>
                  <a:pt x="4" y="82"/>
                  <a:pt x="3" y="81"/>
                  <a:pt x="3" y="7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0" y="1"/>
                  <a:pt x="41" y="2"/>
                </a:cubicBezTo>
                <a:cubicBezTo>
                  <a:pt x="42" y="3"/>
                  <a:pt x="42" y="5"/>
                  <a:pt x="42" y="6"/>
                </a:cubicBezTo>
                <a:close/>
                <a:moveTo>
                  <a:pt x="40" y="106"/>
                </a:moveTo>
                <a:cubicBezTo>
                  <a:pt x="40" y="127"/>
                  <a:pt x="40" y="127"/>
                  <a:pt x="40" y="127"/>
                </a:cubicBezTo>
                <a:cubicBezTo>
                  <a:pt x="40" y="129"/>
                  <a:pt x="39" y="130"/>
                  <a:pt x="38" y="132"/>
                </a:cubicBezTo>
                <a:cubicBezTo>
                  <a:pt x="37" y="133"/>
                  <a:pt x="35" y="133"/>
                  <a:pt x="33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8" y="133"/>
                  <a:pt x="6" y="133"/>
                  <a:pt x="5" y="132"/>
                </a:cubicBezTo>
                <a:cubicBezTo>
                  <a:pt x="4" y="130"/>
                  <a:pt x="3" y="129"/>
                  <a:pt x="3" y="127"/>
                </a:cubicBezTo>
                <a:cubicBezTo>
                  <a:pt x="3" y="106"/>
                  <a:pt x="3" y="106"/>
                  <a:pt x="3" y="106"/>
                </a:cubicBezTo>
                <a:cubicBezTo>
                  <a:pt x="3" y="105"/>
                  <a:pt x="4" y="103"/>
                  <a:pt x="5" y="102"/>
                </a:cubicBezTo>
                <a:cubicBezTo>
                  <a:pt x="6" y="101"/>
                  <a:pt x="8" y="100"/>
                  <a:pt x="9" y="100"/>
                </a:cubicBezTo>
                <a:cubicBezTo>
                  <a:pt x="33" y="100"/>
                  <a:pt x="33" y="100"/>
                  <a:pt x="33" y="100"/>
                </a:cubicBezTo>
                <a:cubicBezTo>
                  <a:pt x="35" y="100"/>
                  <a:pt x="37" y="101"/>
                  <a:pt x="38" y="102"/>
                </a:cubicBezTo>
                <a:cubicBezTo>
                  <a:pt x="39" y="103"/>
                  <a:pt x="40" y="105"/>
                  <a:pt x="40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7192059" y="2977766"/>
            <a:ext cx="157220" cy="141012"/>
          </a:xfrm>
          <a:custGeom>
            <a:pathLst>
              <a:path extrusionOk="0" h="131" w="145">
                <a:moveTo>
                  <a:pt x="84" y="116"/>
                </a:moveTo>
                <a:cubicBezTo>
                  <a:pt x="84" y="131"/>
                  <a:pt x="84" y="131"/>
                  <a:pt x="84" y="131"/>
                </a:cubicBezTo>
                <a:cubicBezTo>
                  <a:pt x="61" y="131"/>
                  <a:pt x="61" y="131"/>
                  <a:pt x="61" y="131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3" y="103"/>
                  <a:pt x="43" y="102"/>
                  <a:pt x="43" y="102"/>
                </a:cubicBezTo>
                <a:cubicBezTo>
                  <a:pt x="42" y="102"/>
                  <a:pt x="42" y="102"/>
                  <a:pt x="42" y="102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5"/>
                  <a:pt x="40" y="106"/>
                  <a:pt x="39" y="108"/>
                </a:cubicBezTo>
                <a:cubicBezTo>
                  <a:pt x="24" y="131"/>
                  <a:pt x="24" y="131"/>
                  <a:pt x="24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16"/>
                  <a:pt x="0" y="116"/>
                  <a:pt x="0" y="116"/>
                </a:cubicBezTo>
                <a:cubicBezTo>
                  <a:pt x="12" y="116"/>
                  <a:pt x="12" y="116"/>
                  <a:pt x="12" y="116"/>
                </a:cubicBezTo>
                <a:cubicBezTo>
                  <a:pt x="31" y="88"/>
                  <a:pt x="31" y="88"/>
                  <a:pt x="31" y="88"/>
                </a:cubicBezTo>
                <a:cubicBezTo>
                  <a:pt x="13" y="62"/>
                  <a:pt x="13" y="62"/>
                  <a:pt x="13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47"/>
                  <a:pt x="0" y="47"/>
                  <a:pt x="0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0" y="70"/>
                  <a:pt x="42" y="72"/>
                </a:cubicBezTo>
                <a:cubicBezTo>
                  <a:pt x="42" y="73"/>
                  <a:pt x="43" y="73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3"/>
                  <a:pt x="44" y="73"/>
                  <a:pt x="44" y="72"/>
                </a:cubicBezTo>
                <a:cubicBezTo>
                  <a:pt x="46" y="68"/>
                  <a:pt x="46" y="68"/>
                  <a:pt x="46" y="68"/>
                </a:cubicBezTo>
                <a:cubicBezTo>
                  <a:pt x="60" y="47"/>
                  <a:pt x="60" y="47"/>
                  <a:pt x="60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62"/>
                  <a:pt x="84" y="62"/>
                  <a:pt x="84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55" y="88"/>
                  <a:pt x="55" y="88"/>
                  <a:pt x="55" y="88"/>
                </a:cubicBezTo>
                <a:cubicBezTo>
                  <a:pt x="74" y="116"/>
                  <a:pt x="74" y="116"/>
                  <a:pt x="74" y="116"/>
                </a:cubicBezTo>
                <a:lnTo>
                  <a:pt x="84" y="116"/>
                </a:lnTo>
                <a:close/>
                <a:moveTo>
                  <a:pt x="145" y="51"/>
                </a:moveTo>
                <a:cubicBezTo>
                  <a:pt x="145" y="71"/>
                  <a:pt x="145" y="71"/>
                  <a:pt x="145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68"/>
                  <a:pt x="96" y="68"/>
                  <a:pt x="96" y="68"/>
                </a:cubicBezTo>
                <a:cubicBezTo>
                  <a:pt x="95" y="67"/>
                  <a:pt x="95" y="65"/>
                  <a:pt x="95" y="64"/>
                </a:cubicBezTo>
                <a:cubicBezTo>
                  <a:pt x="95" y="60"/>
                  <a:pt x="96" y="56"/>
                  <a:pt x="98" y="53"/>
                </a:cubicBezTo>
                <a:cubicBezTo>
                  <a:pt x="99" y="50"/>
                  <a:pt x="102" y="47"/>
                  <a:pt x="104" y="45"/>
                </a:cubicBezTo>
                <a:cubicBezTo>
                  <a:pt x="106" y="43"/>
                  <a:pt x="109" y="41"/>
                  <a:pt x="112" y="39"/>
                </a:cubicBezTo>
                <a:cubicBezTo>
                  <a:pt x="115" y="37"/>
                  <a:pt x="117" y="35"/>
                  <a:pt x="120" y="33"/>
                </a:cubicBezTo>
                <a:cubicBezTo>
                  <a:pt x="122" y="32"/>
                  <a:pt x="124" y="30"/>
                  <a:pt x="126" y="28"/>
                </a:cubicBezTo>
                <a:cubicBezTo>
                  <a:pt x="128" y="26"/>
                  <a:pt x="128" y="24"/>
                  <a:pt x="128" y="22"/>
                </a:cubicBezTo>
                <a:cubicBezTo>
                  <a:pt x="128" y="20"/>
                  <a:pt x="128" y="18"/>
                  <a:pt x="126" y="16"/>
                </a:cubicBezTo>
                <a:cubicBezTo>
                  <a:pt x="124" y="15"/>
                  <a:pt x="122" y="14"/>
                  <a:pt x="119" y="14"/>
                </a:cubicBezTo>
                <a:cubicBezTo>
                  <a:pt x="116" y="14"/>
                  <a:pt x="113" y="15"/>
                  <a:pt x="110" y="18"/>
                </a:cubicBezTo>
                <a:cubicBezTo>
                  <a:pt x="109" y="18"/>
                  <a:pt x="108" y="20"/>
                  <a:pt x="106" y="21"/>
                </a:cubicBezTo>
                <a:cubicBezTo>
                  <a:pt x="97" y="13"/>
                  <a:pt x="97" y="13"/>
                  <a:pt x="97" y="13"/>
                </a:cubicBezTo>
                <a:cubicBezTo>
                  <a:pt x="98" y="10"/>
                  <a:pt x="100" y="8"/>
                  <a:pt x="102" y="6"/>
                </a:cubicBezTo>
                <a:cubicBezTo>
                  <a:pt x="108" y="2"/>
                  <a:pt x="114" y="0"/>
                  <a:pt x="120" y="0"/>
                </a:cubicBezTo>
                <a:cubicBezTo>
                  <a:pt x="127" y="0"/>
                  <a:pt x="133" y="2"/>
                  <a:pt x="137" y="6"/>
                </a:cubicBezTo>
                <a:cubicBezTo>
                  <a:pt x="141" y="10"/>
                  <a:pt x="143" y="15"/>
                  <a:pt x="143" y="21"/>
                </a:cubicBezTo>
                <a:cubicBezTo>
                  <a:pt x="143" y="24"/>
                  <a:pt x="143" y="28"/>
                  <a:pt x="141" y="31"/>
                </a:cubicBezTo>
                <a:cubicBezTo>
                  <a:pt x="140" y="34"/>
                  <a:pt x="138" y="36"/>
                  <a:pt x="135" y="38"/>
                </a:cubicBezTo>
                <a:cubicBezTo>
                  <a:pt x="133" y="40"/>
                  <a:pt x="130" y="42"/>
                  <a:pt x="128" y="43"/>
                </a:cubicBezTo>
                <a:cubicBezTo>
                  <a:pt x="125" y="45"/>
                  <a:pt x="122" y="47"/>
                  <a:pt x="120" y="48"/>
                </a:cubicBezTo>
                <a:cubicBezTo>
                  <a:pt x="117" y="50"/>
                  <a:pt x="115" y="51"/>
                  <a:pt x="114" y="53"/>
                </a:cubicBezTo>
                <a:cubicBezTo>
                  <a:pt x="112" y="55"/>
                  <a:pt x="111" y="57"/>
                  <a:pt x="111" y="59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33" y="51"/>
                  <a:pt x="133" y="51"/>
                  <a:pt x="133" y="51"/>
                </a:cubicBezTo>
                <a:lnTo>
                  <a:pt x="145" y="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7396283" y="3028011"/>
            <a:ext cx="157220" cy="116699"/>
          </a:xfrm>
          <a:custGeom>
            <a:pathLst>
              <a:path extrusionOk="0" h="109" w="145">
                <a:moveTo>
                  <a:pt x="85" y="69"/>
                </a:moveTo>
                <a:cubicBezTo>
                  <a:pt x="85" y="84"/>
                  <a:pt x="85" y="84"/>
                  <a:pt x="85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46" y="61"/>
                  <a:pt x="46" y="61"/>
                  <a:pt x="46" y="61"/>
                </a:cubicBezTo>
                <a:cubicBezTo>
                  <a:pt x="44" y="57"/>
                  <a:pt x="44" y="57"/>
                  <a:pt x="44" y="57"/>
                </a:cubicBezTo>
                <a:cubicBezTo>
                  <a:pt x="43" y="56"/>
                  <a:pt x="43" y="55"/>
                  <a:pt x="43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2" y="57"/>
                  <a:pt x="42" y="57"/>
                  <a:pt x="42" y="57"/>
                </a:cubicBezTo>
                <a:cubicBezTo>
                  <a:pt x="41" y="58"/>
                  <a:pt x="40" y="59"/>
                  <a:pt x="39" y="61"/>
                </a:cubicBezTo>
                <a:cubicBezTo>
                  <a:pt x="25" y="84"/>
                  <a:pt x="25" y="84"/>
                  <a:pt x="25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69"/>
                  <a:pt x="0" y="69"/>
                  <a:pt x="0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31" y="41"/>
                  <a:pt x="31" y="41"/>
                  <a:pt x="31" y="41"/>
                </a:cubicBezTo>
                <a:cubicBezTo>
                  <a:pt x="13" y="15"/>
                  <a:pt x="13" y="15"/>
                  <a:pt x="13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1" y="0"/>
                  <a:pt x="1" y="0"/>
                  <a:pt x="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1" y="23"/>
                  <a:pt x="42" y="25"/>
                </a:cubicBezTo>
                <a:cubicBezTo>
                  <a:pt x="42" y="26"/>
                  <a:pt x="43" y="26"/>
                  <a:pt x="43" y="27"/>
                </a:cubicBezTo>
                <a:cubicBezTo>
                  <a:pt x="43" y="27"/>
                  <a:pt x="43" y="27"/>
                  <a:pt x="43" y="27"/>
                </a:cubicBezTo>
                <a:cubicBezTo>
                  <a:pt x="43" y="26"/>
                  <a:pt x="44" y="26"/>
                  <a:pt x="44" y="25"/>
                </a:cubicBezTo>
                <a:cubicBezTo>
                  <a:pt x="47" y="21"/>
                  <a:pt x="47" y="21"/>
                  <a:pt x="47" y="21"/>
                </a:cubicBezTo>
                <a:cubicBezTo>
                  <a:pt x="60" y="0"/>
                  <a:pt x="60" y="0"/>
                  <a:pt x="6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15"/>
                  <a:pt x="84" y="15"/>
                  <a:pt x="84" y="15"/>
                </a:cubicBezTo>
                <a:cubicBezTo>
                  <a:pt x="72" y="15"/>
                  <a:pt x="72" y="15"/>
                  <a:pt x="72" y="15"/>
                </a:cubicBezTo>
                <a:cubicBezTo>
                  <a:pt x="55" y="41"/>
                  <a:pt x="55" y="41"/>
                  <a:pt x="55" y="41"/>
                </a:cubicBezTo>
                <a:cubicBezTo>
                  <a:pt x="74" y="69"/>
                  <a:pt x="74" y="69"/>
                  <a:pt x="74" y="69"/>
                </a:cubicBezTo>
                <a:lnTo>
                  <a:pt x="85" y="69"/>
                </a:lnTo>
                <a:close/>
                <a:moveTo>
                  <a:pt x="145" y="89"/>
                </a:moveTo>
                <a:cubicBezTo>
                  <a:pt x="145" y="109"/>
                  <a:pt x="145" y="109"/>
                  <a:pt x="145" y="109"/>
                </a:cubicBezTo>
                <a:cubicBezTo>
                  <a:pt x="96" y="109"/>
                  <a:pt x="96" y="109"/>
                  <a:pt x="96" y="10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6" y="103"/>
                  <a:pt x="96" y="102"/>
                  <a:pt x="96" y="102"/>
                </a:cubicBezTo>
                <a:cubicBezTo>
                  <a:pt x="96" y="98"/>
                  <a:pt x="97" y="94"/>
                  <a:pt x="98" y="91"/>
                </a:cubicBezTo>
                <a:cubicBezTo>
                  <a:pt x="100" y="87"/>
                  <a:pt x="102" y="85"/>
                  <a:pt x="104" y="83"/>
                </a:cubicBezTo>
                <a:cubicBezTo>
                  <a:pt x="107" y="80"/>
                  <a:pt x="109" y="78"/>
                  <a:pt x="112" y="76"/>
                </a:cubicBezTo>
                <a:cubicBezTo>
                  <a:pt x="115" y="74"/>
                  <a:pt x="118" y="73"/>
                  <a:pt x="120" y="71"/>
                </a:cubicBezTo>
                <a:cubicBezTo>
                  <a:pt x="123" y="70"/>
                  <a:pt x="125" y="68"/>
                  <a:pt x="126" y="66"/>
                </a:cubicBezTo>
                <a:cubicBezTo>
                  <a:pt x="128" y="64"/>
                  <a:pt x="129" y="62"/>
                  <a:pt x="129" y="60"/>
                </a:cubicBezTo>
                <a:cubicBezTo>
                  <a:pt x="129" y="58"/>
                  <a:pt x="128" y="56"/>
                  <a:pt x="126" y="54"/>
                </a:cubicBezTo>
                <a:cubicBezTo>
                  <a:pt x="124" y="53"/>
                  <a:pt x="122" y="52"/>
                  <a:pt x="119" y="52"/>
                </a:cubicBezTo>
                <a:cubicBezTo>
                  <a:pt x="116" y="52"/>
                  <a:pt x="113" y="53"/>
                  <a:pt x="110" y="56"/>
                </a:cubicBezTo>
                <a:cubicBezTo>
                  <a:pt x="109" y="56"/>
                  <a:pt x="108" y="57"/>
                  <a:pt x="107" y="59"/>
                </a:cubicBezTo>
                <a:cubicBezTo>
                  <a:pt x="97" y="50"/>
                  <a:pt x="97" y="50"/>
                  <a:pt x="97" y="50"/>
                </a:cubicBezTo>
                <a:cubicBezTo>
                  <a:pt x="99" y="48"/>
                  <a:pt x="101" y="46"/>
                  <a:pt x="103" y="44"/>
                </a:cubicBezTo>
                <a:cubicBezTo>
                  <a:pt x="108" y="40"/>
                  <a:pt x="114" y="38"/>
                  <a:pt x="121" y="38"/>
                </a:cubicBezTo>
                <a:cubicBezTo>
                  <a:pt x="128" y="38"/>
                  <a:pt x="133" y="40"/>
                  <a:pt x="137" y="44"/>
                </a:cubicBezTo>
                <a:cubicBezTo>
                  <a:pt x="142" y="47"/>
                  <a:pt x="144" y="52"/>
                  <a:pt x="144" y="59"/>
                </a:cubicBezTo>
                <a:cubicBezTo>
                  <a:pt x="144" y="63"/>
                  <a:pt x="143" y="67"/>
                  <a:pt x="141" y="70"/>
                </a:cubicBezTo>
                <a:cubicBezTo>
                  <a:pt x="138" y="73"/>
                  <a:pt x="136" y="76"/>
                  <a:pt x="133" y="78"/>
                </a:cubicBezTo>
                <a:cubicBezTo>
                  <a:pt x="130" y="80"/>
                  <a:pt x="126" y="82"/>
                  <a:pt x="123" y="84"/>
                </a:cubicBezTo>
                <a:cubicBezTo>
                  <a:pt x="120" y="86"/>
                  <a:pt x="117" y="88"/>
                  <a:pt x="115" y="90"/>
                </a:cubicBezTo>
                <a:cubicBezTo>
                  <a:pt x="113" y="92"/>
                  <a:pt x="111" y="94"/>
                  <a:pt x="111" y="97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133" y="89"/>
                  <a:pt x="133" y="89"/>
                  <a:pt x="133" y="89"/>
                </a:cubicBezTo>
                <a:lnTo>
                  <a:pt x="145" y="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7600506" y="2989111"/>
            <a:ext cx="196120" cy="129665"/>
          </a:xfrm>
          <a:custGeom>
            <a:pathLst>
              <a:path extrusionOk="0" h="121" w="182">
                <a:moveTo>
                  <a:pt x="180" y="8"/>
                </a:moveTo>
                <a:cubicBezTo>
                  <a:pt x="181" y="10"/>
                  <a:pt x="182" y="12"/>
                  <a:pt x="181" y="14"/>
                </a:cubicBezTo>
                <a:cubicBezTo>
                  <a:pt x="181" y="17"/>
                  <a:pt x="180" y="19"/>
                  <a:pt x="178" y="20"/>
                </a:cubicBezTo>
                <a:cubicBezTo>
                  <a:pt x="94" y="117"/>
                  <a:pt x="94" y="117"/>
                  <a:pt x="94" y="117"/>
                </a:cubicBezTo>
                <a:cubicBezTo>
                  <a:pt x="91" y="120"/>
                  <a:pt x="88" y="121"/>
                  <a:pt x="85" y="121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0" y="121"/>
                  <a:pt x="7" y="121"/>
                  <a:pt x="6" y="120"/>
                </a:cubicBezTo>
                <a:cubicBezTo>
                  <a:pt x="4" y="118"/>
                  <a:pt x="2" y="116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05"/>
                  <a:pt x="1" y="103"/>
                  <a:pt x="3" y="101"/>
                </a:cubicBezTo>
                <a:cubicBezTo>
                  <a:pt x="88" y="5"/>
                  <a:pt x="88" y="5"/>
                  <a:pt x="88" y="5"/>
                </a:cubicBezTo>
                <a:cubicBezTo>
                  <a:pt x="90" y="2"/>
                  <a:pt x="93" y="0"/>
                  <a:pt x="97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1"/>
                  <a:pt x="176" y="2"/>
                </a:cubicBezTo>
                <a:cubicBezTo>
                  <a:pt x="178" y="4"/>
                  <a:pt x="179" y="5"/>
                  <a:pt x="180" y="8"/>
                </a:cubicBezTo>
                <a:close/>
                <a:moveTo>
                  <a:pt x="85" y="109"/>
                </a:moveTo>
                <a:cubicBezTo>
                  <a:pt x="116" y="73"/>
                  <a:pt x="116" y="73"/>
                  <a:pt x="116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12" y="109"/>
                  <a:pt x="12" y="109"/>
                  <a:pt x="12" y="109"/>
                </a:cubicBezTo>
                <a:lnTo>
                  <a:pt x="85" y="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7843630" y="2963178"/>
            <a:ext cx="170187" cy="160462"/>
          </a:xfrm>
          <a:custGeom>
            <a:pathLst>
              <a:path extrusionOk="0" h="149" w="158">
                <a:moveTo>
                  <a:pt x="158" y="104"/>
                </a:moveTo>
                <a:cubicBezTo>
                  <a:pt x="158" y="109"/>
                  <a:pt x="156" y="113"/>
                  <a:pt x="154" y="117"/>
                </a:cubicBezTo>
                <a:cubicBezTo>
                  <a:pt x="151" y="120"/>
                  <a:pt x="147" y="122"/>
                  <a:pt x="142" y="122"/>
                </a:cubicBezTo>
                <a:cubicBezTo>
                  <a:pt x="139" y="122"/>
                  <a:pt x="137" y="121"/>
                  <a:pt x="135" y="120"/>
                </a:cubicBezTo>
                <a:cubicBezTo>
                  <a:pt x="132" y="119"/>
                  <a:pt x="130" y="118"/>
                  <a:pt x="129" y="117"/>
                </a:cubicBezTo>
                <a:cubicBezTo>
                  <a:pt x="128" y="115"/>
                  <a:pt x="126" y="114"/>
                  <a:pt x="124" y="113"/>
                </a:cubicBezTo>
                <a:cubicBezTo>
                  <a:pt x="122" y="112"/>
                  <a:pt x="119" y="111"/>
                  <a:pt x="117" y="111"/>
                </a:cubicBezTo>
                <a:cubicBezTo>
                  <a:pt x="110" y="111"/>
                  <a:pt x="107" y="115"/>
                  <a:pt x="107" y="123"/>
                </a:cubicBezTo>
                <a:cubicBezTo>
                  <a:pt x="107" y="126"/>
                  <a:pt x="107" y="129"/>
                  <a:pt x="108" y="134"/>
                </a:cubicBezTo>
                <a:cubicBezTo>
                  <a:pt x="109" y="139"/>
                  <a:pt x="110" y="142"/>
                  <a:pt x="109" y="145"/>
                </a:cubicBezTo>
                <a:cubicBezTo>
                  <a:pt x="109" y="145"/>
                  <a:pt x="109" y="145"/>
                  <a:pt x="109" y="145"/>
                </a:cubicBezTo>
                <a:cubicBezTo>
                  <a:pt x="108" y="145"/>
                  <a:pt x="107" y="145"/>
                  <a:pt x="106" y="145"/>
                </a:cubicBezTo>
                <a:cubicBezTo>
                  <a:pt x="104" y="146"/>
                  <a:pt x="101" y="146"/>
                  <a:pt x="97" y="147"/>
                </a:cubicBezTo>
                <a:cubicBezTo>
                  <a:pt x="93" y="147"/>
                  <a:pt x="90" y="147"/>
                  <a:pt x="86" y="148"/>
                </a:cubicBezTo>
                <a:cubicBezTo>
                  <a:pt x="83" y="148"/>
                  <a:pt x="80" y="148"/>
                  <a:pt x="77" y="148"/>
                </a:cubicBezTo>
                <a:cubicBezTo>
                  <a:pt x="73" y="148"/>
                  <a:pt x="70" y="147"/>
                  <a:pt x="67" y="146"/>
                </a:cubicBezTo>
                <a:cubicBezTo>
                  <a:pt x="65" y="144"/>
                  <a:pt x="63" y="141"/>
                  <a:pt x="63" y="138"/>
                </a:cubicBezTo>
                <a:cubicBezTo>
                  <a:pt x="63" y="136"/>
                  <a:pt x="64" y="133"/>
                  <a:pt x="65" y="131"/>
                </a:cubicBezTo>
                <a:cubicBezTo>
                  <a:pt x="66" y="129"/>
                  <a:pt x="67" y="127"/>
                  <a:pt x="68" y="126"/>
                </a:cubicBezTo>
                <a:cubicBezTo>
                  <a:pt x="70" y="124"/>
                  <a:pt x="71" y="123"/>
                  <a:pt x="72" y="120"/>
                </a:cubicBezTo>
                <a:cubicBezTo>
                  <a:pt x="73" y="118"/>
                  <a:pt x="74" y="116"/>
                  <a:pt x="74" y="113"/>
                </a:cubicBezTo>
                <a:cubicBezTo>
                  <a:pt x="74" y="108"/>
                  <a:pt x="72" y="104"/>
                  <a:pt x="69" y="101"/>
                </a:cubicBezTo>
                <a:cubicBezTo>
                  <a:pt x="65" y="98"/>
                  <a:pt x="61" y="97"/>
                  <a:pt x="56" y="97"/>
                </a:cubicBezTo>
                <a:cubicBezTo>
                  <a:pt x="51" y="97"/>
                  <a:pt x="46" y="98"/>
                  <a:pt x="42" y="101"/>
                </a:cubicBezTo>
                <a:cubicBezTo>
                  <a:pt x="39" y="104"/>
                  <a:pt x="37" y="108"/>
                  <a:pt x="37" y="113"/>
                </a:cubicBezTo>
                <a:cubicBezTo>
                  <a:pt x="37" y="116"/>
                  <a:pt x="37" y="119"/>
                  <a:pt x="38" y="121"/>
                </a:cubicBezTo>
                <a:cubicBezTo>
                  <a:pt x="39" y="124"/>
                  <a:pt x="40" y="126"/>
                  <a:pt x="41" y="127"/>
                </a:cubicBezTo>
                <a:cubicBezTo>
                  <a:pt x="43" y="129"/>
                  <a:pt x="44" y="131"/>
                  <a:pt x="45" y="132"/>
                </a:cubicBezTo>
                <a:cubicBezTo>
                  <a:pt x="45" y="134"/>
                  <a:pt x="46" y="136"/>
                  <a:pt x="46" y="137"/>
                </a:cubicBezTo>
                <a:cubicBezTo>
                  <a:pt x="46" y="140"/>
                  <a:pt x="45" y="143"/>
                  <a:pt x="42" y="146"/>
                </a:cubicBezTo>
                <a:cubicBezTo>
                  <a:pt x="39" y="148"/>
                  <a:pt x="36" y="149"/>
                  <a:pt x="31" y="149"/>
                </a:cubicBezTo>
                <a:cubicBezTo>
                  <a:pt x="25" y="149"/>
                  <a:pt x="17" y="148"/>
                  <a:pt x="7" y="147"/>
                </a:cubicBezTo>
                <a:cubicBezTo>
                  <a:pt x="7" y="146"/>
                  <a:pt x="6" y="146"/>
                  <a:pt x="5" y="146"/>
                </a:cubicBezTo>
                <a:cubicBezTo>
                  <a:pt x="4" y="146"/>
                  <a:pt x="3" y="146"/>
                  <a:pt x="2" y="146"/>
                </a:cubicBezTo>
                <a:cubicBezTo>
                  <a:pt x="1" y="146"/>
                  <a:pt x="1" y="146"/>
                  <a:pt x="1" y="146"/>
                </a:cubicBezTo>
                <a:cubicBezTo>
                  <a:pt x="1" y="146"/>
                  <a:pt x="1" y="146"/>
                  <a:pt x="1" y="146"/>
                </a:cubicBezTo>
                <a:cubicBezTo>
                  <a:pt x="1" y="146"/>
                  <a:pt x="0" y="146"/>
                  <a:pt x="0" y="145"/>
                </a:cubicBezTo>
                <a:cubicBezTo>
                  <a:pt x="0" y="49"/>
                  <a:pt x="0" y="49"/>
                  <a:pt x="0" y="49"/>
                </a:cubicBezTo>
                <a:cubicBezTo>
                  <a:pt x="1" y="49"/>
                  <a:pt x="1" y="49"/>
                  <a:pt x="2" y="49"/>
                </a:cubicBezTo>
                <a:cubicBezTo>
                  <a:pt x="3" y="49"/>
                  <a:pt x="4" y="49"/>
                  <a:pt x="5" y="49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1"/>
                  <a:pt x="25" y="52"/>
                  <a:pt x="31" y="52"/>
                </a:cubicBezTo>
                <a:cubicBezTo>
                  <a:pt x="36" y="52"/>
                  <a:pt x="39" y="51"/>
                  <a:pt x="42" y="49"/>
                </a:cubicBezTo>
                <a:cubicBezTo>
                  <a:pt x="45" y="46"/>
                  <a:pt x="46" y="43"/>
                  <a:pt x="46" y="40"/>
                </a:cubicBezTo>
                <a:cubicBezTo>
                  <a:pt x="46" y="39"/>
                  <a:pt x="45" y="37"/>
                  <a:pt x="45" y="36"/>
                </a:cubicBezTo>
                <a:cubicBezTo>
                  <a:pt x="44" y="34"/>
                  <a:pt x="43" y="32"/>
                  <a:pt x="41" y="31"/>
                </a:cubicBezTo>
                <a:cubicBezTo>
                  <a:pt x="40" y="29"/>
                  <a:pt x="39" y="27"/>
                  <a:pt x="38" y="24"/>
                </a:cubicBezTo>
                <a:cubicBezTo>
                  <a:pt x="37" y="22"/>
                  <a:pt x="37" y="19"/>
                  <a:pt x="37" y="17"/>
                </a:cubicBezTo>
                <a:cubicBezTo>
                  <a:pt x="37" y="11"/>
                  <a:pt x="39" y="7"/>
                  <a:pt x="42" y="5"/>
                </a:cubicBezTo>
                <a:cubicBezTo>
                  <a:pt x="46" y="2"/>
                  <a:pt x="51" y="0"/>
                  <a:pt x="56" y="0"/>
                </a:cubicBezTo>
                <a:cubicBezTo>
                  <a:pt x="61" y="0"/>
                  <a:pt x="65" y="2"/>
                  <a:pt x="69" y="4"/>
                </a:cubicBezTo>
                <a:cubicBezTo>
                  <a:pt x="72" y="7"/>
                  <a:pt x="74" y="11"/>
                  <a:pt x="74" y="16"/>
                </a:cubicBezTo>
                <a:cubicBezTo>
                  <a:pt x="74" y="19"/>
                  <a:pt x="73" y="21"/>
                  <a:pt x="72" y="23"/>
                </a:cubicBezTo>
                <a:cubicBezTo>
                  <a:pt x="71" y="26"/>
                  <a:pt x="70" y="28"/>
                  <a:pt x="68" y="29"/>
                </a:cubicBezTo>
                <a:cubicBezTo>
                  <a:pt x="67" y="30"/>
                  <a:pt x="66" y="32"/>
                  <a:pt x="65" y="34"/>
                </a:cubicBezTo>
                <a:cubicBezTo>
                  <a:pt x="64" y="36"/>
                  <a:pt x="63" y="39"/>
                  <a:pt x="63" y="41"/>
                </a:cubicBezTo>
                <a:cubicBezTo>
                  <a:pt x="63" y="45"/>
                  <a:pt x="65" y="47"/>
                  <a:pt x="67" y="49"/>
                </a:cubicBezTo>
                <a:cubicBezTo>
                  <a:pt x="70" y="51"/>
                  <a:pt x="73" y="51"/>
                  <a:pt x="77" y="51"/>
                </a:cubicBezTo>
                <a:cubicBezTo>
                  <a:pt x="81" y="51"/>
                  <a:pt x="87" y="51"/>
                  <a:pt x="94" y="50"/>
                </a:cubicBezTo>
                <a:cubicBezTo>
                  <a:pt x="101" y="49"/>
                  <a:pt x="106" y="49"/>
                  <a:pt x="109" y="48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109" y="49"/>
                  <a:pt x="109" y="49"/>
                  <a:pt x="109" y="50"/>
                </a:cubicBezTo>
                <a:cubicBezTo>
                  <a:pt x="109" y="51"/>
                  <a:pt x="109" y="52"/>
                  <a:pt x="109" y="53"/>
                </a:cubicBezTo>
                <a:cubicBezTo>
                  <a:pt x="108" y="55"/>
                  <a:pt x="108" y="55"/>
                  <a:pt x="108" y="56"/>
                </a:cubicBezTo>
                <a:cubicBezTo>
                  <a:pt x="107" y="65"/>
                  <a:pt x="106" y="73"/>
                  <a:pt x="106" y="79"/>
                </a:cubicBezTo>
                <a:cubicBezTo>
                  <a:pt x="106" y="84"/>
                  <a:pt x="107" y="87"/>
                  <a:pt x="109" y="90"/>
                </a:cubicBezTo>
                <a:cubicBezTo>
                  <a:pt x="112" y="93"/>
                  <a:pt x="115" y="94"/>
                  <a:pt x="118" y="94"/>
                </a:cubicBezTo>
                <a:cubicBezTo>
                  <a:pt x="119" y="94"/>
                  <a:pt x="121" y="94"/>
                  <a:pt x="122" y="93"/>
                </a:cubicBezTo>
                <a:cubicBezTo>
                  <a:pt x="124" y="92"/>
                  <a:pt x="126" y="91"/>
                  <a:pt x="128" y="90"/>
                </a:cubicBezTo>
                <a:cubicBezTo>
                  <a:pt x="129" y="88"/>
                  <a:pt x="131" y="87"/>
                  <a:pt x="134" y="86"/>
                </a:cubicBezTo>
                <a:cubicBezTo>
                  <a:pt x="136" y="85"/>
                  <a:pt x="139" y="85"/>
                  <a:pt x="141" y="85"/>
                </a:cubicBezTo>
                <a:cubicBezTo>
                  <a:pt x="147" y="85"/>
                  <a:pt x="151" y="87"/>
                  <a:pt x="154" y="91"/>
                </a:cubicBezTo>
                <a:cubicBezTo>
                  <a:pt x="156" y="94"/>
                  <a:pt x="158" y="99"/>
                  <a:pt x="158" y="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062441" y="2963178"/>
            <a:ext cx="116699" cy="170187"/>
          </a:xfrm>
          <a:custGeom>
            <a:pathLst>
              <a:path extrusionOk="0" h="158" w="109">
                <a:moveTo>
                  <a:pt x="109" y="67"/>
                </a:moveTo>
                <a:cubicBezTo>
                  <a:pt x="109" y="79"/>
                  <a:pt x="109" y="79"/>
                  <a:pt x="109" y="79"/>
                </a:cubicBezTo>
                <a:cubicBezTo>
                  <a:pt x="109" y="93"/>
                  <a:pt x="104" y="105"/>
                  <a:pt x="95" y="115"/>
                </a:cubicBezTo>
                <a:cubicBezTo>
                  <a:pt x="85" y="126"/>
                  <a:pt x="74" y="131"/>
                  <a:pt x="60" y="133"/>
                </a:cubicBezTo>
                <a:cubicBezTo>
                  <a:pt x="60" y="145"/>
                  <a:pt x="60" y="145"/>
                  <a:pt x="60" y="145"/>
                </a:cubicBezTo>
                <a:cubicBezTo>
                  <a:pt x="84" y="145"/>
                  <a:pt x="84" y="145"/>
                  <a:pt x="84" y="145"/>
                </a:cubicBezTo>
                <a:cubicBezTo>
                  <a:pt x="86" y="145"/>
                  <a:pt x="88" y="146"/>
                  <a:pt x="89" y="147"/>
                </a:cubicBezTo>
                <a:cubicBezTo>
                  <a:pt x="90" y="148"/>
                  <a:pt x="91" y="150"/>
                  <a:pt x="91" y="151"/>
                </a:cubicBezTo>
                <a:cubicBezTo>
                  <a:pt x="91" y="153"/>
                  <a:pt x="90" y="155"/>
                  <a:pt x="89" y="156"/>
                </a:cubicBezTo>
                <a:cubicBezTo>
                  <a:pt x="88" y="157"/>
                  <a:pt x="86" y="158"/>
                  <a:pt x="84" y="15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22" y="158"/>
                  <a:pt x="21" y="157"/>
                  <a:pt x="20" y="156"/>
                </a:cubicBezTo>
                <a:cubicBezTo>
                  <a:pt x="19" y="155"/>
                  <a:pt x="18" y="153"/>
                  <a:pt x="18" y="151"/>
                </a:cubicBezTo>
                <a:cubicBezTo>
                  <a:pt x="18" y="150"/>
                  <a:pt x="19" y="148"/>
                  <a:pt x="20" y="147"/>
                </a:cubicBezTo>
                <a:cubicBezTo>
                  <a:pt x="21" y="146"/>
                  <a:pt x="22" y="145"/>
                  <a:pt x="24" y="145"/>
                </a:cubicBezTo>
                <a:cubicBezTo>
                  <a:pt x="48" y="145"/>
                  <a:pt x="48" y="145"/>
                  <a:pt x="48" y="145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35" y="131"/>
                  <a:pt x="23" y="126"/>
                  <a:pt x="14" y="115"/>
                </a:cubicBezTo>
                <a:cubicBezTo>
                  <a:pt x="4" y="105"/>
                  <a:pt x="0" y="93"/>
                  <a:pt x="0" y="79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0" y="64"/>
                  <a:pt x="2" y="63"/>
                </a:cubicBezTo>
                <a:cubicBezTo>
                  <a:pt x="3" y="61"/>
                  <a:pt x="4" y="61"/>
                  <a:pt x="6" y="61"/>
                </a:cubicBezTo>
                <a:cubicBezTo>
                  <a:pt x="7" y="61"/>
                  <a:pt x="9" y="61"/>
                  <a:pt x="10" y="63"/>
                </a:cubicBezTo>
                <a:cubicBezTo>
                  <a:pt x="11" y="64"/>
                  <a:pt x="12" y="65"/>
                  <a:pt x="12" y="67"/>
                </a:cubicBezTo>
                <a:cubicBezTo>
                  <a:pt x="12" y="79"/>
                  <a:pt x="12" y="79"/>
                  <a:pt x="12" y="79"/>
                </a:cubicBezTo>
                <a:cubicBezTo>
                  <a:pt x="12" y="91"/>
                  <a:pt x="16" y="101"/>
                  <a:pt x="24" y="109"/>
                </a:cubicBezTo>
                <a:cubicBezTo>
                  <a:pt x="33" y="117"/>
                  <a:pt x="43" y="121"/>
                  <a:pt x="54" y="121"/>
                </a:cubicBezTo>
                <a:cubicBezTo>
                  <a:pt x="66" y="121"/>
                  <a:pt x="76" y="117"/>
                  <a:pt x="84" y="109"/>
                </a:cubicBezTo>
                <a:cubicBezTo>
                  <a:pt x="92" y="101"/>
                  <a:pt x="97" y="91"/>
                  <a:pt x="97" y="79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65"/>
                  <a:pt x="97" y="64"/>
                  <a:pt x="98" y="63"/>
                </a:cubicBezTo>
                <a:cubicBezTo>
                  <a:pt x="100" y="61"/>
                  <a:pt x="101" y="61"/>
                  <a:pt x="103" y="61"/>
                </a:cubicBezTo>
                <a:cubicBezTo>
                  <a:pt x="104" y="61"/>
                  <a:pt x="106" y="61"/>
                  <a:pt x="107" y="63"/>
                </a:cubicBezTo>
                <a:cubicBezTo>
                  <a:pt x="108" y="64"/>
                  <a:pt x="109" y="65"/>
                  <a:pt x="109" y="67"/>
                </a:cubicBezTo>
                <a:close/>
                <a:moveTo>
                  <a:pt x="84" y="30"/>
                </a:moveTo>
                <a:cubicBezTo>
                  <a:pt x="84" y="79"/>
                  <a:pt x="84" y="79"/>
                  <a:pt x="84" y="79"/>
                </a:cubicBezTo>
                <a:cubicBezTo>
                  <a:pt x="84" y="87"/>
                  <a:pt x="82" y="94"/>
                  <a:pt x="76" y="100"/>
                </a:cubicBezTo>
                <a:cubicBezTo>
                  <a:pt x="70" y="106"/>
                  <a:pt x="63" y="109"/>
                  <a:pt x="54" y="109"/>
                </a:cubicBezTo>
                <a:cubicBezTo>
                  <a:pt x="46" y="109"/>
                  <a:pt x="39" y="106"/>
                  <a:pt x="33" y="100"/>
                </a:cubicBezTo>
                <a:cubicBezTo>
                  <a:pt x="27" y="94"/>
                  <a:pt x="24" y="87"/>
                  <a:pt x="24" y="79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22"/>
                  <a:pt x="27" y="15"/>
                  <a:pt x="33" y="9"/>
                </a:cubicBezTo>
                <a:cubicBezTo>
                  <a:pt x="39" y="3"/>
                  <a:pt x="46" y="0"/>
                  <a:pt x="54" y="0"/>
                </a:cubicBezTo>
                <a:cubicBezTo>
                  <a:pt x="63" y="0"/>
                  <a:pt x="70" y="3"/>
                  <a:pt x="76" y="9"/>
                </a:cubicBezTo>
                <a:cubicBezTo>
                  <a:pt x="82" y="15"/>
                  <a:pt x="84" y="22"/>
                  <a:pt x="84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229385" y="2963178"/>
            <a:ext cx="141012" cy="170187"/>
          </a:xfrm>
          <a:custGeom>
            <a:pathLst>
              <a:path extrusionOk="0" h="158" w="131">
                <a:moveTo>
                  <a:pt x="130" y="33"/>
                </a:moveTo>
                <a:cubicBezTo>
                  <a:pt x="95" y="67"/>
                  <a:pt x="95" y="67"/>
                  <a:pt x="95" y="67"/>
                </a:cubicBezTo>
                <a:cubicBezTo>
                  <a:pt x="95" y="79"/>
                  <a:pt x="95" y="79"/>
                  <a:pt x="95" y="79"/>
                </a:cubicBezTo>
                <a:cubicBezTo>
                  <a:pt x="95" y="87"/>
                  <a:pt x="93" y="94"/>
                  <a:pt x="87" y="100"/>
                </a:cubicBezTo>
                <a:cubicBezTo>
                  <a:pt x="81" y="106"/>
                  <a:pt x="74" y="109"/>
                  <a:pt x="65" y="109"/>
                </a:cubicBezTo>
                <a:cubicBezTo>
                  <a:pt x="62" y="109"/>
                  <a:pt x="58" y="109"/>
                  <a:pt x="55" y="107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52" y="120"/>
                  <a:pt x="58" y="121"/>
                  <a:pt x="65" y="121"/>
                </a:cubicBezTo>
                <a:cubicBezTo>
                  <a:pt x="77" y="121"/>
                  <a:pt x="87" y="117"/>
                  <a:pt x="95" y="109"/>
                </a:cubicBezTo>
                <a:cubicBezTo>
                  <a:pt x="103" y="101"/>
                  <a:pt x="108" y="91"/>
                  <a:pt x="108" y="79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8" y="65"/>
                  <a:pt x="108" y="64"/>
                  <a:pt x="109" y="63"/>
                </a:cubicBezTo>
                <a:cubicBezTo>
                  <a:pt x="111" y="61"/>
                  <a:pt x="112" y="61"/>
                  <a:pt x="114" y="61"/>
                </a:cubicBezTo>
                <a:cubicBezTo>
                  <a:pt x="115" y="61"/>
                  <a:pt x="117" y="61"/>
                  <a:pt x="118" y="63"/>
                </a:cubicBezTo>
                <a:cubicBezTo>
                  <a:pt x="119" y="64"/>
                  <a:pt x="120" y="65"/>
                  <a:pt x="120" y="67"/>
                </a:cubicBezTo>
                <a:cubicBezTo>
                  <a:pt x="120" y="79"/>
                  <a:pt x="120" y="79"/>
                  <a:pt x="120" y="79"/>
                </a:cubicBezTo>
                <a:cubicBezTo>
                  <a:pt x="120" y="93"/>
                  <a:pt x="115" y="105"/>
                  <a:pt x="106" y="115"/>
                </a:cubicBezTo>
                <a:cubicBezTo>
                  <a:pt x="96" y="126"/>
                  <a:pt x="85" y="131"/>
                  <a:pt x="71" y="133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95" y="145"/>
                  <a:pt x="95" y="145"/>
                  <a:pt x="95" y="145"/>
                </a:cubicBezTo>
                <a:cubicBezTo>
                  <a:pt x="97" y="145"/>
                  <a:pt x="99" y="146"/>
                  <a:pt x="100" y="147"/>
                </a:cubicBezTo>
                <a:cubicBezTo>
                  <a:pt x="101" y="148"/>
                  <a:pt x="102" y="150"/>
                  <a:pt x="102" y="151"/>
                </a:cubicBezTo>
                <a:cubicBezTo>
                  <a:pt x="102" y="153"/>
                  <a:pt x="101" y="155"/>
                  <a:pt x="100" y="156"/>
                </a:cubicBezTo>
                <a:cubicBezTo>
                  <a:pt x="99" y="157"/>
                  <a:pt x="97" y="158"/>
                  <a:pt x="95" y="158"/>
                </a:cubicBezTo>
                <a:cubicBezTo>
                  <a:pt x="35" y="158"/>
                  <a:pt x="35" y="158"/>
                  <a:pt x="35" y="158"/>
                </a:cubicBezTo>
                <a:cubicBezTo>
                  <a:pt x="33" y="158"/>
                  <a:pt x="32" y="157"/>
                  <a:pt x="31" y="156"/>
                </a:cubicBezTo>
                <a:cubicBezTo>
                  <a:pt x="30" y="155"/>
                  <a:pt x="29" y="153"/>
                  <a:pt x="29" y="151"/>
                </a:cubicBezTo>
                <a:cubicBezTo>
                  <a:pt x="29" y="150"/>
                  <a:pt x="30" y="148"/>
                  <a:pt x="31" y="147"/>
                </a:cubicBezTo>
                <a:cubicBezTo>
                  <a:pt x="32" y="146"/>
                  <a:pt x="33" y="145"/>
                  <a:pt x="35" y="145"/>
                </a:cubicBezTo>
                <a:cubicBezTo>
                  <a:pt x="59" y="145"/>
                  <a:pt x="59" y="145"/>
                  <a:pt x="59" y="145"/>
                </a:cubicBezTo>
                <a:cubicBezTo>
                  <a:pt x="59" y="133"/>
                  <a:pt x="59" y="133"/>
                  <a:pt x="59" y="133"/>
                </a:cubicBezTo>
                <a:cubicBezTo>
                  <a:pt x="51" y="132"/>
                  <a:pt x="44" y="130"/>
                  <a:pt x="37" y="125"/>
                </a:cubicBezTo>
                <a:cubicBezTo>
                  <a:pt x="13" y="149"/>
                  <a:pt x="13" y="149"/>
                  <a:pt x="13" y="149"/>
                </a:cubicBezTo>
                <a:cubicBezTo>
                  <a:pt x="12" y="150"/>
                  <a:pt x="12" y="150"/>
                  <a:pt x="11" y="150"/>
                </a:cubicBezTo>
                <a:cubicBezTo>
                  <a:pt x="10" y="150"/>
                  <a:pt x="9" y="150"/>
                  <a:pt x="9" y="149"/>
                </a:cubicBezTo>
                <a:cubicBezTo>
                  <a:pt x="1" y="142"/>
                  <a:pt x="1" y="142"/>
                  <a:pt x="1" y="142"/>
                </a:cubicBezTo>
                <a:cubicBezTo>
                  <a:pt x="0" y="141"/>
                  <a:pt x="0" y="140"/>
                  <a:pt x="0" y="139"/>
                </a:cubicBezTo>
                <a:cubicBezTo>
                  <a:pt x="0" y="139"/>
                  <a:pt x="0" y="138"/>
                  <a:pt x="1" y="137"/>
                </a:cubicBezTo>
                <a:cubicBezTo>
                  <a:pt x="118" y="21"/>
                  <a:pt x="118" y="21"/>
                  <a:pt x="118" y="21"/>
                </a:cubicBezTo>
                <a:cubicBezTo>
                  <a:pt x="118" y="20"/>
                  <a:pt x="119" y="20"/>
                  <a:pt x="120" y="20"/>
                </a:cubicBezTo>
                <a:cubicBezTo>
                  <a:pt x="120" y="20"/>
                  <a:pt x="121" y="20"/>
                  <a:pt x="122" y="21"/>
                </a:cubicBezTo>
                <a:cubicBezTo>
                  <a:pt x="130" y="28"/>
                  <a:pt x="130" y="28"/>
                  <a:pt x="130" y="28"/>
                </a:cubicBezTo>
                <a:cubicBezTo>
                  <a:pt x="130" y="29"/>
                  <a:pt x="131" y="30"/>
                  <a:pt x="131" y="30"/>
                </a:cubicBezTo>
                <a:cubicBezTo>
                  <a:pt x="131" y="31"/>
                  <a:pt x="130" y="32"/>
                  <a:pt x="130" y="33"/>
                </a:cubicBezTo>
                <a:close/>
                <a:moveTo>
                  <a:pt x="24" y="90"/>
                </a:moveTo>
                <a:cubicBezTo>
                  <a:pt x="15" y="99"/>
                  <a:pt x="15" y="99"/>
                  <a:pt x="15" y="99"/>
                </a:cubicBezTo>
                <a:cubicBezTo>
                  <a:pt x="12" y="93"/>
                  <a:pt x="11" y="86"/>
                  <a:pt x="11" y="79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65"/>
                  <a:pt x="11" y="64"/>
                  <a:pt x="13" y="63"/>
                </a:cubicBezTo>
                <a:cubicBezTo>
                  <a:pt x="14" y="61"/>
                  <a:pt x="15" y="61"/>
                  <a:pt x="17" y="61"/>
                </a:cubicBezTo>
                <a:cubicBezTo>
                  <a:pt x="18" y="61"/>
                  <a:pt x="20" y="61"/>
                  <a:pt x="21" y="63"/>
                </a:cubicBezTo>
                <a:cubicBezTo>
                  <a:pt x="22" y="64"/>
                  <a:pt x="23" y="65"/>
                  <a:pt x="23" y="67"/>
                </a:cubicBezTo>
                <a:cubicBezTo>
                  <a:pt x="23" y="79"/>
                  <a:pt x="23" y="79"/>
                  <a:pt x="23" y="79"/>
                </a:cubicBezTo>
                <a:cubicBezTo>
                  <a:pt x="23" y="82"/>
                  <a:pt x="23" y="86"/>
                  <a:pt x="24" y="90"/>
                </a:cubicBezTo>
                <a:close/>
                <a:moveTo>
                  <a:pt x="94" y="20"/>
                </a:moveTo>
                <a:cubicBezTo>
                  <a:pt x="35" y="79"/>
                  <a:pt x="35" y="79"/>
                  <a:pt x="35" y="79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2"/>
                  <a:pt x="38" y="15"/>
                  <a:pt x="44" y="9"/>
                </a:cubicBezTo>
                <a:cubicBezTo>
                  <a:pt x="50" y="3"/>
                  <a:pt x="57" y="0"/>
                  <a:pt x="65" y="0"/>
                </a:cubicBezTo>
                <a:cubicBezTo>
                  <a:pt x="72" y="0"/>
                  <a:pt x="77" y="2"/>
                  <a:pt x="83" y="6"/>
                </a:cubicBezTo>
                <a:cubicBezTo>
                  <a:pt x="88" y="10"/>
                  <a:pt x="92" y="14"/>
                  <a:pt x="94" y="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419022" y="2976145"/>
            <a:ext cx="129666" cy="157220"/>
          </a:xfrm>
          <a:custGeom>
            <a:pathLst>
              <a:path extrusionOk="0" h="146" w="121">
                <a:moveTo>
                  <a:pt x="121" y="6"/>
                </a:moveTo>
                <a:cubicBezTo>
                  <a:pt x="121" y="79"/>
                  <a:pt x="121" y="79"/>
                  <a:pt x="121" y="79"/>
                </a:cubicBezTo>
                <a:cubicBezTo>
                  <a:pt x="121" y="84"/>
                  <a:pt x="120" y="90"/>
                  <a:pt x="118" y="95"/>
                </a:cubicBezTo>
                <a:cubicBezTo>
                  <a:pt x="115" y="100"/>
                  <a:pt x="113" y="105"/>
                  <a:pt x="110" y="109"/>
                </a:cubicBezTo>
                <a:cubicBezTo>
                  <a:pt x="107" y="113"/>
                  <a:pt x="103" y="117"/>
                  <a:pt x="99" y="121"/>
                </a:cubicBezTo>
                <a:cubicBezTo>
                  <a:pt x="94" y="125"/>
                  <a:pt x="90" y="128"/>
                  <a:pt x="87" y="131"/>
                </a:cubicBezTo>
                <a:cubicBezTo>
                  <a:pt x="83" y="134"/>
                  <a:pt x="79" y="136"/>
                  <a:pt x="75" y="138"/>
                </a:cubicBezTo>
                <a:cubicBezTo>
                  <a:pt x="71" y="141"/>
                  <a:pt x="68" y="142"/>
                  <a:pt x="67" y="143"/>
                </a:cubicBezTo>
                <a:cubicBezTo>
                  <a:pt x="65" y="144"/>
                  <a:pt x="64" y="145"/>
                  <a:pt x="63" y="145"/>
                </a:cubicBezTo>
                <a:cubicBezTo>
                  <a:pt x="62" y="145"/>
                  <a:pt x="61" y="146"/>
                  <a:pt x="60" y="146"/>
                </a:cubicBezTo>
                <a:cubicBezTo>
                  <a:pt x="59" y="146"/>
                  <a:pt x="59" y="145"/>
                  <a:pt x="58" y="145"/>
                </a:cubicBezTo>
                <a:cubicBezTo>
                  <a:pt x="57" y="145"/>
                  <a:pt x="55" y="144"/>
                  <a:pt x="54" y="143"/>
                </a:cubicBezTo>
                <a:cubicBezTo>
                  <a:pt x="52" y="142"/>
                  <a:pt x="49" y="141"/>
                  <a:pt x="45" y="138"/>
                </a:cubicBezTo>
                <a:cubicBezTo>
                  <a:pt x="41" y="136"/>
                  <a:pt x="38" y="134"/>
                  <a:pt x="34" y="131"/>
                </a:cubicBezTo>
                <a:cubicBezTo>
                  <a:pt x="30" y="128"/>
                  <a:pt x="26" y="125"/>
                  <a:pt x="22" y="121"/>
                </a:cubicBezTo>
                <a:cubicBezTo>
                  <a:pt x="18" y="117"/>
                  <a:pt x="14" y="113"/>
                  <a:pt x="11" y="109"/>
                </a:cubicBezTo>
                <a:cubicBezTo>
                  <a:pt x="8" y="105"/>
                  <a:pt x="5" y="100"/>
                  <a:pt x="3" y="95"/>
                </a:cubicBezTo>
                <a:cubicBezTo>
                  <a:pt x="1" y="90"/>
                  <a:pt x="0" y="84"/>
                  <a:pt x="0" y="7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6" y="0"/>
                  <a:pt x="118" y="1"/>
                  <a:pt x="119" y="2"/>
                </a:cubicBezTo>
                <a:cubicBezTo>
                  <a:pt x="120" y="3"/>
                  <a:pt x="121" y="5"/>
                  <a:pt x="121" y="6"/>
                </a:cubicBezTo>
                <a:close/>
                <a:moveTo>
                  <a:pt x="103" y="79"/>
                </a:moveTo>
                <a:cubicBezTo>
                  <a:pt x="103" y="18"/>
                  <a:pt x="103" y="18"/>
                  <a:pt x="103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68" y="122"/>
                  <a:pt x="74" y="118"/>
                  <a:pt x="80" y="113"/>
                </a:cubicBezTo>
                <a:cubicBezTo>
                  <a:pt x="95" y="101"/>
                  <a:pt x="103" y="90"/>
                  <a:pt x="103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595313" y="3284101"/>
            <a:ext cx="168566" cy="183153"/>
          </a:xfrm>
          <a:custGeom>
            <a:pathLst>
              <a:path extrusionOk="0" h="170" w="157">
                <a:moveTo>
                  <a:pt x="157" y="37"/>
                </a:moveTo>
                <a:cubicBezTo>
                  <a:pt x="157" y="158"/>
                  <a:pt x="157" y="158"/>
                  <a:pt x="157" y="158"/>
                </a:cubicBezTo>
                <a:cubicBezTo>
                  <a:pt x="157" y="161"/>
                  <a:pt x="156" y="164"/>
                  <a:pt x="154" y="166"/>
                </a:cubicBezTo>
                <a:cubicBezTo>
                  <a:pt x="151" y="168"/>
                  <a:pt x="148" y="170"/>
                  <a:pt x="145" y="170"/>
                </a:cubicBezTo>
                <a:cubicBezTo>
                  <a:pt x="12" y="170"/>
                  <a:pt x="12" y="170"/>
                  <a:pt x="12" y="170"/>
                </a:cubicBezTo>
                <a:cubicBezTo>
                  <a:pt x="9" y="170"/>
                  <a:pt x="6" y="168"/>
                  <a:pt x="4" y="166"/>
                </a:cubicBezTo>
                <a:cubicBezTo>
                  <a:pt x="1" y="164"/>
                  <a:pt x="0" y="161"/>
                  <a:pt x="0" y="15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3"/>
                  <a:pt x="1" y="30"/>
                  <a:pt x="4" y="28"/>
                </a:cubicBezTo>
                <a:cubicBezTo>
                  <a:pt x="6" y="26"/>
                  <a:pt x="9" y="24"/>
                  <a:pt x="1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1"/>
                  <a:pt x="26" y="8"/>
                  <a:pt x="29" y="5"/>
                </a:cubicBezTo>
                <a:cubicBezTo>
                  <a:pt x="32" y="2"/>
                  <a:pt x="35" y="0"/>
                  <a:pt x="3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3" y="2"/>
                  <a:pt x="56" y="5"/>
                </a:cubicBezTo>
                <a:cubicBezTo>
                  <a:pt x="59" y="8"/>
                  <a:pt x="60" y="11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1"/>
                  <a:pt x="98" y="8"/>
                  <a:pt x="101" y="5"/>
                </a:cubicBezTo>
                <a:cubicBezTo>
                  <a:pt x="104" y="2"/>
                  <a:pt x="108" y="0"/>
                  <a:pt x="11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2" y="0"/>
                  <a:pt x="126" y="2"/>
                  <a:pt x="129" y="5"/>
                </a:cubicBezTo>
                <a:cubicBezTo>
                  <a:pt x="132" y="8"/>
                  <a:pt x="133" y="11"/>
                  <a:pt x="133" y="15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45" y="24"/>
                  <a:pt x="145" y="24"/>
                  <a:pt x="145" y="24"/>
                </a:cubicBezTo>
                <a:cubicBezTo>
                  <a:pt x="148" y="24"/>
                  <a:pt x="151" y="26"/>
                  <a:pt x="154" y="28"/>
                </a:cubicBezTo>
                <a:cubicBezTo>
                  <a:pt x="156" y="30"/>
                  <a:pt x="157" y="33"/>
                  <a:pt x="157" y="37"/>
                </a:cubicBezTo>
                <a:close/>
                <a:moveTo>
                  <a:pt x="12" y="158"/>
                </a:moveTo>
                <a:cubicBezTo>
                  <a:pt x="145" y="158"/>
                  <a:pt x="145" y="158"/>
                  <a:pt x="145" y="158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2" y="61"/>
                  <a:pt x="12" y="61"/>
                  <a:pt x="12" y="61"/>
                </a:cubicBezTo>
                <a:lnTo>
                  <a:pt x="12" y="158"/>
                </a:lnTo>
                <a:close/>
                <a:moveTo>
                  <a:pt x="48" y="43"/>
                </a:moveTo>
                <a:cubicBezTo>
                  <a:pt x="48" y="15"/>
                  <a:pt x="48" y="15"/>
                  <a:pt x="48" y="15"/>
                </a:cubicBezTo>
                <a:cubicBezTo>
                  <a:pt x="48" y="14"/>
                  <a:pt x="48" y="14"/>
                  <a:pt x="48" y="13"/>
                </a:cubicBezTo>
                <a:cubicBezTo>
                  <a:pt x="47" y="13"/>
                  <a:pt x="46" y="12"/>
                  <a:pt x="45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8" y="12"/>
                  <a:pt x="38" y="13"/>
                  <a:pt x="37" y="13"/>
                </a:cubicBezTo>
                <a:cubicBezTo>
                  <a:pt x="37" y="14"/>
                  <a:pt x="36" y="14"/>
                  <a:pt x="36" y="15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7" y="44"/>
                  <a:pt x="37" y="45"/>
                </a:cubicBezTo>
                <a:cubicBezTo>
                  <a:pt x="38" y="45"/>
                  <a:pt x="38" y="46"/>
                  <a:pt x="39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6" y="46"/>
                  <a:pt x="47" y="45"/>
                  <a:pt x="48" y="45"/>
                </a:cubicBezTo>
                <a:cubicBezTo>
                  <a:pt x="48" y="44"/>
                  <a:pt x="48" y="43"/>
                  <a:pt x="48" y="43"/>
                </a:cubicBezTo>
                <a:close/>
                <a:moveTo>
                  <a:pt x="121" y="43"/>
                </a:moveTo>
                <a:cubicBezTo>
                  <a:pt x="121" y="15"/>
                  <a:pt x="121" y="15"/>
                  <a:pt x="121" y="15"/>
                </a:cubicBezTo>
                <a:cubicBezTo>
                  <a:pt x="121" y="14"/>
                  <a:pt x="121" y="14"/>
                  <a:pt x="120" y="13"/>
                </a:cubicBezTo>
                <a:cubicBezTo>
                  <a:pt x="120" y="13"/>
                  <a:pt x="119" y="12"/>
                  <a:pt x="118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1" y="12"/>
                  <a:pt x="110" y="13"/>
                  <a:pt x="110" y="13"/>
                </a:cubicBezTo>
                <a:cubicBezTo>
                  <a:pt x="109" y="14"/>
                  <a:pt x="109" y="14"/>
                  <a:pt x="109" y="15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9" y="43"/>
                  <a:pt x="109" y="44"/>
                  <a:pt x="110" y="45"/>
                </a:cubicBezTo>
                <a:cubicBezTo>
                  <a:pt x="110" y="45"/>
                  <a:pt x="111" y="46"/>
                  <a:pt x="112" y="46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119" y="46"/>
                  <a:pt x="120" y="45"/>
                  <a:pt x="120" y="45"/>
                </a:cubicBezTo>
                <a:cubicBezTo>
                  <a:pt x="121" y="44"/>
                  <a:pt x="121" y="43"/>
                  <a:pt x="121" y="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810883" y="3287342"/>
            <a:ext cx="142632" cy="166945"/>
          </a:xfrm>
          <a:custGeom>
            <a:pathLst>
              <a:path extrusionOk="0" h="155" w="133">
                <a:moveTo>
                  <a:pt x="133" y="12"/>
                </a:moveTo>
                <a:cubicBezTo>
                  <a:pt x="133" y="43"/>
                  <a:pt x="133" y="43"/>
                  <a:pt x="133" y="43"/>
                </a:cubicBezTo>
                <a:cubicBezTo>
                  <a:pt x="133" y="44"/>
                  <a:pt x="133" y="44"/>
                  <a:pt x="132" y="45"/>
                </a:cubicBezTo>
                <a:cubicBezTo>
                  <a:pt x="132" y="45"/>
                  <a:pt x="131" y="46"/>
                  <a:pt x="130" y="46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87" y="36"/>
                  <a:pt x="87" y="36"/>
                  <a:pt x="87" y="36"/>
                </a:cubicBezTo>
                <a:cubicBezTo>
                  <a:pt x="87" y="36"/>
                  <a:pt x="86" y="36"/>
                  <a:pt x="86" y="35"/>
                </a:cubicBezTo>
                <a:cubicBezTo>
                  <a:pt x="85" y="35"/>
                  <a:pt x="85" y="34"/>
                  <a:pt x="85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43"/>
                  <a:pt x="61" y="43"/>
                  <a:pt x="61" y="43"/>
                </a:cubicBezTo>
                <a:cubicBezTo>
                  <a:pt x="68" y="45"/>
                  <a:pt x="74" y="48"/>
                  <a:pt x="78" y="54"/>
                </a:cubicBezTo>
                <a:cubicBezTo>
                  <a:pt x="83" y="59"/>
                  <a:pt x="85" y="66"/>
                  <a:pt x="85" y="73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85" y="150"/>
                  <a:pt x="84" y="152"/>
                  <a:pt x="83" y="153"/>
                </a:cubicBezTo>
                <a:cubicBezTo>
                  <a:pt x="82" y="154"/>
                  <a:pt x="81" y="155"/>
                  <a:pt x="79" y="155"/>
                </a:cubicBezTo>
                <a:cubicBezTo>
                  <a:pt x="31" y="155"/>
                  <a:pt x="31" y="155"/>
                  <a:pt x="31" y="155"/>
                </a:cubicBezTo>
                <a:cubicBezTo>
                  <a:pt x="29" y="155"/>
                  <a:pt x="28" y="154"/>
                  <a:pt x="26" y="153"/>
                </a:cubicBezTo>
                <a:cubicBezTo>
                  <a:pt x="25" y="152"/>
                  <a:pt x="25" y="150"/>
                  <a:pt x="25" y="148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66"/>
                  <a:pt x="27" y="60"/>
                  <a:pt x="30" y="55"/>
                </a:cubicBezTo>
                <a:cubicBezTo>
                  <a:pt x="34" y="50"/>
                  <a:pt x="40" y="46"/>
                  <a:pt x="46" y="44"/>
                </a:cubicBezTo>
                <a:cubicBezTo>
                  <a:pt x="46" y="34"/>
                  <a:pt x="46" y="34"/>
                  <a:pt x="46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39" y="34"/>
                  <a:pt x="35" y="34"/>
                  <a:pt x="32" y="36"/>
                </a:cubicBezTo>
                <a:cubicBezTo>
                  <a:pt x="28" y="37"/>
                  <a:pt x="25" y="39"/>
                  <a:pt x="23" y="41"/>
                </a:cubicBezTo>
                <a:cubicBezTo>
                  <a:pt x="21" y="43"/>
                  <a:pt x="19" y="45"/>
                  <a:pt x="17" y="47"/>
                </a:cubicBezTo>
                <a:cubicBezTo>
                  <a:pt x="15" y="49"/>
                  <a:pt x="14" y="51"/>
                  <a:pt x="13" y="52"/>
                </a:cubicBezTo>
                <a:cubicBezTo>
                  <a:pt x="12" y="53"/>
                  <a:pt x="12" y="54"/>
                  <a:pt x="12" y="54"/>
                </a:cubicBezTo>
                <a:cubicBezTo>
                  <a:pt x="11" y="57"/>
                  <a:pt x="9" y="58"/>
                  <a:pt x="6" y="58"/>
                </a:cubicBezTo>
                <a:cubicBezTo>
                  <a:pt x="5" y="58"/>
                  <a:pt x="4" y="57"/>
                  <a:pt x="4" y="57"/>
                </a:cubicBezTo>
                <a:cubicBezTo>
                  <a:pt x="2" y="56"/>
                  <a:pt x="1" y="55"/>
                  <a:pt x="1" y="54"/>
                </a:cubicBezTo>
                <a:cubicBezTo>
                  <a:pt x="0" y="52"/>
                  <a:pt x="0" y="50"/>
                  <a:pt x="1" y="49"/>
                </a:cubicBezTo>
                <a:cubicBezTo>
                  <a:pt x="1" y="48"/>
                  <a:pt x="2" y="47"/>
                  <a:pt x="2" y="46"/>
                </a:cubicBezTo>
                <a:cubicBezTo>
                  <a:pt x="3" y="45"/>
                  <a:pt x="4" y="44"/>
                  <a:pt x="6" y="41"/>
                </a:cubicBezTo>
                <a:cubicBezTo>
                  <a:pt x="8" y="39"/>
                  <a:pt x="10" y="37"/>
                  <a:pt x="12" y="35"/>
                </a:cubicBezTo>
                <a:cubicBezTo>
                  <a:pt x="14" y="33"/>
                  <a:pt x="16" y="31"/>
                  <a:pt x="20" y="28"/>
                </a:cubicBezTo>
                <a:cubicBezTo>
                  <a:pt x="23" y="26"/>
                  <a:pt x="26" y="25"/>
                  <a:pt x="30" y="23"/>
                </a:cubicBezTo>
                <a:cubicBezTo>
                  <a:pt x="28" y="21"/>
                  <a:pt x="28" y="18"/>
                  <a:pt x="28" y="15"/>
                </a:cubicBezTo>
                <a:cubicBezTo>
                  <a:pt x="28" y="11"/>
                  <a:pt x="29" y="8"/>
                  <a:pt x="32" y="5"/>
                </a:cubicBezTo>
                <a:cubicBezTo>
                  <a:pt x="35" y="2"/>
                  <a:pt x="39" y="0"/>
                  <a:pt x="43" y="0"/>
                </a:cubicBezTo>
                <a:cubicBezTo>
                  <a:pt x="47" y="0"/>
                  <a:pt x="50" y="2"/>
                  <a:pt x="53" y="5"/>
                </a:cubicBezTo>
                <a:cubicBezTo>
                  <a:pt x="56" y="8"/>
                  <a:pt x="58" y="11"/>
                  <a:pt x="58" y="15"/>
                </a:cubicBezTo>
                <a:cubicBezTo>
                  <a:pt x="58" y="17"/>
                  <a:pt x="57" y="19"/>
                  <a:pt x="57" y="21"/>
                </a:cubicBezTo>
                <a:cubicBezTo>
                  <a:pt x="85" y="21"/>
                  <a:pt x="85" y="21"/>
                  <a:pt x="85" y="21"/>
                </a:cubicBezTo>
                <a:cubicBezTo>
                  <a:pt x="85" y="21"/>
                  <a:pt x="85" y="20"/>
                  <a:pt x="86" y="20"/>
                </a:cubicBezTo>
                <a:cubicBezTo>
                  <a:pt x="86" y="19"/>
                  <a:pt x="87" y="19"/>
                  <a:pt x="87" y="18"/>
                </a:cubicBezTo>
                <a:cubicBezTo>
                  <a:pt x="130" y="9"/>
                  <a:pt x="130" y="9"/>
                  <a:pt x="130" y="9"/>
                </a:cubicBezTo>
                <a:cubicBezTo>
                  <a:pt x="130" y="9"/>
                  <a:pt x="130" y="9"/>
                  <a:pt x="130" y="9"/>
                </a:cubicBezTo>
                <a:cubicBezTo>
                  <a:pt x="131" y="9"/>
                  <a:pt x="132" y="10"/>
                  <a:pt x="132" y="10"/>
                </a:cubicBezTo>
                <a:cubicBezTo>
                  <a:pt x="133" y="11"/>
                  <a:pt x="133" y="11"/>
                  <a:pt x="133" y="12"/>
                </a:cubicBezTo>
                <a:close/>
                <a:moveTo>
                  <a:pt x="47" y="20"/>
                </a:moveTo>
                <a:cubicBezTo>
                  <a:pt x="48" y="18"/>
                  <a:pt x="49" y="17"/>
                  <a:pt x="49" y="15"/>
                </a:cubicBezTo>
                <a:cubicBezTo>
                  <a:pt x="49" y="14"/>
                  <a:pt x="48" y="12"/>
                  <a:pt x="47" y="11"/>
                </a:cubicBezTo>
                <a:cubicBezTo>
                  <a:pt x="46" y="10"/>
                  <a:pt x="44" y="9"/>
                  <a:pt x="43" y="9"/>
                </a:cubicBezTo>
                <a:cubicBezTo>
                  <a:pt x="41" y="9"/>
                  <a:pt x="40" y="10"/>
                  <a:pt x="38" y="11"/>
                </a:cubicBezTo>
                <a:cubicBezTo>
                  <a:pt x="37" y="12"/>
                  <a:pt x="37" y="14"/>
                  <a:pt x="37" y="15"/>
                </a:cubicBezTo>
                <a:cubicBezTo>
                  <a:pt x="37" y="17"/>
                  <a:pt x="37" y="18"/>
                  <a:pt x="38" y="20"/>
                </a:cubicBezTo>
                <a:cubicBezTo>
                  <a:pt x="40" y="21"/>
                  <a:pt x="41" y="21"/>
                  <a:pt x="43" y="21"/>
                </a:cubicBezTo>
                <a:cubicBezTo>
                  <a:pt x="44" y="21"/>
                  <a:pt x="46" y="21"/>
                  <a:pt x="47" y="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956757" y="3297067"/>
            <a:ext cx="166945" cy="166945"/>
          </a:xfrm>
          <a:custGeom>
            <a:pathLst>
              <a:path extrusionOk="0" h="155" w="155">
                <a:moveTo>
                  <a:pt x="155" y="3"/>
                </a:moveTo>
                <a:cubicBezTo>
                  <a:pt x="155" y="19"/>
                  <a:pt x="152" y="33"/>
                  <a:pt x="148" y="44"/>
                </a:cubicBezTo>
                <a:cubicBezTo>
                  <a:pt x="143" y="55"/>
                  <a:pt x="135" y="67"/>
                  <a:pt x="124" y="78"/>
                </a:cubicBezTo>
                <a:cubicBezTo>
                  <a:pt x="119" y="83"/>
                  <a:pt x="112" y="89"/>
                  <a:pt x="105" y="95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32"/>
                  <a:pt x="103" y="132"/>
                  <a:pt x="102" y="133"/>
                </a:cubicBezTo>
                <a:cubicBezTo>
                  <a:pt x="66" y="154"/>
                  <a:pt x="66" y="154"/>
                  <a:pt x="66" y="154"/>
                </a:cubicBezTo>
                <a:cubicBezTo>
                  <a:pt x="65" y="154"/>
                  <a:pt x="65" y="155"/>
                  <a:pt x="64" y="155"/>
                </a:cubicBezTo>
                <a:cubicBezTo>
                  <a:pt x="63" y="155"/>
                  <a:pt x="63" y="154"/>
                  <a:pt x="62" y="154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5" y="147"/>
                  <a:pt x="55" y="146"/>
                  <a:pt x="55" y="145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37" y="92"/>
                  <a:pt x="37" y="92"/>
                  <a:pt x="37" y="92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9" y="100"/>
                  <a:pt x="8" y="100"/>
                  <a:pt x="7" y="99"/>
                </a:cubicBezTo>
                <a:cubicBezTo>
                  <a:pt x="1" y="93"/>
                  <a:pt x="1" y="93"/>
                  <a:pt x="1" y="93"/>
                </a:cubicBezTo>
                <a:cubicBezTo>
                  <a:pt x="0" y="92"/>
                  <a:pt x="0" y="91"/>
                  <a:pt x="1" y="90"/>
                </a:cubicBezTo>
                <a:cubicBezTo>
                  <a:pt x="22" y="53"/>
                  <a:pt x="22" y="53"/>
                  <a:pt x="22" y="53"/>
                </a:cubicBezTo>
                <a:cubicBezTo>
                  <a:pt x="23" y="52"/>
                  <a:pt x="24" y="52"/>
                  <a:pt x="25" y="52"/>
                </a:cubicBezTo>
                <a:cubicBezTo>
                  <a:pt x="60" y="50"/>
                  <a:pt x="60" y="50"/>
                  <a:pt x="60" y="50"/>
                </a:cubicBezTo>
                <a:cubicBezTo>
                  <a:pt x="66" y="43"/>
                  <a:pt x="72" y="37"/>
                  <a:pt x="77" y="31"/>
                </a:cubicBezTo>
                <a:cubicBezTo>
                  <a:pt x="89" y="20"/>
                  <a:pt x="100" y="11"/>
                  <a:pt x="111" y="7"/>
                </a:cubicBezTo>
                <a:cubicBezTo>
                  <a:pt x="122" y="3"/>
                  <a:pt x="135" y="0"/>
                  <a:pt x="152" y="0"/>
                </a:cubicBezTo>
                <a:cubicBezTo>
                  <a:pt x="152" y="0"/>
                  <a:pt x="153" y="1"/>
                  <a:pt x="154" y="1"/>
                </a:cubicBezTo>
                <a:cubicBezTo>
                  <a:pt x="154" y="2"/>
                  <a:pt x="155" y="3"/>
                  <a:pt x="155" y="3"/>
                </a:cubicBezTo>
                <a:close/>
                <a:moveTo>
                  <a:pt x="131" y="37"/>
                </a:moveTo>
                <a:cubicBezTo>
                  <a:pt x="133" y="35"/>
                  <a:pt x="134" y="33"/>
                  <a:pt x="134" y="31"/>
                </a:cubicBezTo>
                <a:cubicBezTo>
                  <a:pt x="134" y="28"/>
                  <a:pt x="133" y="26"/>
                  <a:pt x="131" y="24"/>
                </a:cubicBezTo>
                <a:cubicBezTo>
                  <a:pt x="129" y="22"/>
                  <a:pt x="127" y="21"/>
                  <a:pt x="125" y="21"/>
                </a:cubicBezTo>
                <a:cubicBezTo>
                  <a:pt x="122" y="21"/>
                  <a:pt x="120" y="22"/>
                  <a:pt x="118" y="24"/>
                </a:cubicBezTo>
                <a:cubicBezTo>
                  <a:pt x="116" y="26"/>
                  <a:pt x="115" y="28"/>
                  <a:pt x="115" y="31"/>
                </a:cubicBezTo>
                <a:cubicBezTo>
                  <a:pt x="115" y="33"/>
                  <a:pt x="116" y="35"/>
                  <a:pt x="118" y="37"/>
                </a:cubicBezTo>
                <a:cubicBezTo>
                  <a:pt x="120" y="39"/>
                  <a:pt x="122" y="40"/>
                  <a:pt x="125" y="40"/>
                </a:cubicBezTo>
                <a:cubicBezTo>
                  <a:pt x="127" y="40"/>
                  <a:pt x="129" y="39"/>
                  <a:pt x="131" y="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169085" y="3310034"/>
            <a:ext cx="178291" cy="129665"/>
          </a:xfrm>
          <a:custGeom>
            <a:pathLst>
              <a:path extrusionOk="0" h="121" w="166">
                <a:moveTo>
                  <a:pt x="165" y="49"/>
                </a:moveTo>
                <a:cubicBezTo>
                  <a:pt x="149" y="121"/>
                  <a:pt x="149" y="121"/>
                  <a:pt x="149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135" y="43"/>
                  <a:pt x="135" y="43"/>
                  <a:pt x="135" y="43"/>
                </a:cubicBezTo>
                <a:cubicBezTo>
                  <a:pt x="135" y="39"/>
                  <a:pt x="135" y="36"/>
                  <a:pt x="133" y="34"/>
                </a:cubicBezTo>
                <a:cubicBezTo>
                  <a:pt x="132" y="32"/>
                  <a:pt x="129" y="31"/>
                  <a:pt x="125" y="31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78" y="31"/>
                  <a:pt x="78" y="31"/>
                  <a:pt x="78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19" y="31"/>
                  <a:pt x="19" y="31"/>
                  <a:pt x="19" y="31"/>
                </a:cubicBezTo>
                <a:cubicBezTo>
                  <a:pt x="5" y="0"/>
                  <a:pt x="5" y="0"/>
                  <a:pt x="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2" y="0"/>
                  <a:pt x="138" y="2"/>
                  <a:pt x="143" y="4"/>
                </a:cubicBezTo>
                <a:cubicBezTo>
                  <a:pt x="149" y="7"/>
                  <a:pt x="154" y="10"/>
                  <a:pt x="157" y="15"/>
                </a:cubicBezTo>
                <a:cubicBezTo>
                  <a:pt x="161" y="20"/>
                  <a:pt x="164" y="25"/>
                  <a:pt x="165" y="31"/>
                </a:cubicBezTo>
                <a:cubicBezTo>
                  <a:pt x="166" y="37"/>
                  <a:pt x="166" y="43"/>
                  <a:pt x="165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397620" y="3297067"/>
            <a:ext cx="157220" cy="157220"/>
          </a:xfrm>
          <a:custGeom>
            <a:pathLst>
              <a:path extrusionOk="0" h="146" w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0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0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86" y="120"/>
                </a:moveTo>
                <a:cubicBezTo>
                  <a:pt x="96" y="110"/>
                  <a:pt x="96" y="110"/>
                  <a:pt x="96" y="110"/>
                </a:cubicBezTo>
                <a:cubicBezTo>
                  <a:pt x="97" y="109"/>
                  <a:pt x="98" y="108"/>
                  <a:pt x="98" y="106"/>
                </a:cubicBezTo>
                <a:cubicBezTo>
                  <a:pt x="98" y="105"/>
                  <a:pt x="97" y="103"/>
                  <a:pt x="96" y="102"/>
                </a:cubicBezTo>
                <a:cubicBezTo>
                  <a:pt x="67" y="73"/>
                  <a:pt x="67" y="73"/>
                  <a:pt x="67" y="73"/>
                </a:cubicBezTo>
                <a:cubicBezTo>
                  <a:pt x="96" y="44"/>
                  <a:pt x="96" y="44"/>
                  <a:pt x="96" y="44"/>
                </a:cubicBezTo>
                <a:cubicBezTo>
                  <a:pt x="97" y="43"/>
                  <a:pt x="98" y="41"/>
                  <a:pt x="98" y="40"/>
                </a:cubicBezTo>
                <a:cubicBezTo>
                  <a:pt x="98" y="38"/>
                  <a:pt x="97" y="37"/>
                  <a:pt x="96" y="35"/>
                </a:cubicBezTo>
                <a:cubicBezTo>
                  <a:pt x="86" y="26"/>
                  <a:pt x="86" y="26"/>
                  <a:pt x="86" y="26"/>
                </a:cubicBezTo>
                <a:cubicBezTo>
                  <a:pt x="85" y="25"/>
                  <a:pt x="84" y="24"/>
                  <a:pt x="82" y="24"/>
                </a:cubicBezTo>
                <a:cubicBezTo>
                  <a:pt x="80" y="24"/>
                  <a:pt x="79" y="25"/>
                  <a:pt x="78" y="26"/>
                </a:cubicBezTo>
                <a:cubicBezTo>
                  <a:pt x="35" y="69"/>
                  <a:pt x="35" y="69"/>
                  <a:pt x="35" y="69"/>
                </a:cubicBezTo>
                <a:cubicBezTo>
                  <a:pt x="34" y="70"/>
                  <a:pt x="33" y="71"/>
                  <a:pt x="33" y="73"/>
                </a:cubicBezTo>
                <a:cubicBezTo>
                  <a:pt x="33" y="75"/>
                  <a:pt x="34" y="76"/>
                  <a:pt x="35" y="77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9" y="121"/>
                  <a:pt x="80" y="122"/>
                  <a:pt x="82" y="122"/>
                </a:cubicBezTo>
                <a:cubicBezTo>
                  <a:pt x="84" y="122"/>
                  <a:pt x="85" y="121"/>
                  <a:pt x="86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1600223" y="3297067"/>
            <a:ext cx="155598" cy="157220"/>
          </a:xfrm>
          <a:custGeom>
            <a:pathLst>
              <a:path extrusionOk="0" h="146" w="145">
                <a:moveTo>
                  <a:pt x="135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68" y="120"/>
                </a:moveTo>
                <a:cubicBezTo>
                  <a:pt x="110" y="77"/>
                  <a:pt x="110" y="77"/>
                  <a:pt x="110" y="77"/>
                </a:cubicBezTo>
                <a:cubicBezTo>
                  <a:pt x="112" y="76"/>
                  <a:pt x="112" y="75"/>
                  <a:pt x="112" y="73"/>
                </a:cubicBezTo>
                <a:cubicBezTo>
                  <a:pt x="112" y="71"/>
                  <a:pt x="112" y="70"/>
                  <a:pt x="110" y="69"/>
                </a:cubicBezTo>
                <a:cubicBezTo>
                  <a:pt x="68" y="26"/>
                  <a:pt x="68" y="26"/>
                  <a:pt x="68" y="26"/>
                </a:cubicBezTo>
                <a:cubicBezTo>
                  <a:pt x="66" y="25"/>
                  <a:pt x="65" y="24"/>
                  <a:pt x="63" y="24"/>
                </a:cubicBezTo>
                <a:cubicBezTo>
                  <a:pt x="62" y="24"/>
                  <a:pt x="60" y="25"/>
                  <a:pt x="59" y="26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7"/>
                  <a:pt x="48" y="38"/>
                  <a:pt x="48" y="40"/>
                </a:cubicBezTo>
                <a:cubicBezTo>
                  <a:pt x="48" y="41"/>
                  <a:pt x="48" y="43"/>
                  <a:pt x="49" y="44"/>
                </a:cubicBezTo>
                <a:cubicBezTo>
                  <a:pt x="78" y="73"/>
                  <a:pt x="78" y="73"/>
                  <a:pt x="78" y="73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8" y="103"/>
                  <a:pt x="48" y="105"/>
                  <a:pt x="48" y="106"/>
                </a:cubicBezTo>
                <a:cubicBezTo>
                  <a:pt x="48" y="108"/>
                  <a:pt x="48" y="109"/>
                  <a:pt x="49" y="110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60" y="121"/>
                  <a:pt x="62" y="122"/>
                  <a:pt x="63" y="122"/>
                </a:cubicBezTo>
                <a:cubicBezTo>
                  <a:pt x="65" y="122"/>
                  <a:pt x="66" y="121"/>
                  <a:pt x="68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1802826" y="3297067"/>
            <a:ext cx="155598" cy="157220"/>
          </a:xfrm>
          <a:custGeom>
            <a:pathLst>
              <a:path extrusionOk="0" h="146" w="145">
                <a:moveTo>
                  <a:pt x="136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6"/>
                </a:cubicBezTo>
                <a:close/>
                <a:moveTo>
                  <a:pt x="110" y="96"/>
                </a:moveTo>
                <a:cubicBezTo>
                  <a:pt x="120" y="86"/>
                  <a:pt x="120" y="86"/>
                  <a:pt x="120" y="86"/>
                </a:cubicBezTo>
                <a:cubicBezTo>
                  <a:pt x="121" y="85"/>
                  <a:pt x="122" y="84"/>
                  <a:pt x="122" y="82"/>
                </a:cubicBezTo>
                <a:cubicBezTo>
                  <a:pt x="122" y="80"/>
                  <a:pt x="121" y="79"/>
                  <a:pt x="120" y="78"/>
                </a:cubicBezTo>
                <a:cubicBezTo>
                  <a:pt x="77" y="35"/>
                  <a:pt x="77" y="35"/>
                  <a:pt x="77" y="35"/>
                </a:cubicBezTo>
                <a:cubicBezTo>
                  <a:pt x="76" y="34"/>
                  <a:pt x="74" y="33"/>
                  <a:pt x="73" y="33"/>
                </a:cubicBezTo>
                <a:cubicBezTo>
                  <a:pt x="71" y="33"/>
                  <a:pt x="70" y="34"/>
                  <a:pt x="68" y="35"/>
                </a:cubicBezTo>
                <a:cubicBezTo>
                  <a:pt x="25" y="78"/>
                  <a:pt x="25" y="78"/>
                  <a:pt x="25" y="78"/>
                </a:cubicBezTo>
                <a:cubicBezTo>
                  <a:pt x="24" y="79"/>
                  <a:pt x="24" y="80"/>
                  <a:pt x="24" y="82"/>
                </a:cubicBezTo>
                <a:cubicBezTo>
                  <a:pt x="24" y="84"/>
                  <a:pt x="24" y="85"/>
                  <a:pt x="25" y="86"/>
                </a:cubicBezTo>
                <a:cubicBezTo>
                  <a:pt x="35" y="96"/>
                  <a:pt x="35" y="96"/>
                  <a:pt x="35" y="96"/>
                </a:cubicBezTo>
                <a:cubicBezTo>
                  <a:pt x="36" y="97"/>
                  <a:pt x="38" y="98"/>
                  <a:pt x="39" y="98"/>
                </a:cubicBezTo>
                <a:cubicBezTo>
                  <a:pt x="41" y="98"/>
                  <a:pt x="42" y="97"/>
                  <a:pt x="44" y="96"/>
                </a:cubicBezTo>
                <a:cubicBezTo>
                  <a:pt x="73" y="67"/>
                  <a:pt x="73" y="67"/>
                  <a:pt x="73" y="67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3" y="97"/>
                  <a:pt x="104" y="98"/>
                  <a:pt x="106" y="98"/>
                </a:cubicBezTo>
                <a:cubicBezTo>
                  <a:pt x="108" y="98"/>
                  <a:pt x="109" y="97"/>
                  <a:pt x="110" y="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2003808" y="3297067"/>
            <a:ext cx="157220" cy="157220"/>
          </a:xfrm>
          <a:custGeom>
            <a:pathLst>
              <a:path extrusionOk="0" h="146" w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0"/>
                  <a:pt x="121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7" y="136"/>
                </a:cubicBezTo>
                <a:cubicBezTo>
                  <a:pt x="25" y="129"/>
                  <a:pt x="17" y="120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7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1" y="17"/>
                  <a:pt x="129" y="25"/>
                  <a:pt x="136" y="36"/>
                </a:cubicBezTo>
                <a:close/>
                <a:moveTo>
                  <a:pt x="77" y="111"/>
                </a:moveTo>
                <a:cubicBezTo>
                  <a:pt x="120" y="68"/>
                  <a:pt x="120" y="68"/>
                  <a:pt x="120" y="68"/>
                </a:cubicBezTo>
                <a:cubicBezTo>
                  <a:pt x="121" y="67"/>
                  <a:pt x="122" y="65"/>
                  <a:pt x="122" y="64"/>
                </a:cubicBezTo>
                <a:cubicBezTo>
                  <a:pt x="122" y="62"/>
                  <a:pt x="121" y="61"/>
                  <a:pt x="120" y="6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09" y="49"/>
                  <a:pt x="108" y="48"/>
                  <a:pt x="106" y="48"/>
                </a:cubicBezTo>
                <a:cubicBezTo>
                  <a:pt x="105" y="48"/>
                  <a:pt x="103" y="49"/>
                  <a:pt x="102" y="50"/>
                </a:cubicBezTo>
                <a:cubicBezTo>
                  <a:pt x="73" y="79"/>
                  <a:pt x="73" y="79"/>
                  <a:pt x="73" y="79"/>
                </a:cubicBezTo>
                <a:cubicBezTo>
                  <a:pt x="44" y="50"/>
                  <a:pt x="44" y="50"/>
                  <a:pt x="44" y="50"/>
                </a:cubicBezTo>
                <a:cubicBezTo>
                  <a:pt x="43" y="49"/>
                  <a:pt x="41" y="48"/>
                  <a:pt x="40" y="48"/>
                </a:cubicBezTo>
                <a:cubicBezTo>
                  <a:pt x="38" y="48"/>
                  <a:pt x="37" y="49"/>
                  <a:pt x="35" y="50"/>
                </a:cubicBezTo>
                <a:cubicBezTo>
                  <a:pt x="26" y="60"/>
                  <a:pt x="26" y="60"/>
                  <a:pt x="26" y="60"/>
                </a:cubicBezTo>
                <a:cubicBezTo>
                  <a:pt x="25" y="61"/>
                  <a:pt x="24" y="62"/>
                  <a:pt x="24" y="64"/>
                </a:cubicBezTo>
                <a:cubicBezTo>
                  <a:pt x="24" y="65"/>
                  <a:pt x="25" y="67"/>
                  <a:pt x="26" y="68"/>
                </a:cubicBezTo>
                <a:cubicBezTo>
                  <a:pt x="69" y="111"/>
                  <a:pt x="69" y="111"/>
                  <a:pt x="69" y="111"/>
                </a:cubicBezTo>
                <a:cubicBezTo>
                  <a:pt x="70" y="112"/>
                  <a:pt x="71" y="113"/>
                  <a:pt x="73" y="113"/>
                </a:cubicBezTo>
                <a:cubicBezTo>
                  <a:pt x="75" y="113"/>
                  <a:pt x="76" y="112"/>
                  <a:pt x="77" y="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2208032" y="3297067"/>
            <a:ext cx="142632" cy="163703"/>
          </a:xfrm>
          <a:custGeom>
            <a:pathLst>
              <a:path extrusionOk="0" h="101" w="88">
                <a:moveTo>
                  <a:pt x="0" y="0"/>
                </a:moveTo>
                <a:lnTo>
                  <a:pt x="88" y="0"/>
                </a:lnTo>
                <a:lnTo>
                  <a:pt x="80" y="90"/>
                </a:lnTo>
                <a:lnTo>
                  <a:pt x="44" y="101"/>
                </a:lnTo>
                <a:lnTo>
                  <a:pt x="8" y="90"/>
                </a:lnTo>
                <a:lnTo>
                  <a:pt x="0" y="0"/>
                </a:lnTo>
                <a:close/>
                <a:moveTo>
                  <a:pt x="71" y="30"/>
                </a:moveTo>
                <a:lnTo>
                  <a:pt x="71" y="19"/>
                </a:lnTo>
                <a:lnTo>
                  <a:pt x="16" y="19"/>
                </a:lnTo>
                <a:lnTo>
                  <a:pt x="19" y="52"/>
                </a:lnTo>
                <a:lnTo>
                  <a:pt x="57" y="52"/>
                </a:lnTo>
                <a:lnTo>
                  <a:pt x="56" y="66"/>
                </a:lnTo>
                <a:lnTo>
                  <a:pt x="44" y="70"/>
                </a:lnTo>
                <a:lnTo>
                  <a:pt x="32" y="66"/>
                </a:lnTo>
                <a:lnTo>
                  <a:pt x="30" y="58"/>
                </a:lnTo>
                <a:lnTo>
                  <a:pt x="20" y="58"/>
                </a:lnTo>
                <a:lnTo>
                  <a:pt x="21" y="75"/>
                </a:ln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66" y="75"/>
                </a:lnTo>
                <a:lnTo>
                  <a:pt x="69" y="41"/>
                </a:lnTo>
                <a:lnTo>
                  <a:pt x="29" y="41"/>
                </a:lnTo>
                <a:lnTo>
                  <a:pt x="28" y="30"/>
                </a:lnTo>
                <a:lnTo>
                  <a:pt x="71" y="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2397667" y="3297067"/>
            <a:ext cx="179912" cy="163703"/>
          </a:xfrm>
          <a:custGeom>
            <a:pathLst>
              <a:path extrusionOk="0" h="101" w="111">
                <a:moveTo>
                  <a:pt x="17" y="0"/>
                </a:moveTo>
                <a:lnTo>
                  <a:pt x="111" y="0"/>
                </a:lnTo>
                <a:lnTo>
                  <a:pt x="94" y="84"/>
                </a:lnTo>
                <a:lnTo>
                  <a:pt x="44" y="101"/>
                </a:lnTo>
                <a:lnTo>
                  <a:pt x="0" y="84"/>
                </a:lnTo>
                <a:lnTo>
                  <a:pt x="5" y="62"/>
                </a:lnTo>
                <a:lnTo>
                  <a:pt x="23" y="62"/>
                </a:lnTo>
                <a:lnTo>
                  <a:pt x="21" y="71"/>
                </a:lnTo>
                <a:lnTo>
                  <a:pt x="48" y="81"/>
                </a:lnTo>
                <a:lnTo>
                  <a:pt x="78" y="71"/>
                </a:lnTo>
                <a:lnTo>
                  <a:pt x="82" y="50"/>
                </a:lnTo>
                <a:lnTo>
                  <a:pt x="7" y="50"/>
                </a:lnTo>
                <a:lnTo>
                  <a:pt x="11" y="31"/>
                </a:lnTo>
                <a:lnTo>
                  <a:pt x="86" y="31"/>
                </a:lnTo>
                <a:lnTo>
                  <a:pt x="89" y="19"/>
                </a:lnTo>
                <a:lnTo>
                  <a:pt x="13" y="19"/>
                </a:lnTo>
                <a:lnTo>
                  <a:pt x="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2624583" y="3284101"/>
            <a:ext cx="183153" cy="181532"/>
          </a:xfrm>
          <a:custGeom>
            <a:pathLst>
              <a:path extrusionOk="0" h="168" w="170">
                <a:moveTo>
                  <a:pt x="170" y="112"/>
                </a:moveTo>
                <a:cubicBezTo>
                  <a:pt x="170" y="145"/>
                  <a:pt x="170" y="145"/>
                  <a:pt x="170" y="145"/>
                </a:cubicBezTo>
                <a:cubicBezTo>
                  <a:pt x="170" y="147"/>
                  <a:pt x="169" y="148"/>
                  <a:pt x="168" y="148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166" y="148"/>
                  <a:pt x="165" y="148"/>
                  <a:pt x="165" y="148"/>
                </a:cubicBezTo>
                <a:cubicBezTo>
                  <a:pt x="156" y="139"/>
                  <a:pt x="156" y="139"/>
                  <a:pt x="156" y="139"/>
                </a:cubicBezTo>
                <a:cubicBezTo>
                  <a:pt x="148" y="148"/>
                  <a:pt x="138" y="155"/>
                  <a:pt x="126" y="160"/>
                </a:cubicBezTo>
                <a:cubicBezTo>
                  <a:pt x="113" y="165"/>
                  <a:pt x="100" y="168"/>
                  <a:pt x="85" y="168"/>
                </a:cubicBezTo>
                <a:cubicBezTo>
                  <a:pt x="71" y="168"/>
                  <a:pt x="57" y="165"/>
                  <a:pt x="44" y="160"/>
                </a:cubicBezTo>
                <a:cubicBezTo>
                  <a:pt x="32" y="155"/>
                  <a:pt x="22" y="148"/>
                  <a:pt x="14" y="139"/>
                </a:cubicBezTo>
                <a:cubicBezTo>
                  <a:pt x="6" y="148"/>
                  <a:pt x="6" y="148"/>
                  <a:pt x="6" y="148"/>
                </a:cubicBezTo>
                <a:cubicBezTo>
                  <a:pt x="5" y="148"/>
                  <a:pt x="4" y="148"/>
                  <a:pt x="3" y="148"/>
                </a:cubicBezTo>
                <a:cubicBezTo>
                  <a:pt x="3" y="148"/>
                  <a:pt x="3" y="148"/>
                  <a:pt x="2" y="148"/>
                </a:cubicBezTo>
                <a:cubicBezTo>
                  <a:pt x="1" y="148"/>
                  <a:pt x="0" y="147"/>
                  <a:pt x="0" y="145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1"/>
                  <a:pt x="1" y="111"/>
                  <a:pt x="1" y="110"/>
                </a:cubicBezTo>
                <a:cubicBezTo>
                  <a:pt x="2" y="109"/>
                  <a:pt x="3" y="109"/>
                  <a:pt x="3" y="109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8" y="109"/>
                  <a:pt x="39" y="110"/>
                  <a:pt x="40" y="111"/>
                </a:cubicBezTo>
                <a:cubicBezTo>
                  <a:pt x="40" y="112"/>
                  <a:pt x="40" y="113"/>
                  <a:pt x="39" y="114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4" y="130"/>
                  <a:pt x="40" y="134"/>
                  <a:pt x="47" y="138"/>
                </a:cubicBezTo>
                <a:cubicBezTo>
                  <a:pt x="55" y="142"/>
                  <a:pt x="64" y="145"/>
                  <a:pt x="73" y="146"/>
                </a:cubicBezTo>
                <a:cubicBezTo>
                  <a:pt x="73" y="85"/>
                  <a:pt x="73" y="85"/>
                  <a:pt x="73" y="85"/>
                </a:cubicBezTo>
                <a:cubicBezTo>
                  <a:pt x="55" y="85"/>
                  <a:pt x="55" y="85"/>
                  <a:pt x="55" y="85"/>
                </a:cubicBezTo>
                <a:cubicBezTo>
                  <a:pt x="53" y="85"/>
                  <a:pt x="52" y="84"/>
                  <a:pt x="51" y="83"/>
                </a:cubicBezTo>
                <a:cubicBezTo>
                  <a:pt x="49" y="82"/>
                  <a:pt x="49" y="81"/>
                  <a:pt x="49" y="79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5"/>
                  <a:pt x="49" y="64"/>
                  <a:pt x="51" y="63"/>
                </a:cubicBezTo>
                <a:cubicBezTo>
                  <a:pt x="52" y="61"/>
                  <a:pt x="53" y="61"/>
                  <a:pt x="55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45"/>
                  <a:pt x="73" y="45"/>
                  <a:pt x="73" y="45"/>
                </a:cubicBezTo>
                <a:cubicBezTo>
                  <a:pt x="69" y="43"/>
                  <a:pt x="66" y="40"/>
                  <a:pt x="64" y="37"/>
                </a:cubicBezTo>
                <a:cubicBezTo>
                  <a:pt x="62" y="33"/>
                  <a:pt x="61" y="29"/>
                  <a:pt x="61" y="24"/>
                </a:cubicBezTo>
                <a:cubicBezTo>
                  <a:pt x="61" y="18"/>
                  <a:pt x="63" y="12"/>
                  <a:pt x="68" y="7"/>
                </a:cubicBezTo>
                <a:cubicBezTo>
                  <a:pt x="73" y="3"/>
                  <a:pt x="78" y="0"/>
                  <a:pt x="85" y="0"/>
                </a:cubicBezTo>
                <a:cubicBezTo>
                  <a:pt x="92" y="0"/>
                  <a:pt x="97" y="3"/>
                  <a:pt x="102" y="7"/>
                </a:cubicBezTo>
                <a:cubicBezTo>
                  <a:pt x="107" y="12"/>
                  <a:pt x="109" y="18"/>
                  <a:pt x="109" y="24"/>
                </a:cubicBezTo>
                <a:cubicBezTo>
                  <a:pt x="109" y="29"/>
                  <a:pt x="108" y="33"/>
                  <a:pt x="106" y="37"/>
                </a:cubicBezTo>
                <a:cubicBezTo>
                  <a:pt x="104" y="40"/>
                  <a:pt x="101" y="43"/>
                  <a:pt x="97" y="45"/>
                </a:cubicBezTo>
                <a:cubicBezTo>
                  <a:pt x="97" y="61"/>
                  <a:pt x="97" y="61"/>
                  <a:pt x="97" y="61"/>
                </a:cubicBezTo>
                <a:cubicBezTo>
                  <a:pt x="115" y="61"/>
                  <a:pt x="115" y="61"/>
                  <a:pt x="115" y="61"/>
                </a:cubicBezTo>
                <a:cubicBezTo>
                  <a:pt x="117" y="61"/>
                  <a:pt x="118" y="61"/>
                  <a:pt x="120" y="63"/>
                </a:cubicBezTo>
                <a:cubicBezTo>
                  <a:pt x="121" y="64"/>
                  <a:pt x="121" y="65"/>
                  <a:pt x="121" y="67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81"/>
                  <a:pt x="121" y="82"/>
                  <a:pt x="120" y="83"/>
                </a:cubicBezTo>
                <a:cubicBezTo>
                  <a:pt x="118" y="84"/>
                  <a:pt x="117" y="85"/>
                  <a:pt x="115" y="85"/>
                </a:cubicBezTo>
                <a:cubicBezTo>
                  <a:pt x="97" y="85"/>
                  <a:pt x="97" y="85"/>
                  <a:pt x="97" y="85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107" y="145"/>
                  <a:pt x="115" y="142"/>
                  <a:pt x="123" y="138"/>
                </a:cubicBezTo>
                <a:cubicBezTo>
                  <a:pt x="131" y="134"/>
                  <a:pt x="137" y="130"/>
                  <a:pt x="141" y="124"/>
                </a:cubicBezTo>
                <a:cubicBezTo>
                  <a:pt x="131" y="114"/>
                  <a:pt x="131" y="114"/>
                  <a:pt x="131" y="114"/>
                </a:cubicBezTo>
                <a:cubicBezTo>
                  <a:pt x="130" y="113"/>
                  <a:pt x="130" y="112"/>
                  <a:pt x="131" y="111"/>
                </a:cubicBezTo>
                <a:cubicBezTo>
                  <a:pt x="131" y="110"/>
                  <a:pt x="132" y="109"/>
                  <a:pt x="134" y="109"/>
                </a:cubicBezTo>
                <a:cubicBezTo>
                  <a:pt x="167" y="109"/>
                  <a:pt x="167" y="109"/>
                  <a:pt x="167" y="109"/>
                </a:cubicBezTo>
                <a:cubicBezTo>
                  <a:pt x="168" y="109"/>
                  <a:pt x="168" y="109"/>
                  <a:pt x="169" y="110"/>
                </a:cubicBezTo>
                <a:cubicBezTo>
                  <a:pt x="170" y="111"/>
                  <a:pt x="170" y="111"/>
                  <a:pt x="170" y="112"/>
                </a:cubicBezTo>
                <a:close/>
                <a:moveTo>
                  <a:pt x="89" y="29"/>
                </a:moveTo>
                <a:cubicBezTo>
                  <a:pt x="91" y="27"/>
                  <a:pt x="91" y="26"/>
                  <a:pt x="91" y="24"/>
                </a:cubicBezTo>
                <a:cubicBezTo>
                  <a:pt x="91" y="23"/>
                  <a:pt x="91" y="21"/>
                  <a:pt x="89" y="20"/>
                </a:cubicBezTo>
                <a:cubicBezTo>
                  <a:pt x="88" y="19"/>
                  <a:pt x="87" y="18"/>
                  <a:pt x="85" y="18"/>
                </a:cubicBezTo>
                <a:cubicBezTo>
                  <a:pt x="83" y="18"/>
                  <a:pt x="82" y="19"/>
                  <a:pt x="81" y="20"/>
                </a:cubicBezTo>
                <a:cubicBezTo>
                  <a:pt x="80" y="21"/>
                  <a:pt x="79" y="23"/>
                  <a:pt x="79" y="24"/>
                </a:cubicBezTo>
                <a:cubicBezTo>
                  <a:pt x="79" y="26"/>
                  <a:pt x="80" y="27"/>
                  <a:pt x="81" y="29"/>
                </a:cubicBezTo>
                <a:cubicBezTo>
                  <a:pt x="82" y="30"/>
                  <a:pt x="83" y="30"/>
                  <a:pt x="85" y="30"/>
                </a:cubicBezTo>
                <a:cubicBezTo>
                  <a:pt x="87" y="30"/>
                  <a:pt x="88" y="30"/>
                  <a:pt x="89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853119" y="3284101"/>
            <a:ext cx="118321" cy="155598"/>
          </a:xfrm>
          <a:custGeom>
            <a:pathLst>
              <a:path extrusionOk="0" h="145" w="109">
                <a:moveTo>
                  <a:pt x="100" y="73"/>
                </a:moveTo>
                <a:cubicBezTo>
                  <a:pt x="102" y="73"/>
                  <a:pt x="104" y="74"/>
                  <a:pt x="106" y="75"/>
                </a:cubicBezTo>
                <a:cubicBezTo>
                  <a:pt x="108" y="77"/>
                  <a:pt x="109" y="79"/>
                  <a:pt x="109" y="82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109" y="139"/>
                  <a:pt x="108" y="141"/>
                  <a:pt x="106" y="143"/>
                </a:cubicBezTo>
                <a:cubicBezTo>
                  <a:pt x="104" y="145"/>
                  <a:pt x="102" y="145"/>
                  <a:pt x="100" y="145"/>
                </a:cubicBezTo>
                <a:cubicBezTo>
                  <a:pt x="9" y="145"/>
                  <a:pt x="9" y="145"/>
                  <a:pt x="9" y="145"/>
                </a:cubicBezTo>
                <a:cubicBezTo>
                  <a:pt x="6" y="145"/>
                  <a:pt x="4" y="145"/>
                  <a:pt x="3" y="143"/>
                </a:cubicBezTo>
                <a:cubicBezTo>
                  <a:pt x="1" y="141"/>
                  <a:pt x="0" y="139"/>
                  <a:pt x="0" y="13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9"/>
                  <a:pt x="1" y="77"/>
                  <a:pt x="3" y="75"/>
                </a:cubicBezTo>
                <a:cubicBezTo>
                  <a:pt x="4" y="74"/>
                  <a:pt x="6" y="73"/>
                  <a:pt x="9" y="73"/>
                </a:cubicBezTo>
                <a:cubicBezTo>
                  <a:pt x="12" y="73"/>
                  <a:pt x="12" y="73"/>
                  <a:pt x="12" y="7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31"/>
                  <a:pt x="16" y="21"/>
                  <a:pt x="24" y="13"/>
                </a:cubicBezTo>
                <a:cubicBezTo>
                  <a:pt x="33" y="4"/>
                  <a:pt x="43" y="0"/>
                  <a:pt x="54" y="0"/>
                </a:cubicBezTo>
                <a:cubicBezTo>
                  <a:pt x="66" y="0"/>
                  <a:pt x="76" y="4"/>
                  <a:pt x="84" y="13"/>
                </a:cubicBezTo>
                <a:cubicBezTo>
                  <a:pt x="93" y="21"/>
                  <a:pt x="97" y="31"/>
                  <a:pt x="97" y="43"/>
                </a:cubicBezTo>
                <a:cubicBezTo>
                  <a:pt x="97" y="44"/>
                  <a:pt x="96" y="46"/>
                  <a:pt x="95" y="47"/>
                </a:cubicBezTo>
                <a:cubicBezTo>
                  <a:pt x="94" y="48"/>
                  <a:pt x="92" y="49"/>
                  <a:pt x="91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3" y="49"/>
                  <a:pt x="82" y="48"/>
                  <a:pt x="80" y="47"/>
                </a:cubicBezTo>
                <a:cubicBezTo>
                  <a:pt x="79" y="46"/>
                  <a:pt x="79" y="44"/>
                  <a:pt x="79" y="43"/>
                </a:cubicBezTo>
                <a:cubicBezTo>
                  <a:pt x="79" y="36"/>
                  <a:pt x="76" y="30"/>
                  <a:pt x="71" y="25"/>
                </a:cubicBezTo>
                <a:cubicBezTo>
                  <a:pt x="67" y="21"/>
                  <a:pt x="61" y="18"/>
                  <a:pt x="54" y="18"/>
                </a:cubicBezTo>
                <a:cubicBezTo>
                  <a:pt x="48" y="18"/>
                  <a:pt x="42" y="21"/>
                  <a:pt x="37" y="25"/>
                </a:cubicBezTo>
                <a:cubicBezTo>
                  <a:pt x="33" y="30"/>
                  <a:pt x="30" y="36"/>
                  <a:pt x="30" y="43"/>
                </a:cubicBezTo>
                <a:cubicBezTo>
                  <a:pt x="30" y="73"/>
                  <a:pt x="30" y="73"/>
                  <a:pt x="30" y="73"/>
                </a:cubicBezTo>
                <a:lnTo>
                  <a:pt x="100" y="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3016821" y="3297067"/>
            <a:ext cx="155598" cy="157220"/>
          </a:xfrm>
          <a:custGeom>
            <a:pathLst>
              <a:path extrusionOk="0" h="146" w="145">
                <a:moveTo>
                  <a:pt x="135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128" y="96"/>
                </a:moveTo>
                <a:cubicBezTo>
                  <a:pt x="131" y="89"/>
                  <a:pt x="133" y="81"/>
                  <a:pt x="133" y="73"/>
                </a:cubicBezTo>
                <a:cubicBezTo>
                  <a:pt x="133" y="65"/>
                  <a:pt x="131" y="57"/>
                  <a:pt x="128" y="49"/>
                </a:cubicBezTo>
                <a:cubicBezTo>
                  <a:pt x="125" y="42"/>
                  <a:pt x="121" y="36"/>
                  <a:pt x="115" y="30"/>
                </a:cubicBezTo>
                <a:cubicBezTo>
                  <a:pt x="110" y="25"/>
                  <a:pt x="104" y="20"/>
                  <a:pt x="96" y="17"/>
                </a:cubicBezTo>
                <a:cubicBezTo>
                  <a:pt x="89" y="14"/>
                  <a:pt x="81" y="12"/>
                  <a:pt x="73" y="12"/>
                </a:cubicBezTo>
                <a:cubicBezTo>
                  <a:pt x="64" y="12"/>
                  <a:pt x="57" y="14"/>
                  <a:pt x="49" y="17"/>
                </a:cubicBezTo>
                <a:cubicBezTo>
                  <a:pt x="42" y="20"/>
                  <a:pt x="35" y="25"/>
                  <a:pt x="30" y="30"/>
                </a:cubicBezTo>
                <a:cubicBezTo>
                  <a:pt x="24" y="36"/>
                  <a:pt x="20" y="42"/>
                  <a:pt x="17" y="49"/>
                </a:cubicBezTo>
                <a:cubicBezTo>
                  <a:pt x="14" y="57"/>
                  <a:pt x="12" y="65"/>
                  <a:pt x="12" y="73"/>
                </a:cubicBezTo>
                <a:cubicBezTo>
                  <a:pt x="12" y="81"/>
                  <a:pt x="14" y="89"/>
                  <a:pt x="17" y="96"/>
                </a:cubicBezTo>
                <a:cubicBezTo>
                  <a:pt x="20" y="104"/>
                  <a:pt x="24" y="110"/>
                  <a:pt x="30" y="116"/>
                </a:cubicBezTo>
                <a:cubicBezTo>
                  <a:pt x="35" y="121"/>
                  <a:pt x="42" y="125"/>
                  <a:pt x="49" y="129"/>
                </a:cubicBezTo>
                <a:cubicBezTo>
                  <a:pt x="57" y="132"/>
                  <a:pt x="64" y="133"/>
                  <a:pt x="73" y="133"/>
                </a:cubicBezTo>
                <a:cubicBezTo>
                  <a:pt x="81" y="133"/>
                  <a:pt x="89" y="132"/>
                  <a:pt x="96" y="129"/>
                </a:cubicBezTo>
                <a:cubicBezTo>
                  <a:pt x="104" y="125"/>
                  <a:pt x="110" y="121"/>
                  <a:pt x="115" y="116"/>
                </a:cubicBezTo>
                <a:cubicBezTo>
                  <a:pt x="121" y="110"/>
                  <a:pt x="125" y="104"/>
                  <a:pt x="128" y="96"/>
                </a:cubicBezTo>
                <a:close/>
                <a:moveTo>
                  <a:pt x="107" y="39"/>
                </a:moveTo>
                <a:cubicBezTo>
                  <a:pt x="116" y="48"/>
                  <a:pt x="121" y="60"/>
                  <a:pt x="121" y="73"/>
                </a:cubicBezTo>
                <a:cubicBezTo>
                  <a:pt x="121" y="86"/>
                  <a:pt x="116" y="98"/>
                  <a:pt x="107" y="107"/>
                </a:cubicBezTo>
                <a:cubicBezTo>
                  <a:pt x="97" y="117"/>
                  <a:pt x="86" y="121"/>
                  <a:pt x="73" y="121"/>
                </a:cubicBezTo>
                <a:cubicBezTo>
                  <a:pt x="59" y="121"/>
                  <a:pt x="48" y="117"/>
                  <a:pt x="38" y="107"/>
                </a:cubicBezTo>
                <a:cubicBezTo>
                  <a:pt x="29" y="98"/>
                  <a:pt x="24" y="86"/>
                  <a:pt x="24" y="73"/>
                </a:cubicBezTo>
                <a:cubicBezTo>
                  <a:pt x="24" y="60"/>
                  <a:pt x="29" y="48"/>
                  <a:pt x="38" y="39"/>
                </a:cubicBezTo>
                <a:cubicBezTo>
                  <a:pt x="48" y="29"/>
                  <a:pt x="59" y="25"/>
                  <a:pt x="73" y="25"/>
                </a:cubicBezTo>
                <a:cubicBezTo>
                  <a:pt x="86" y="25"/>
                  <a:pt x="97" y="29"/>
                  <a:pt x="107" y="39"/>
                </a:cubicBezTo>
                <a:close/>
                <a:moveTo>
                  <a:pt x="98" y="99"/>
                </a:moveTo>
                <a:cubicBezTo>
                  <a:pt x="105" y="91"/>
                  <a:pt x="109" y="83"/>
                  <a:pt x="109" y="73"/>
                </a:cubicBezTo>
                <a:cubicBezTo>
                  <a:pt x="109" y="63"/>
                  <a:pt x="105" y="54"/>
                  <a:pt x="98" y="47"/>
                </a:cubicBezTo>
                <a:cubicBezTo>
                  <a:pt x="91" y="40"/>
                  <a:pt x="83" y="37"/>
                  <a:pt x="73" y="37"/>
                </a:cubicBezTo>
                <a:cubicBezTo>
                  <a:pt x="63" y="37"/>
                  <a:pt x="54" y="40"/>
                  <a:pt x="47" y="47"/>
                </a:cubicBezTo>
                <a:cubicBezTo>
                  <a:pt x="40" y="54"/>
                  <a:pt x="36" y="63"/>
                  <a:pt x="36" y="73"/>
                </a:cubicBezTo>
                <a:cubicBezTo>
                  <a:pt x="36" y="83"/>
                  <a:pt x="40" y="91"/>
                  <a:pt x="47" y="99"/>
                </a:cubicBezTo>
                <a:cubicBezTo>
                  <a:pt x="54" y="106"/>
                  <a:pt x="63" y="109"/>
                  <a:pt x="73" y="109"/>
                </a:cubicBezTo>
                <a:cubicBezTo>
                  <a:pt x="83" y="109"/>
                  <a:pt x="91" y="106"/>
                  <a:pt x="98" y="99"/>
                </a:cubicBezTo>
                <a:close/>
                <a:moveTo>
                  <a:pt x="90" y="56"/>
                </a:moveTo>
                <a:cubicBezTo>
                  <a:pt x="94" y="61"/>
                  <a:pt x="97" y="66"/>
                  <a:pt x="97" y="73"/>
                </a:cubicBezTo>
                <a:cubicBezTo>
                  <a:pt x="97" y="80"/>
                  <a:pt x="94" y="85"/>
                  <a:pt x="90" y="90"/>
                </a:cubicBezTo>
                <a:cubicBezTo>
                  <a:pt x="85" y="95"/>
                  <a:pt x="79" y="97"/>
                  <a:pt x="73" y="97"/>
                </a:cubicBezTo>
                <a:cubicBezTo>
                  <a:pt x="66" y="97"/>
                  <a:pt x="60" y="95"/>
                  <a:pt x="55" y="90"/>
                </a:cubicBezTo>
                <a:cubicBezTo>
                  <a:pt x="51" y="85"/>
                  <a:pt x="48" y="80"/>
                  <a:pt x="48" y="73"/>
                </a:cubicBezTo>
                <a:cubicBezTo>
                  <a:pt x="48" y="66"/>
                  <a:pt x="51" y="61"/>
                  <a:pt x="55" y="56"/>
                </a:cubicBezTo>
                <a:cubicBezTo>
                  <a:pt x="60" y="51"/>
                  <a:pt x="66" y="49"/>
                  <a:pt x="73" y="49"/>
                </a:cubicBezTo>
                <a:cubicBezTo>
                  <a:pt x="79" y="49"/>
                  <a:pt x="85" y="51"/>
                  <a:pt x="9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3219425" y="3350555"/>
            <a:ext cx="142632" cy="37280"/>
          </a:xfrm>
          <a:custGeom>
            <a:pathLst>
              <a:path extrusionOk="0" h="36" w="133">
                <a:moveTo>
                  <a:pt x="37" y="9"/>
                </a:moveTo>
                <a:cubicBezTo>
                  <a:pt x="37" y="27"/>
                  <a:pt x="37" y="27"/>
                  <a:pt x="37" y="27"/>
                </a:cubicBezTo>
                <a:cubicBezTo>
                  <a:pt x="37" y="29"/>
                  <a:pt x="36" y="32"/>
                  <a:pt x="34" y="33"/>
                </a:cubicBezTo>
                <a:cubicBezTo>
                  <a:pt x="32" y="35"/>
                  <a:pt x="30" y="36"/>
                  <a:pt x="27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7" y="36"/>
                  <a:pt x="5" y="35"/>
                  <a:pt x="3" y="33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0" y="0"/>
                  <a:pt x="32" y="1"/>
                  <a:pt x="34" y="2"/>
                </a:cubicBezTo>
                <a:cubicBezTo>
                  <a:pt x="36" y="4"/>
                  <a:pt x="37" y="6"/>
                  <a:pt x="37" y="9"/>
                </a:cubicBezTo>
                <a:close/>
                <a:moveTo>
                  <a:pt x="85" y="9"/>
                </a:moveTo>
                <a:cubicBezTo>
                  <a:pt x="85" y="27"/>
                  <a:pt x="85" y="27"/>
                  <a:pt x="85" y="27"/>
                </a:cubicBezTo>
                <a:cubicBezTo>
                  <a:pt x="85" y="29"/>
                  <a:pt x="84" y="32"/>
                  <a:pt x="82" y="33"/>
                </a:cubicBezTo>
                <a:cubicBezTo>
                  <a:pt x="81" y="35"/>
                  <a:pt x="78" y="36"/>
                  <a:pt x="76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55" y="36"/>
                  <a:pt x="53" y="35"/>
                  <a:pt x="51" y="33"/>
                </a:cubicBezTo>
                <a:cubicBezTo>
                  <a:pt x="50" y="32"/>
                  <a:pt x="49" y="29"/>
                  <a:pt x="49" y="27"/>
                </a:cubicBezTo>
                <a:cubicBezTo>
                  <a:pt x="49" y="9"/>
                  <a:pt x="49" y="9"/>
                  <a:pt x="49" y="9"/>
                </a:cubicBezTo>
                <a:cubicBezTo>
                  <a:pt x="49" y="6"/>
                  <a:pt x="50" y="4"/>
                  <a:pt x="51" y="2"/>
                </a:cubicBezTo>
                <a:cubicBezTo>
                  <a:pt x="53" y="1"/>
                  <a:pt x="55" y="0"/>
                  <a:pt x="58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81" y="1"/>
                  <a:pt x="82" y="2"/>
                </a:cubicBezTo>
                <a:cubicBezTo>
                  <a:pt x="84" y="4"/>
                  <a:pt x="85" y="6"/>
                  <a:pt x="85" y="9"/>
                </a:cubicBezTo>
                <a:close/>
                <a:moveTo>
                  <a:pt x="133" y="9"/>
                </a:moveTo>
                <a:cubicBezTo>
                  <a:pt x="133" y="27"/>
                  <a:pt x="133" y="27"/>
                  <a:pt x="133" y="27"/>
                </a:cubicBezTo>
                <a:cubicBezTo>
                  <a:pt x="133" y="29"/>
                  <a:pt x="132" y="32"/>
                  <a:pt x="131" y="33"/>
                </a:cubicBezTo>
                <a:cubicBezTo>
                  <a:pt x="129" y="35"/>
                  <a:pt x="127" y="36"/>
                  <a:pt x="124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4" y="36"/>
                  <a:pt x="101" y="35"/>
                  <a:pt x="100" y="33"/>
                </a:cubicBezTo>
                <a:cubicBezTo>
                  <a:pt x="98" y="32"/>
                  <a:pt x="97" y="29"/>
                  <a:pt x="97" y="27"/>
                </a:cubicBezTo>
                <a:cubicBezTo>
                  <a:pt x="97" y="9"/>
                  <a:pt x="97" y="9"/>
                  <a:pt x="97" y="9"/>
                </a:cubicBezTo>
                <a:cubicBezTo>
                  <a:pt x="97" y="6"/>
                  <a:pt x="98" y="4"/>
                  <a:pt x="100" y="2"/>
                </a:cubicBezTo>
                <a:cubicBezTo>
                  <a:pt x="101" y="1"/>
                  <a:pt x="104" y="0"/>
                  <a:pt x="106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7" y="0"/>
                  <a:pt x="129" y="1"/>
                  <a:pt x="131" y="2"/>
                </a:cubicBezTo>
                <a:cubicBezTo>
                  <a:pt x="132" y="4"/>
                  <a:pt x="133" y="6"/>
                  <a:pt x="133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3407440" y="3297067"/>
            <a:ext cx="40521" cy="142632"/>
          </a:xfrm>
          <a:custGeom>
            <a:pathLst>
              <a:path extrusionOk="0" h="133" w="37">
                <a:moveTo>
                  <a:pt x="37" y="9"/>
                </a:moveTo>
                <a:cubicBezTo>
                  <a:pt x="37" y="28"/>
                  <a:pt x="37" y="28"/>
                  <a:pt x="37" y="28"/>
                </a:cubicBezTo>
                <a:cubicBezTo>
                  <a:pt x="37" y="30"/>
                  <a:pt x="36" y="32"/>
                  <a:pt x="34" y="34"/>
                </a:cubicBezTo>
                <a:cubicBezTo>
                  <a:pt x="32" y="36"/>
                  <a:pt x="30" y="37"/>
                  <a:pt x="28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7" y="37"/>
                  <a:pt x="5" y="36"/>
                  <a:pt x="3" y="34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1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1"/>
                  <a:pt x="34" y="3"/>
                </a:cubicBezTo>
                <a:cubicBezTo>
                  <a:pt x="36" y="5"/>
                  <a:pt x="37" y="7"/>
                  <a:pt x="37" y="9"/>
                </a:cubicBezTo>
                <a:close/>
                <a:moveTo>
                  <a:pt x="37" y="58"/>
                </a:moveTo>
                <a:cubicBezTo>
                  <a:pt x="37" y="76"/>
                  <a:pt x="37" y="76"/>
                  <a:pt x="37" y="76"/>
                </a:cubicBezTo>
                <a:cubicBezTo>
                  <a:pt x="37" y="78"/>
                  <a:pt x="36" y="81"/>
                  <a:pt x="34" y="82"/>
                </a:cubicBezTo>
                <a:cubicBezTo>
                  <a:pt x="32" y="84"/>
                  <a:pt x="30" y="85"/>
                  <a:pt x="28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4"/>
                  <a:pt x="3" y="82"/>
                </a:cubicBezTo>
                <a:cubicBezTo>
                  <a:pt x="1" y="81"/>
                  <a:pt x="0" y="78"/>
                  <a:pt x="0" y="7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5"/>
                  <a:pt x="1" y="53"/>
                  <a:pt x="3" y="51"/>
                </a:cubicBezTo>
                <a:cubicBezTo>
                  <a:pt x="5" y="50"/>
                  <a:pt x="7" y="49"/>
                  <a:pt x="10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30" y="49"/>
                  <a:pt x="32" y="50"/>
                  <a:pt x="34" y="51"/>
                </a:cubicBezTo>
                <a:cubicBezTo>
                  <a:pt x="36" y="53"/>
                  <a:pt x="37" y="55"/>
                  <a:pt x="37" y="58"/>
                </a:cubicBezTo>
                <a:close/>
                <a:moveTo>
                  <a:pt x="37" y="106"/>
                </a:moveTo>
                <a:cubicBezTo>
                  <a:pt x="37" y="124"/>
                  <a:pt x="37" y="124"/>
                  <a:pt x="37" y="124"/>
                </a:cubicBezTo>
                <a:cubicBezTo>
                  <a:pt x="37" y="127"/>
                  <a:pt x="36" y="129"/>
                  <a:pt x="34" y="131"/>
                </a:cubicBezTo>
                <a:cubicBezTo>
                  <a:pt x="32" y="133"/>
                  <a:pt x="30" y="133"/>
                  <a:pt x="28" y="133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7" y="133"/>
                  <a:pt x="5" y="133"/>
                  <a:pt x="3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4"/>
                  <a:pt x="1" y="102"/>
                  <a:pt x="3" y="100"/>
                </a:cubicBezTo>
                <a:cubicBezTo>
                  <a:pt x="5" y="98"/>
                  <a:pt x="7" y="97"/>
                  <a:pt x="10" y="97"/>
                </a:cubicBezTo>
                <a:cubicBezTo>
                  <a:pt x="28" y="97"/>
                  <a:pt x="28" y="97"/>
                  <a:pt x="28" y="97"/>
                </a:cubicBezTo>
                <a:cubicBezTo>
                  <a:pt x="30" y="97"/>
                  <a:pt x="32" y="98"/>
                  <a:pt x="34" y="100"/>
                </a:cubicBezTo>
                <a:cubicBezTo>
                  <a:pt x="36" y="102"/>
                  <a:pt x="37" y="104"/>
                  <a:pt x="3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3494964" y="3297067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2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18" y="118"/>
                </a:moveTo>
                <a:cubicBezTo>
                  <a:pt x="117" y="109"/>
                  <a:pt x="116" y="99"/>
                  <a:pt x="112" y="90"/>
                </a:cubicBezTo>
                <a:cubicBezTo>
                  <a:pt x="109" y="81"/>
                  <a:pt x="105" y="73"/>
                  <a:pt x="99" y="66"/>
                </a:cubicBezTo>
                <a:cubicBezTo>
                  <a:pt x="94" y="58"/>
                  <a:pt x="87" y="52"/>
                  <a:pt x="80" y="46"/>
                </a:cubicBezTo>
                <a:cubicBezTo>
                  <a:pt x="73" y="41"/>
                  <a:pt x="64" y="36"/>
                  <a:pt x="55" y="33"/>
                </a:cubicBezTo>
                <a:cubicBezTo>
                  <a:pt x="46" y="30"/>
                  <a:pt x="37" y="28"/>
                  <a:pt x="27" y="28"/>
                </a:cubicBezTo>
                <a:cubicBezTo>
                  <a:pt x="26" y="28"/>
                  <a:pt x="26" y="28"/>
                  <a:pt x="25" y="28"/>
                </a:cubicBezTo>
                <a:cubicBezTo>
                  <a:pt x="24" y="29"/>
                  <a:pt x="24" y="30"/>
                  <a:pt x="24" y="31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4"/>
                  <a:pt x="24" y="44"/>
                  <a:pt x="25" y="45"/>
                </a:cubicBezTo>
                <a:cubicBezTo>
                  <a:pt x="25" y="45"/>
                  <a:pt x="26" y="46"/>
                  <a:pt x="27" y="46"/>
                </a:cubicBezTo>
                <a:cubicBezTo>
                  <a:pt x="40" y="46"/>
                  <a:pt x="52" y="50"/>
                  <a:pt x="63" y="56"/>
                </a:cubicBezTo>
                <a:cubicBezTo>
                  <a:pt x="74" y="63"/>
                  <a:pt x="82" y="72"/>
                  <a:pt x="89" y="83"/>
                </a:cubicBezTo>
                <a:cubicBezTo>
                  <a:pt x="96" y="94"/>
                  <a:pt x="99" y="106"/>
                  <a:pt x="100" y="118"/>
                </a:cubicBezTo>
                <a:cubicBezTo>
                  <a:pt x="100" y="119"/>
                  <a:pt x="100" y="120"/>
                  <a:pt x="101" y="120"/>
                </a:cubicBezTo>
                <a:cubicBezTo>
                  <a:pt x="101" y="121"/>
                  <a:pt x="102" y="121"/>
                  <a:pt x="103" y="121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6" y="121"/>
                  <a:pt x="116" y="121"/>
                  <a:pt x="117" y="120"/>
                </a:cubicBezTo>
                <a:cubicBezTo>
                  <a:pt x="118" y="120"/>
                  <a:pt x="118" y="119"/>
                  <a:pt x="118" y="118"/>
                </a:cubicBezTo>
                <a:close/>
                <a:moveTo>
                  <a:pt x="81" y="118"/>
                </a:moveTo>
                <a:cubicBezTo>
                  <a:pt x="81" y="103"/>
                  <a:pt x="75" y="91"/>
                  <a:pt x="65" y="81"/>
                </a:cubicBezTo>
                <a:cubicBezTo>
                  <a:pt x="54" y="70"/>
                  <a:pt x="42" y="65"/>
                  <a:pt x="27" y="64"/>
                </a:cubicBezTo>
                <a:cubicBezTo>
                  <a:pt x="26" y="64"/>
                  <a:pt x="26" y="64"/>
                  <a:pt x="25" y="65"/>
                </a:cubicBezTo>
                <a:cubicBezTo>
                  <a:pt x="24" y="65"/>
                  <a:pt x="24" y="66"/>
                  <a:pt x="24" y="67"/>
                </a:cubicBezTo>
                <a:cubicBezTo>
                  <a:pt x="24" y="79"/>
                  <a:pt x="24" y="79"/>
                  <a:pt x="24" y="79"/>
                </a:cubicBezTo>
                <a:cubicBezTo>
                  <a:pt x="24" y="80"/>
                  <a:pt x="24" y="81"/>
                  <a:pt x="25" y="81"/>
                </a:cubicBezTo>
                <a:cubicBezTo>
                  <a:pt x="25" y="82"/>
                  <a:pt x="26" y="82"/>
                  <a:pt x="27" y="82"/>
                </a:cubicBezTo>
                <a:cubicBezTo>
                  <a:pt x="37" y="83"/>
                  <a:pt x="45" y="87"/>
                  <a:pt x="52" y="94"/>
                </a:cubicBezTo>
                <a:cubicBezTo>
                  <a:pt x="59" y="100"/>
                  <a:pt x="63" y="109"/>
                  <a:pt x="63" y="118"/>
                </a:cubicBezTo>
                <a:cubicBezTo>
                  <a:pt x="63" y="119"/>
                  <a:pt x="64" y="120"/>
                  <a:pt x="64" y="121"/>
                </a:cubicBezTo>
                <a:cubicBezTo>
                  <a:pt x="65" y="121"/>
                  <a:pt x="65" y="121"/>
                  <a:pt x="66" y="121"/>
                </a:cubicBezTo>
                <a:cubicBezTo>
                  <a:pt x="78" y="121"/>
                  <a:pt x="78" y="121"/>
                  <a:pt x="78" y="121"/>
                </a:cubicBezTo>
                <a:cubicBezTo>
                  <a:pt x="79" y="121"/>
                  <a:pt x="80" y="121"/>
                  <a:pt x="81" y="120"/>
                </a:cubicBezTo>
                <a:cubicBezTo>
                  <a:pt x="81" y="120"/>
                  <a:pt x="81" y="119"/>
                  <a:pt x="81" y="118"/>
                </a:cubicBezTo>
                <a:close/>
                <a:moveTo>
                  <a:pt x="45" y="118"/>
                </a:moveTo>
                <a:cubicBezTo>
                  <a:pt x="47" y="115"/>
                  <a:pt x="48" y="113"/>
                  <a:pt x="48" y="109"/>
                </a:cubicBezTo>
                <a:cubicBezTo>
                  <a:pt x="48" y="106"/>
                  <a:pt x="47" y="103"/>
                  <a:pt x="45" y="101"/>
                </a:cubicBezTo>
                <a:cubicBezTo>
                  <a:pt x="42" y="98"/>
                  <a:pt x="39" y="97"/>
                  <a:pt x="36" y="97"/>
                </a:cubicBezTo>
                <a:cubicBezTo>
                  <a:pt x="33" y="97"/>
                  <a:pt x="30" y="98"/>
                  <a:pt x="28" y="101"/>
                </a:cubicBezTo>
                <a:cubicBezTo>
                  <a:pt x="25" y="103"/>
                  <a:pt x="24" y="106"/>
                  <a:pt x="24" y="109"/>
                </a:cubicBezTo>
                <a:cubicBezTo>
                  <a:pt x="24" y="113"/>
                  <a:pt x="25" y="115"/>
                  <a:pt x="28" y="118"/>
                </a:cubicBezTo>
                <a:cubicBezTo>
                  <a:pt x="30" y="120"/>
                  <a:pt x="33" y="121"/>
                  <a:pt x="36" y="121"/>
                </a:cubicBezTo>
                <a:cubicBezTo>
                  <a:pt x="39" y="121"/>
                  <a:pt x="42" y="120"/>
                  <a:pt x="45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3695946" y="3297067"/>
            <a:ext cx="155598" cy="157220"/>
          </a:xfrm>
          <a:custGeom>
            <a:pathLst>
              <a:path extrusionOk="0" h="146" w="145">
                <a:moveTo>
                  <a:pt x="36" y="10"/>
                </a:moveTo>
                <a:cubicBezTo>
                  <a:pt x="47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6"/>
                </a:cubicBez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7" y="142"/>
                  <a:pt x="36" y="136"/>
                </a:cubicBezTo>
                <a:cubicBezTo>
                  <a:pt x="25" y="129"/>
                  <a:pt x="16" y="120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lose/>
                <a:moveTo>
                  <a:pt x="109" y="78"/>
                </a:moveTo>
                <a:cubicBezTo>
                  <a:pt x="111" y="77"/>
                  <a:pt x="112" y="75"/>
                  <a:pt x="112" y="73"/>
                </a:cubicBezTo>
                <a:cubicBezTo>
                  <a:pt x="112" y="71"/>
                  <a:pt x="111" y="69"/>
                  <a:pt x="109" y="68"/>
                </a:cubicBezTo>
                <a:cubicBezTo>
                  <a:pt x="58" y="37"/>
                  <a:pt x="58" y="37"/>
                  <a:pt x="58" y="37"/>
                </a:cubicBezTo>
                <a:cubicBezTo>
                  <a:pt x="56" y="36"/>
                  <a:pt x="54" y="36"/>
                  <a:pt x="52" y="37"/>
                </a:cubicBezTo>
                <a:cubicBezTo>
                  <a:pt x="50" y="39"/>
                  <a:pt x="49" y="40"/>
                  <a:pt x="49" y="43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6"/>
                  <a:pt x="50" y="107"/>
                  <a:pt x="52" y="108"/>
                </a:cubicBezTo>
                <a:cubicBezTo>
                  <a:pt x="53" y="109"/>
                  <a:pt x="54" y="109"/>
                  <a:pt x="55" y="109"/>
                </a:cubicBezTo>
                <a:cubicBezTo>
                  <a:pt x="56" y="109"/>
                  <a:pt x="57" y="109"/>
                  <a:pt x="58" y="108"/>
                </a:cubicBezTo>
                <a:lnTo>
                  <a:pt x="109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3905032" y="3288964"/>
            <a:ext cx="170187" cy="173428"/>
          </a:xfrm>
          <a:custGeom>
            <a:pathLst>
              <a:path extrusionOk="0" h="160" w="159">
                <a:moveTo>
                  <a:pt x="155" y="70"/>
                </a:moveTo>
                <a:cubicBezTo>
                  <a:pt x="70" y="156"/>
                  <a:pt x="70" y="156"/>
                  <a:pt x="70" y="156"/>
                </a:cubicBezTo>
                <a:cubicBezTo>
                  <a:pt x="67" y="158"/>
                  <a:pt x="64" y="160"/>
                  <a:pt x="61" y="160"/>
                </a:cubicBezTo>
                <a:cubicBezTo>
                  <a:pt x="58" y="160"/>
                  <a:pt x="55" y="158"/>
                  <a:pt x="53" y="156"/>
                </a:cubicBezTo>
                <a:cubicBezTo>
                  <a:pt x="41" y="144"/>
                  <a:pt x="41" y="144"/>
                  <a:pt x="41" y="144"/>
                </a:cubicBezTo>
                <a:cubicBezTo>
                  <a:pt x="44" y="141"/>
                  <a:pt x="46" y="136"/>
                  <a:pt x="46" y="131"/>
                </a:cubicBezTo>
                <a:cubicBezTo>
                  <a:pt x="46" y="126"/>
                  <a:pt x="44" y="122"/>
                  <a:pt x="41" y="118"/>
                </a:cubicBezTo>
                <a:cubicBezTo>
                  <a:pt x="37" y="115"/>
                  <a:pt x="33" y="113"/>
                  <a:pt x="28" y="113"/>
                </a:cubicBezTo>
                <a:cubicBezTo>
                  <a:pt x="23" y="113"/>
                  <a:pt x="18" y="115"/>
                  <a:pt x="15" y="118"/>
                </a:cubicBezTo>
                <a:cubicBezTo>
                  <a:pt x="3" y="107"/>
                  <a:pt x="3" y="107"/>
                  <a:pt x="3" y="107"/>
                </a:cubicBezTo>
                <a:cubicBezTo>
                  <a:pt x="1" y="104"/>
                  <a:pt x="0" y="101"/>
                  <a:pt x="0" y="98"/>
                </a:cubicBezTo>
                <a:cubicBezTo>
                  <a:pt x="0" y="95"/>
                  <a:pt x="1" y="92"/>
                  <a:pt x="3" y="89"/>
                </a:cubicBezTo>
                <a:cubicBezTo>
                  <a:pt x="89" y="4"/>
                  <a:pt x="89" y="4"/>
                  <a:pt x="89" y="4"/>
                </a:cubicBezTo>
                <a:cubicBezTo>
                  <a:pt x="91" y="1"/>
                  <a:pt x="94" y="0"/>
                  <a:pt x="97" y="0"/>
                </a:cubicBezTo>
                <a:cubicBezTo>
                  <a:pt x="101" y="0"/>
                  <a:pt x="104" y="1"/>
                  <a:pt x="106" y="4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4" y="19"/>
                  <a:pt x="112" y="23"/>
                  <a:pt x="112" y="28"/>
                </a:cubicBezTo>
                <a:cubicBezTo>
                  <a:pt x="112" y="34"/>
                  <a:pt x="114" y="38"/>
                  <a:pt x="118" y="41"/>
                </a:cubicBezTo>
                <a:cubicBezTo>
                  <a:pt x="121" y="45"/>
                  <a:pt x="126" y="47"/>
                  <a:pt x="131" y="47"/>
                </a:cubicBezTo>
                <a:cubicBezTo>
                  <a:pt x="136" y="47"/>
                  <a:pt x="140" y="45"/>
                  <a:pt x="143" y="41"/>
                </a:cubicBezTo>
                <a:cubicBezTo>
                  <a:pt x="155" y="53"/>
                  <a:pt x="155" y="53"/>
                  <a:pt x="155" y="53"/>
                </a:cubicBezTo>
                <a:cubicBezTo>
                  <a:pt x="158" y="55"/>
                  <a:pt x="159" y="58"/>
                  <a:pt x="159" y="62"/>
                </a:cubicBezTo>
                <a:cubicBezTo>
                  <a:pt x="159" y="65"/>
                  <a:pt x="158" y="68"/>
                  <a:pt x="155" y="70"/>
                </a:cubicBezTo>
                <a:close/>
                <a:moveTo>
                  <a:pt x="71" y="131"/>
                </a:moveTo>
                <a:cubicBezTo>
                  <a:pt x="130" y="72"/>
                  <a:pt x="130" y="72"/>
                  <a:pt x="130" y="72"/>
                </a:cubicBezTo>
                <a:cubicBezTo>
                  <a:pt x="131" y="71"/>
                  <a:pt x="132" y="69"/>
                  <a:pt x="132" y="68"/>
                </a:cubicBezTo>
                <a:cubicBezTo>
                  <a:pt x="132" y="66"/>
                  <a:pt x="131" y="65"/>
                  <a:pt x="130" y="64"/>
                </a:cubicBezTo>
                <a:cubicBezTo>
                  <a:pt x="96" y="29"/>
                  <a:pt x="96" y="29"/>
                  <a:pt x="96" y="29"/>
                </a:cubicBezTo>
                <a:cubicBezTo>
                  <a:pt x="94" y="28"/>
                  <a:pt x="93" y="28"/>
                  <a:pt x="91" y="28"/>
                </a:cubicBezTo>
                <a:cubicBezTo>
                  <a:pt x="90" y="28"/>
                  <a:pt x="88" y="28"/>
                  <a:pt x="87" y="29"/>
                </a:cubicBezTo>
                <a:cubicBezTo>
                  <a:pt x="29" y="88"/>
                  <a:pt x="29" y="88"/>
                  <a:pt x="29" y="88"/>
                </a:cubicBezTo>
                <a:cubicBezTo>
                  <a:pt x="27" y="89"/>
                  <a:pt x="27" y="90"/>
                  <a:pt x="27" y="92"/>
                </a:cubicBezTo>
                <a:cubicBezTo>
                  <a:pt x="27" y="94"/>
                  <a:pt x="27" y="95"/>
                  <a:pt x="29" y="96"/>
                </a:cubicBezTo>
                <a:cubicBezTo>
                  <a:pt x="63" y="131"/>
                  <a:pt x="63" y="131"/>
                  <a:pt x="63" y="131"/>
                </a:cubicBezTo>
                <a:cubicBezTo>
                  <a:pt x="64" y="132"/>
                  <a:pt x="65" y="132"/>
                  <a:pt x="67" y="132"/>
                </a:cubicBezTo>
                <a:cubicBezTo>
                  <a:pt x="69" y="132"/>
                  <a:pt x="70" y="132"/>
                  <a:pt x="71" y="131"/>
                </a:cubicBezTo>
                <a:close/>
                <a:moveTo>
                  <a:pt x="91" y="38"/>
                </a:moveTo>
                <a:cubicBezTo>
                  <a:pt x="121" y="68"/>
                  <a:pt x="121" y="68"/>
                  <a:pt x="121" y="68"/>
                </a:cubicBezTo>
                <a:cubicBezTo>
                  <a:pt x="67" y="122"/>
                  <a:pt x="67" y="122"/>
                  <a:pt x="67" y="122"/>
                </a:cubicBezTo>
                <a:cubicBezTo>
                  <a:pt x="37" y="92"/>
                  <a:pt x="37" y="92"/>
                  <a:pt x="37" y="92"/>
                </a:cubicBezTo>
                <a:lnTo>
                  <a:pt x="91" y="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4127085" y="3297067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121" y="79"/>
                </a:moveTo>
                <a:cubicBezTo>
                  <a:pt x="121" y="67"/>
                  <a:pt x="121" y="67"/>
                  <a:pt x="121" y="67"/>
                </a:cubicBezTo>
                <a:cubicBezTo>
                  <a:pt x="121" y="65"/>
                  <a:pt x="120" y="64"/>
                  <a:pt x="119" y="63"/>
                </a:cubicBezTo>
                <a:cubicBezTo>
                  <a:pt x="118" y="61"/>
                  <a:pt x="117" y="61"/>
                  <a:pt x="115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29" y="61"/>
                  <a:pt x="27" y="61"/>
                  <a:pt x="26" y="63"/>
                </a:cubicBezTo>
                <a:cubicBezTo>
                  <a:pt x="25" y="64"/>
                  <a:pt x="24" y="65"/>
                  <a:pt x="24" y="67"/>
                </a:cubicBezTo>
                <a:cubicBezTo>
                  <a:pt x="24" y="79"/>
                  <a:pt x="24" y="79"/>
                  <a:pt x="24" y="79"/>
                </a:cubicBezTo>
                <a:cubicBezTo>
                  <a:pt x="24" y="81"/>
                  <a:pt x="25" y="82"/>
                  <a:pt x="26" y="83"/>
                </a:cubicBezTo>
                <a:cubicBezTo>
                  <a:pt x="27" y="84"/>
                  <a:pt x="29" y="85"/>
                  <a:pt x="30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7" y="85"/>
                  <a:pt x="118" y="84"/>
                  <a:pt x="119" y="83"/>
                </a:cubicBezTo>
                <a:cubicBezTo>
                  <a:pt x="120" y="82"/>
                  <a:pt x="121" y="81"/>
                  <a:pt x="121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329687" y="3297067"/>
            <a:ext cx="142632" cy="142632"/>
          </a:xfrm>
          <a:custGeom>
            <a:pathLst>
              <a:path extrusionOk="0" h="133" w="133">
                <a:moveTo>
                  <a:pt x="133" y="28"/>
                </a:moveTo>
                <a:cubicBezTo>
                  <a:pt x="133" y="106"/>
                  <a:pt x="133" y="106"/>
                  <a:pt x="133" y="106"/>
                </a:cubicBezTo>
                <a:cubicBezTo>
                  <a:pt x="133" y="114"/>
                  <a:pt x="131" y="120"/>
                  <a:pt x="125" y="125"/>
                </a:cubicBezTo>
                <a:cubicBezTo>
                  <a:pt x="120" y="131"/>
                  <a:pt x="114" y="133"/>
                  <a:pt x="106" y="133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0" y="133"/>
                  <a:pt x="14" y="131"/>
                  <a:pt x="8" y="125"/>
                </a:cubicBezTo>
                <a:cubicBezTo>
                  <a:pt x="3" y="120"/>
                  <a:pt x="0" y="114"/>
                  <a:pt x="0" y="10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4" y="0"/>
                  <a:pt x="120" y="3"/>
                  <a:pt x="125" y="8"/>
                </a:cubicBezTo>
                <a:cubicBezTo>
                  <a:pt x="131" y="14"/>
                  <a:pt x="133" y="20"/>
                  <a:pt x="133" y="28"/>
                </a:cubicBezTo>
                <a:close/>
                <a:moveTo>
                  <a:pt x="121" y="106"/>
                </a:moveTo>
                <a:cubicBezTo>
                  <a:pt x="121" y="28"/>
                  <a:pt x="121" y="28"/>
                  <a:pt x="121" y="28"/>
                </a:cubicBezTo>
                <a:cubicBezTo>
                  <a:pt x="121" y="23"/>
                  <a:pt x="120" y="20"/>
                  <a:pt x="117" y="17"/>
                </a:cubicBezTo>
                <a:cubicBezTo>
                  <a:pt x="114" y="14"/>
                  <a:pt x="110" y="12"/>
                  <a:pt x="106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3" y="12"/>
                  <a:pt x="20" y="14"/>
                  <a:pt x="17" y="17"/>
                </a:cubicBezTo>
                <a:cubicBezTo>
                  <a:pt x="14" y="20"/>
                  <a:pt x="12" y="23"/>
                  <a:pt x="12" y="28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10"/>
                  <a:pt x="14" y="114"/>
                  <a:pt x="17" y="117"/>
                </a:cubicBezTo>
                <a:cubicBezTo>
                  <a:pt x="20" y="120"/>
                  <a:pt x="23" y="121"/>
                  <a:pt x="28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10" y="121"/>
                  <a:pt x="114" y="120"/>
                  <a:pt x="117" y="117"/>
                </a:cubicBezTo>
                <a:cubicBezTo>
                  <a:pt x="120" y="114"/>
                  <a:pt x="121" y="110"/>
                  <a:pt x="121" y="106"/>
                </a:cubicBezTo>
                <a:close/>
                <a:moveTo>
                  <a:pt x="109" y="64"/>
                </a:moveTo>
                <a:cubicBezTo>
                  <a:pt x="109" y="70"/>
                  <a:pt x="109" y="70"/>
                  <a:pt x="109" y="70"/>
                </a:cubicBezTo>
                <a:cubicBezTo>
                  <a:pt x="109" y="71"/>
                  <a:pt x="109" y="72"/>
                  <a:pt x="108" y="72"/>
                </a:cubicBezTo>
                <a:cubicBezTo>
                  <a:pt x="108" y="73"/>
                  <a:pt x="107" y="73"/>
                  <a:pt x="106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7" y="73"/>
                  <a:pt x="26" y="73"/>
                  <a:pt x="25" y="72"/>
                </a:cubicBezTo>
                <a:cubicBezTo>
                  <a:pt x="25" y="72"/>
                  <a:pt x="24" y="71"/>
                  <a:pt x="24" y="70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3"/>
                  <a:pt x="25" y="62"/>
                  <a:pt x="25" y="62"/>
                </a:cubicBezTo>
                <a:cubicBezTo>
                  <a:pt x="26" y="61"/>
                  <a:pt x="27" y="61"/>
                  <a:pt x="28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7" y="61"/>
                  <a:pt x="108" y="61"/>
                  <a:pt x="108" y="62"/>
                </a:cubicBezTo>
                <a:cubicBezTo>
                  <a:pt x="109" y="62"/>
                  <a:pt x="109" y="63"/>
                  <a:pt x="109" y="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519324" y="3297067"/>
            <a:ext cx="105354" cy="142632"/>
          </a:xfrm>
          <a:custGeom>
            <a:pathLst>
              <a:path extrusionOk="0" h="133" w="98">
                <a:moveTo>
                  <a:pt x="97" y="45"/>
                </a:moveTo>
                <a:cubicBezTo>
                  <a:pt x="96" y="48"/>
                  <a:pt x="94" y="49"/>
                  <a:pt x="91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3" y="130"/>
                  <a:pt x="73" y="130"/>
                  <a:pt x="73" y="130"/>
                </a:cubicBezTo>
                <a:cubicBezTo>
                  <a:pt x="73" y="131"/>
                  <a:pt x="73" y="132"/>
                  <a:pt x="72" y="133"/>
                </a:cubicBezTo>
                <a:cubicBezTo>
                  <a:pt x="72" y="133"/>
                  <a:pt x="71" y="133"/>
                  <a:pt x="70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2" y="133"/>
                  <a:pt x="1" y="133"/>
                  <a:pt x="1" y="132"/>
                </a:cubicBezTo>
                <a:cubicBezTo>
                  <a:pt x="0" y="130"/>
                  <a:pt x="0" y="129"/>
                  <a:pt x="1" y="128"/>
                </a:cubicBezTo>
                <a:cubicBezTo>
                  <a:pt x="16" y="110"/>
                  <a:pt x="16" y="110"/>
                  <a:pt x="16" y="110"/>
                </a:cubicBezTo>
                <a:cubicBezTo>
                  <a:pt x="17" y="110"/>
                  <a:pt x="18" y="109"/>
                  <a:pt x="19" y="10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9" y="49"/>
                  <a:pt x="49" y="49"/>
                  <a:pt x="49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28" y="49"/>
                  <a:pt x="26" y="48"/>
                  <a:pt x="25" y="45"/>
                </a:cubicBezTo>
                <a:cubicBezTo>
                  <a:pt x="24" y="43"/>
                  <a:pt x="24" y="41"/>
                  <a:pt x="26" y="39"/>
                </a:cubicBezTo>
                <a:cubicBezTo>
                  <a:pt x="56" y="2"/>
                  <a:pt x="56" y="2"/>
                  <a:pt x="56" y="2"/>
                </a:cubicBezTo>
                <a:cubicBezTo>
                  <a:pt x="58" y="1"/>
                  <a:pt x="59" y="0"/>
                  <a:pt x="61" y="0"/>
                </a:cubicBezTo>
                <a:cubicBezTo>
                  <a:pt x="63" y="0"/>
                  <a:pt x="65" y="1"/>
                  <a:pt x="66" y="2"/>
                </a:cubicBezTo>
                <a:cubicBezTo>
                  <a:pt x="96" y="39"/>
                  <a:pt x="96" y="39"/>
                  <a:pt x="96" y="39"/>
                </a:cubicBezTo>
                <a:cubicBezTo>
                  <a:pt x="98" y="41"/>
                  <a:pt x="98" y="43"/>
                  <a:pt x="97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4668440" y="3310034"/>
            <a:ext cx="105354" cy="144254"/>
          </a:xfrm>
          <a:custGeom>
            <a:pathLst>
              <a:path extrusionOk="0" h="134" w="98">
                <a:moveTo>
                  <a:pt x="3" y="0"/>
                </a:move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1"/>
                  <a:pt x="72" y="1"/>
                </a:cubicBezTo>
                <a:cubicBezTo>
                  <a:pt x="73" y="2"/>
                  <a:pt x="73" y="3"/>
                  <a:pt x="73" y="4"/>
                </a:cubicBezTo>
                <a:cubicBezTo>
                  <a:pt x="73" y="85"/>
                  <a:pt x="73" y="85"/>
                  <a:pt x="73" y="85"/>
                </a:cubicBezTo>
                <a:cubicBezTo>
                  <a:pt x="91" y="85"/>
                  <a:pt x="91" y="85"/>
                  <a:pt x="91" y="85"/>
                </a:cubicBezTo>
                <a:cubicBezTo>
                  <a:pt x="94" y="85"/>
                  <a:pt x="96" y="86"/>
                  <a:pt x="97" y="89"/>
                </a:cubicBezTo>
                <a:cubicBezTo>
                  <a:pt x="98" y="91"/>
                  <a:pt x="98" y="93"/>
                  <a:pt x="96" y="95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4" y="133"/>
                  <a:pt x="63" y="134"/>
                  <a:pt x="61" y="134"/>
                </a:cubicBezTo>
                <a:cubicBezTo>
                  <a:pt x="59" y="134"/>
                  <a:pt x="57" y="133"/>
                  <a:pt x="56" y="131"/>
                </a:cubicBezTo>
                <a:cubicBezTo>
                  <a:pt x="26" y="95"/>
                  <a:pt x="26" y="95"/>
                  <a:pt x="26" y="95"/>
                </a:cubicBezTo>
                <a:cubicBezTo>
                  <a:pt x="24" y="93"/>
                  <a:pt x="24" y="91"/>
                  <a:pt x="25" y="89"/>
                </a:cubicBezTo>
                <a:cubicBezTo>
                  <a:pt x="26" y="86"/>
                  <a:pt x="28" y="85"/>
                  <a:pt x="31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25"/>
                  <a:pt x="49" y="25"/>
                  <a:pt x="4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8" y="25"/>
                  <a:pt x="17" y="24"/>
                  <a:pt x="16" y="24"/>
                </a:cubicBezTo>
                <a:cubicBezTo>
                  <a:pt x="1" y="5"/>
                  <a:pt x="1" y="5"/>
                  <a:pt x="1" y="5"/>
                </a:cubicBezTo>
                <a:cubicBezTo>
                  <a:pt x="0" y="5"/>
                  <a:pt x="0" y="3"/>
                  <a:pt x="1" y="2"/>
                </a:cubicBezTo>
                <a:cubicBezTo>
                  <a:pt x="1" y="1"/>
                  <a:pt x="2" y="0"/>
                  <a:pt x="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819176" y="3297067"/>
            <a:ext cx="157220" cy="157220"/>
          </a:xfrm>
          <a:custGeom>
            <a:pathLst>
              <a:path extrusionOk="0" h="146" w="146">
                <a:moveTo>
                  <a:pt x="146" y="28"/>
                </a:moveTo>
                <a:cubicBezTo>
                  <a:pt x="146" y="118"/>
                  <a:pt x="146" y="118"/>
                  <a:pt x="146" y="118"/>
                </a:cubicBezTo>
                <a:cubicBezTo>
                  <a:pt x="146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6" y="20"/>
                  <a:pt x="146" y="28"/>
                </a:cubicBezTo>
                <a:close/>
                <a:moveTo>
                  <a:pt x="65" y="111"/>
                </a:moveTo>
                <a:cubicBezTo>
                  <a:pt x="123" y="53"/>
                  <a:pt x="123" y="53"/>
                  <a:pt x="123" y="53"/>
                </a:cubicBezTo>
                <a:cubicBezTo>
                  <a:pt x="124" y="52"/>
                  <a:pt x="125" y="50"/>
                  <a:pt x="125" y="49"/>
                </a:cubicBezTo>
                <a:cubicBezTo>
                  <a:pt x="125" y="47"/>
                  <a:pt x="124" y="46"/>
                  <a:pt x="123" y="44"/>
                </a:cubicBezTo>
                <a:cubicBezTo>
                  <a:pt x="113" y="35"/>
                  <a:pt x="113" y="35"/>
                  <a:pt x="113" y="35"/>
                </a:cubicBezTo>
                <a:cubicBezTo>
                  <a:pt x="112" y="34"/>
                  <a:pt x="111" y="33"/>
                  <a:pt x="109" y="33"/>
                </a:cubicBezTo>
                <a:cubicBezTo>
                  <a:pt x="108" y="33"/>
                  <a:pt x="106" y="34"/>
                  <a:pt x="105" y="35"/>
                </a:cubicBezTo>
                <a:cubicBezTo>
                  <a:pt x="61" y="79"/>
                  <a:pt x="61" y="79"/>
                  <a:pt x="61" y="79"/>
                </a:cubicBezTo>
                <a:cubicBezTo>
                  <a:pt x="41" y="59"/>
                  <a:pt x="41" y="59"/>
                  <a:pt x="41" y="59"/>
                </a:cubicBezTo>
                <a:cubicBezTo>
                  <a:pt x="40" y="58"/>
                  <a:pt x="38" y="57"/>
                  <a:pt x="37" y="57"/>
                </a:cubicBezTo>
                <a:cubicBezTo>
                  <a:pt x="35" y="57"/>
                  <a:pt x="34" y="58"/>
                  <a:pt x="32" y="59"/>
                </a:cubicBezTo>
                <a:cubicBezTo>
                  <a:pt x="23" y="69"/>
                  <a:pt x="23" y="69"/>
                  <a:pt x="23" y="69"/>
                </a:cubicBezTo>
                <a:cubicBezTo>
                  <a:pt x="22" y="70"/>
                  <a:pt x="21" y="71"/>
                  <a:pt x="21" y="73"/>
                </a:cubicBezTo>
                <a:cubicBezTo>
                  <a:pt x="21" y="75"/>
                  <a:pt x="22" y="76"/>
                  <a:pt x="23" y="77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8" y="112"/>
                  <a:pt x="59" y="113"/>
                  <a:pt x="61" y="113"/>
                </a:cubicBezTo>
                <a:cubicBezTo>
                  <a:pt x="62" y="113"/>
                  <a:pt x="64" y="112"/>
                  <a:pt x="65" y="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023400" y="3297067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19" y="146"/>
                  <a:pt x="13" y="143"/>
                  <a:pt x="8" y="138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2" y="14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51" y="121"/>
                </a:moveTo>
                <a:cubicBezTo>
                  <a:pt x="102" y="70"/>
                  <a:pt x="102" y="70"/>
                  <a:pt x="102" y="70"/>
                </a:cubicBezTo>
                <a:cubicBezTo>
                  <a:pt x="75" y="43"/>
                  <a:pt x="75" y="43"/>
                  <a:pt x="75" y="43"/>
                </a:cubicBezTo>
                <a:cubicBezTo>
                  <a:pt x="24" y="94"/>
                  <a:pt x="24" y="94"/>
                  <a:pt x="24" y="94"/>
                </a:cubicBezTo>
                <a:cubicBezTo>
                  <a:pt x="24" y="121"/>
                  <a:pt x="24" y="121"/>
                  <a:pt x="24" y="121"/>
                </a:cubicBezTo>
                <a:lnTo>
                  <a:pt x="51" y="121"/>
                </a:lnTo>
                <a:close/>
                <a:moveTo>
                  <a:pt x="38" y="93"/>
                </a:moveTo>
                <a:cubicBezTo>
                  <a:pt x="52" y="107"/>
                  <a:pt x="52" y="107"/>
                  <a:pt x="52" y="107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33" y="103"/>
                  <a:pt x="33" y="103"/>
                  <a:pt x="33" y="103"/>
                </a:cubicBezTo>
                <a:cubicBezTo>
                  <a:pt x="33" y="98"/>
                  <a:pt x="33" y="98"/>
                  <a:pt x="33" y="98"/>
                </a:cubicBezTo>
                <a:lnTo>
                  <a:pt x="38" y="93"/>
                </a:lnTo>
                <a:close/>
                <a:moveTo>
                  <a:pt x="77" y="56"/>
                </a:moveTo>
                <a:cubicBezTo>
                  <a:pt x="78" y="57"/>
                  <a:pt x="78" y="58"/>
                  <a:pt x="77" y="59"/>
                </a:cubicBezTo>
                <a:cubicBezTo>
                  <a:pt x="49" y="86"/>
                  <a:pt x="49" y="86"/>
                  <a:pt x="49" y="86"/>
                </a:cubicBezTo>
                <a:cubicBezTo>
                  <a:pt x="48" y="88"/>
                  <a:pt x="47" y="88"/>
                  <a:pt x="46" y="87"/>
                </a:cubicBezTo>
                <a:cubicBezTo>
                  <a:pt x="45" y="86"/>
                  <a:pt x="46" y="85"/>
                  <a:pt x="47" y="84"/>
                </a:cubicBezTo>
                <a:cubicBezTo>
                  <a:pt x="74" y="56"/>
                  <a:pt x="74" y="56"/>
                  <a:pt x="74" y="56"/>
                </a:cubicBezTo>
                <a:cubicBezTo>
                  <a:pt x="75" y="55"/>
                  <a:pt x="76" y="55"/>
                  <a:pt x="77" y="56"/>
                </a:cubicBezTo>
                <a:close/>
                <a:moveTo>
                  <a:pt x="109" y="64"/>
                </a:moveTo>
                <a:cubicBezTo>
                  <a:pt x="117" y="55"/>
                  <a:pt x="117" y="55"/>
                  <a:pt x="117" y="55"/>
                </a:cubicBezTo>
                <a:cubicBezTo>
                  <a:pt x="119" y="53"/>
                  <a:pt x="120" y="51"/>
                  <a:pt x="120" y="49"/>
                </a:cubicBezTo>
                <a:cubicBezTo>
                  <a:pt x="120" y="46"/>
                  <a:pt x="119" y="44"/>
                  <a:pt x="117" y="42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1" y="26"/>
                  <a:pt x="99" y="25"/>
                  <a:pt x="96" y="25"/>
                </a:cubicBezTo>
                <a:cubicBezTo>
                  <a:pt x="94" y="25"/>
                  <a:pt x="92" y="26"/>
                  <a:pt x="90" y="28"/>
                </a:cubicBezTo>
                <a:cubicBezTo>
                  <a:pt x="81" y="37"/>
                  <a:pt x="81" y="37"/>
                  <a:pt x="81" y="37"/>
                </a:cubicBezTo>
                <a:lnTo>
                  <a:pt x="109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224382" y="3297067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21" y="76"/>
                </a:moveTo>
                <a:cubicBezTo>
                  <a:pt x="121" y="31"/>
                  <a:pt x="121" y="31"/>
                  <a:pt x="121" y="31"/>
                </a:cubicBezTo>
                <a:cubicBezTo>
                  <a:pt x="121" y="29"/>
                  <a:pt x="120" y="28"/>
                  <a:pt x="119" y="26"/>
                </a:cubicBezTo>
                <a:cubicBezTo>
                  <a:pt x="118" y="25"/>
                  <a:pt x="117" y="25"/>
                  <a:pt x="115" y="25"/>
                </a:cubicBezTo>
                <a:cubicBezTo>
                  <a:pt x="70" y="25"/>
                  <a:pt x="70" y="25"/>
                  <a:pt x="70" y="25"/>
                </a:cubicBezTo>
                <a:cubicBezTo>
                  <a:pt x="67" y="25"/>
                  <a:pt x="65" y="26"/>
                  <a:pt x="64" y="28"/>
                </a:cubicBezTo>
                <a:cubicBezTo>
                  <a:pt x="63" y="31"/>
                  <a:pt x="63" y="33"/>
                  <a:pt x="65" y="35"/>
                </a:cubicBezTo>
                <a:cubicBezTo>
                  <a:pt x="79" y="48"/>
                  <a:pt x="79" y="48"/>
                  <a:pt x="79" y="48"/>
                </a:cubicBezTo>
                <a:cubicBezTo>
                  <a:pt x="28" y="99"/>
                  <a:pt x="28" y="99"/>
                  <a:pt x="28" y="99"/>
                </a:cubicBezTo>
                <a:cubicBezTo>
                  <a:pt x="27" y="100"/>
                  <a:pt x="27" y="102"/>
                  <a:pt x="27" y="103"/>
                </a:cubicBezTo>
                <a:cubicBezTo>
                  <a:pt x="27" y="105"/>
                  <a:pt x="27" y="106"/>
                  <a:pt x="28" y="107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39" y="118"/>
                  <a:pt x="41" y="119"/>
                  <a:pt x="42" y="119"/>
                </a:cubicBezTo>
                <a:cubicBezTo>
                  <a:pt x="44" y="119"/>
                  <a:pt x="45" y="118"/>
                  <a:pt x="47" y="117"/>
                </a:cubicBezTo>
                <a:cubicBezTo>
                  <a:pt x="97" y="67"/>
                  <a:pt x="97" y="67"/>
                  <a:pt x="97" y="67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2" y="81"/>
                  <a:pt x="113" y="82"/>
                  <a:pt x="115" y="82"/>
                </a:cubicBezTo>
                <a:cubicBezTo>
                  <a:pt x="116" y="82"/>
                  <a:pt x="116" y="82"/>
                  <a:pt x="117" y="82"/>
                </a:cubicBezTo>
                <a:cubicBezTo>
                  <a:pt x="120" y="80"/>
                  <a:pt x="121" y="79"/>
                  <a:pt x="121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426984" y="3297067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95" y="92"/>
                </a:moveTo>
                <a:cubicBezTo>
                  <a:pt x="129" y="59"/>
                  <a:pt x="129" y="59"/>
                  <a:pt x="129" y="59"/>
                </a:cubicBezTo>
                <a:cubicBezTo>
                  <a:pt x="130" y="58"/>
                  <a:pt x="130" y="56"/>
                  <a:pt x="130" y="55"/>
                </a:cubicBezTo>
                <a:cubicBezTo>
                  <a:pt x="130" y="53"/>
                  <a:pt x="130" y="52"/>
                  <a:pt x="129" y="51"/>
                </a:cubicBezTo>
                <a:cubicBezTo>
                  <a:pt x="95" y="17"/>
                  <a:pt x="95" y="17"/>
                  <a:pt x="95" y="17"/>
                </a:cubicBezTo>
                <a:cubicBezTo>
                  <a:pt x="93" y="15"/>
                  <a:pt x="91" y="15"/>
                  <a:pt x="89" y="16"/>
                </a:cubicBezTo>
                <a:cubicBezTo>
                  <a:pt x="86" y="17"/>
                  <a:pt x="85" y="19"/>
                  <a:pt x="85" y="21"/>
                </a:cubicBezTo>
                <a:cubicBezTo>
                  <a:pt x="85" y="37"/>
                  <a:pt x="85" y="37"/>
                  <a:pt x="85" y="37"/>
                </a:cubicBezTo>
                <a:cubicBezTo>
                  <a:pt x="77" y="37"/>
                  <a:pt x="71" y="37"/>
                  <a:pt x="65" y="38"/>
                </a:cubicBezTo>
                <a:cubicBezTo>
                  <a:pt x="58" y="40"/>
                  <a:pt x="53" y="41"/>
                  <a:pt x="49" y="43"/>
                </a:cubicBezTo>
                <a:cubicBezTo>
                  <a:pt x="45" y="45"/>
                  <a:pt x="41" y="48"/>
                  <a:pt x="38" y="51"/>
                </a:cubicBezTo>
                <a:cubicBezTo>
                  <a:pt x="35" y="54"/>
                  <a:pt x="33" y="57"/>
                  <a:pt x="31" y="60"/>
                </a:cubicBezTo>
                <a:cubicBezTo>
                  <a:pt x="29" y="63"/>
                  <a:pt x="28" y="66"/>
                  <a:pt x="27" y="70"/>
                </a:cubicBezTo>
                <a:cubicBezTo>
                  <a:pt x="26" y="74"/>
                  <a:pt x="25" y="77"/>
                  <a:pt x="25" y="81"/>
                </a:cubicBezTo>
                <a:cubicBezTo>
                  <a:pt x="25" y="84"/>
                  <a:pt x="24" y="87"/>
                  <a:pt x="24" y="91"/>
                </a:cubicBezTo>
                <a:cubicBezTo>
                  <a:pt x="24" y="102"/>
                  <a:pt x="30" y="115"/>
                  <a:pt x="40" y="129"/>
                </a:cubicBezTo>
                <a:cubicBezTo>
                  <a:pt x="41" y="130"/>
                  <a:pt x="42" y="130"/>
                  <a:pt x="43" y="130"/>
                </a:cubicBezTo>
                <a:cubicBezTo>
                  <a:pt x="43" y="130"/>
                  <a:pt x="43" y="130"/>
                  <a:pt x="44" y="130"/>
                </a:cubicBezTo>
                <a:cubicBezTo>
                  <a:pt x="45" y="130"/>
                  <a:pt x="46" y="129"/>
                  <a:pt x="46" y="127"/>
                </a:cubicBezTo>
                <a:cubicBezTo>
                  <a:pt x="43" y="105"/>
                  <a:pt x="45" y="90"/>
                  <a:pt x="51" y="82"/>
                </a:cubicBezTo>
                <a:cubicBezTo>
                  <a:pt x="54" y="79"/>
                  <a:pt x="58" y="77"/>
                  <a:pt x="64" y="75"/>
                </a:cubicBezTo>
                <a:cubicBezTo>
                  <a:pt x="69" y="74"/>
                  <a:pt x="76" y="73"/>
                  <a:pt x="85" y="73"/>
                </a:cubicBezTo>
                <a:cubicBezTo>
                  <a:pt x="85" y="88"/>
                  <a:pt x="85" y="88"/>
                  <a:pt x="85" y="88"/>
                </a:cubicBezTo>
                <a:cubicBezTo>
                  <a:pt x="85" y="91"/>
                  <a:pt x="86" y="93"/>
                  <a:pt x="89" y="94"/>
                </a:cubicBezTo>
                <a:cubicBezTo>
                  <a:pt x="89" y="94"/>
                  <a:pt x="90" y="94"/>
                  <a:pt x="91" y="94"/>
                </a:cubicBezTo>
                <a:cubicBezTo>
                  <a:pt x="93" y="94"/>
                  <a:pt x="94" y="94"/>
                  <a:pt x="95" y="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629586" y="3297067"/>
            <a:ext cx="155598" cy="157220"/>
          </a:xfrm>
          <a:custGeom>
            <a:pathLst>
              <a:path extrusionOk="0" h="146" w="145">
                <a:moveTo>
                  <a:pt x="135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7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7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117" y="99"/>
                </a:moveTo>
                <a:cubicBezTo>
                  <a:pt x="121" y="91"/>
                  <a:pt x="124" y="82"/>
                  <a:pt x="124" y="73"/>
                </a:cubicBezTo>
                <a:cubicBezTo>
                  <a:pt x="124" y="64"/>
                  <a:pt x="121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ubicBezTo>
                  <a:pt x="90" y="24"/>
                  <a:pt x="81" y="21"/>
                  <a:pt x="72" y="21"/>
                </a:cubicBezTo>
                <a:cubicBezTo>
                  <a:pt x="63" y="21"/>
                  <a:pt x="54" y="24"/>
                  <a:pt x="46" y="28"/>
                </a:cubicBezTo>
                <a:cubicBezTo>
                  <a:pt x="38" y="33"/>
                  <a:pt x="32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2" y="107"/>
                  <a:pt x="38" y="113"/>
                  <a:pt x="46" y="117"/>
                </a:cubicBezTo>
                <a:cubicBezTo>
                  <a:pt x="54" y="122"/>
                  <a:pt x="63" y="124"/>
                  <a:pt x="72" y="124"/>
                </a:cubicBezTo>
                <a:cubicBezTo>
                  <a:pt x="81" y="124"/>
                  <a:pt x="90" y="122"/>
                  <a:pt x="98" y="117"/>
                </a:cubicBezTo>
                <a:cubicBezTo>
                  <a:pt x="106" y="113"/>
                  <a:pt x="112" y="107"/>
                  <a:pt x="117" y="99"/>
                </a:cubicBezTo>
                <a:close/>
                <a:moveTo>
                  <a:pt x="96" y="35"/>
                </a:moveTo>
                <a:cubicBezTo>
                  <a:pt x="96" y="86"/>
                  <a:pt x="96" y="86"/>
                  <a:pt x="96" y="86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59"/>
                  <a:pt x="48" y="59"/>
                  <a:pt x="48" y="59"/>
                </a:cubicBezTo>
                <a:lnTo>
                  <a:pt x="96" y="35"/>
                </a:lnTo>
                <a:close/>
                <a:moveTo>
                  <a:pt x="60" y="91"/>
                </a:moveTo>
                <a:cubicBezTo>
                  <a:pt x="84" y="79"/>
                  <a:pt x="84" y="79"/>
                  <a:pt x="84" y="79"/>
                </a:cubicBezTo>
                <a:cubicBezTo>
                  <a:pt x="60" y="67"/>
                  <a:pt x="60" y="67"/>
                  <a:pt x="60" y="67"/>
                </a:cubicBezTo>
                <a:lnTo>
                  <a:pt x="60" y="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832190" y="3297067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21" y="118"/>
                </a:move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0" y="25"/>
                </a:cubicBezTo>
                <a:cubicBezTo>
                  <a:pt x="119" y="25"/>
                  <a:pt x="119" y="25"/>
                  <a:pt x="118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5"/>
                  <a:pt x="26" y="25"/>
                  <a:pt x="25" y="25"/>
                </a:cubicBezTo>
                <a:cubicBezTo>
                  <a:pt x="24" y="26"/>
                  <a:pt x="24" y="27"/>
                  <a:pt x="24" y="2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4" y="119"/>
                  <a:pt x="24" y="120"/>
                  <a:pt x="25" y="120"/>
                </a:cubicBezTo>
                <a:cubicBezTo>
                  <a:pt x="26" y="121"/>
                  <a:pt x="26" y="121"/>
                  <a:pt x="27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119" y="121"/>
                  <a:pt x="119" y="121"/>
                  <a:pt x="120" y="120"/>
                </a:cubicBezTo>
                <a:cubicBezTo>
                  <a:pt x="121" y="120"/>
                  <a:pt x="121" y="119"/>
                  <a:pt x="121" y="118"/>
                </a:cubicBezTo>
                <a:close/>
                <a:moveTo>
                  <a:pt x="108" y="52"/>
                </a:moveTo>
                <a:cubicBezTo>
                  <a:pt x="109" y="54"/>
                  <a:pt x="109" y="56"/>
                  <a:pt x="108" y="58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6" y="102"/>
                  <a:pt x="75" y="103"/>
                  <a:pt x="72" y="103"/>
                </a:cubicBezTo>
                <a:cubicBezTo>
                  <a:pt x="70" y="103"/>
                  <a:pt x="69" y="102"/>
                  <a:pt x="68" y="101"/>
                </a:cubicBezTo>
                <a:cubicBezTo>
                  <a:pt x="37" y="58"/>
                  <a:pt x="37" y="58"/>
                  <a:pt x="37" y="58"/>
                </a:cubicBezTo>
                <a:cubicBezTo>
                  <a:pt x="36" y="56"/>
                  <a:pt x="36" y="54"/>
                  <a:pt x="37" y="52"/>
                </a:cubicBezTo>
                <a:cubicBezTo>
                  <a:pt x="38" y="50"/>
                  <a:pt x="40" y="49"/>
                  <a:pt x="42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50"/>
                  <a:pt x="10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6034792" y="3297067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3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121" y="118"/>
                </a:move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0" y="25"/>
                </a:cubicBezTo>
                <a:cubicBezTo>
                  <a:pt x="120" y="25"/>
                  <a:pt x="119" y="25"/>
                  <a:pt x="118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6" y="25"/>
                  <a:pt x="25" y="25"/>
                </a:cubicBezTo>
                <a:cubicBezTo>
                  <a:pt x="25" y="26"/>
                  <a:pt x="24" y="27"/>
                  <a:pt x="24" y="2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4" y="119"/>
                  <a:pt x="25" y="120"/>
                  <a:pt x="25" y="120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119" y="121"/>
                  <a:pt x="120" y="121"/>
                  <a:pt x="120" y="120"/>
                </a:cubicBezTo>
                <a:cubicBezTo>
                  <a:pt x="121" y="120"/>
                  <a:pt x="121" y="119"/>
                  <a:pt x="121" y="118"/>
                </a:cubicBezTo>
                <a:close/>
                <a:moveTo>
                  <a:pt x="108" y="94"/>
                </a:moveTo>
                <a:cubicBezTo>
                  <a:pt x="107" y="96"/>
                  <a:pt x="106" y="97"/>
                  <a:pt x="10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0" y="97"/>
                  <a:pt x="38" y="96"/>
                  <a:pt x="37" y="94"/>
                </a:cubicBezTo>
                <a:cubicBezTo>
                  <a:pt x="36" y="92"/>
                  <a:pt x="36" y="90"/>
                  <a:pt x="38" y="88"/>
                </a:cubicBezTo>
                <a:cubicBezTo>
                  <a:pt x="68" y="45"/>
                  <a:pt x="68" y="45"/>
                  <a:pt x="68" y="45"/>
                </a:cubicBezTo>
                <a:cubicBezTo>
                  <a:pt x="69" y="44"/>
                  <a:pt x="71" y="43"/>
                  <a:pt x="73" y="43"/>
                </a:cubicBezTo>
                <a:cubicBezTo>
                  <a:pt x="75" y="43"/>
                  <a:pt x="77" y="44"/>
                  <a:pt x="78" y="45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9" y="90"/>
                  <a:pt x="110" y="92"/>
                  <a:pt x="108" y="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6235774" y="3297067"/>
            <a:ext cx="157220" cy="157220"/>
          </a:xfrm>
          <a:custGeom>
            <a:pathLst>
              <a:path extrusionOk="0" h="146" w="146">
                <a:moveTo>
                  <a:pt x="146" y="28"/>
                </a:moveTo>
                <a:cubicBezTo>
                  <a:pt x="146" y="118"/>
                  <a:pt x="146" y="118"/>
                  <a:pt x="146" y="118"/>
                </a:cubicBezTo>
                <a:cubicBezTo>
                  <a:pt x="146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6" y="20"/>
                  <a:pt x="146" y="28"/>
                </a:cubicBezTo>
                <a:close/>
                <a:moveTo>
                  <a:pt x="122" y="118"/>
                </a:moveTo>
                <a:cubicBezTo>
                  <a:pt x="122" y="28"/>
                  <a:pt x="122" y="28"/>
                  <a:pt x="122" y="28"/>
                </a:cubicBezTo>
                <a:cubicBezTo>
                  <a:pt x="122" y="27"/>
                  <a:pt x="121" y="26"/>
                  <a:pt x="121" y="25"/>
                </a:cubicBezTo>
                <a:cubicBezTo>
                  <a:pt x="120" y="25"/>
                  <a:pt x="119" y="25"/>
                  <a:pt x="11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7" y="25"/>
                  <a:pt x="26" y="25"/>
                  <a:pt x="26" y="25"/>
                </a:cubicBezTo>
                <a:cubicBezTo>
                  <a:pt x="25" y="26"/>
                  <a:pt x="25" y="27"/>
                  <a:pt x="25" y="2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5" y="119"/>
                  <a:pt x="25" y="120"/>
                  <a:pt x="26" y="120"/>
                </a:cubicBezTo>
                <a:cubicBezTo>
                  <a:pt x="26" y="121"/>
                  <a:pt x="27" y="121"/>
                  <a:pt x="28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119" y="121"/>
                  <a:pt x="120" y="121"/>
                  <a:pt x="121" y="120"/>
                </a:cubicBezTo>
                <a:cubicBezTo>
                  <a:pt x="121" y="120"/>
                  <a:pt x="122" y="119"/>
                  <a:pt x="122" y="118"/>
                </a:cubicBezTo>
                <a:close/>
                <a:moveTo>
                  <a:pt x="103" y="73"/>
                </a:moveTo>
                <a:cubicBezTo>
                  <a:pt x="103" y="75"/>
                  <a:pt x="103" y="77"/>
                  <a:pt x="101" y="78"/>
                </a:cubicBezTo>
                <a:cubicBezTo>
                  <a:pt x="58" y="108"/>
                  <a:pt x="58" y="108"/>
                  <a:pt x="58" y="108"/>
                </a:cubicBezTo>
                <a:cubicBezTo>
                  <a:pt x="56" y="110"/>
                  <a:pt x="54" y="110"/>
                  <a:pt x="52" y="109"/>
                </a:cubicBezTo>
                <a:cubicBezTo>
                  <a:pt x="50" y="107"/>
                  <a:pt x="49" y="106"/>
                  <a:pt x="49" y="103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40"/>
                  <a:pt x="50" y="38"/>
                  <a:pt x="52" y="37"/>
                </a:cubicBezTo>
                <a:cubicBezTo>
                  <a:pt x="54" y="36"/>
                  <a:pt x="56" y="36"/>
                  <a:pt x="58" y="38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103" y="69"/>
                  <a:pt x="103" y="71"/>
                  <a:pt x="103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6439998" y="3297067"/>
            <a:ext cx="102113" cy="142632"/>
          </a:xfrm>
          <a:custGeom>
            <a:pathLst>
              <a:path extrusionOk="0" h="133" w="96">
                <a:moveTo>
                  <a:pt x="92" y="112"/>
                </a:moveTo>
                <a:cubicBezTo>
                  <a:pt x="95" y="127"/>
                  <a:pt x="95" y="127"/>
                  <a:pt x="95" y="127"/>
                </a:cubicBezTo>
                <a:cubicBezTo>
                  <a:pt x="96" y="128"/>
                  <a:pt x="95" y="128"/>
                  <a:pt x="95" y="129"/>
                </a:cubicBezTo>
                <a:cubicBezTo>
                  <a:pt x="95" y="130"/>
                  <a:pt x="94" y="130"/>
                  <a:pt x="93" y="13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93" y="131"/>
                  <a:pt x="92" y="131"/>
                  <a:pt x="92" y="131"/>
                </a:cubicBezTo>
                <a:cubicBezTo>
                  <a:pt x="92" y="131"/>
                  <a:pt x="91" y="131"/>
                  <a:pt x="91" y="131"/>
                </a:cubicBezTo>
                <a:cubicBezTo>
                  <a:pt x="90" y="131"/>
                  <a:pt x="89" y="132"/>
                  <a:pt x="88" y="132"/>
                </a:cubicBezTo>
                <a:cubicBezTo>
                  <a:pt x="88" y="132"/>
                  <a:pt x="87" y="132"/>
                  <a:pt x="86" y="132"/>
                </a:cubicBezTo>
                <a:cubicBezTo>
                  <a:pt x="85" y="132"/>
                  <a:pt x="84" y="132"/>
                  <a:pt x="83" y="133"/>
                </a:cubicBezTo>
                <a:cubicBezTo>
                  <a:pt x="82" y="133"/>
                  <a:pt x="81" y="133"/>
                  <a:pt x="80" y="133"/>
                </a:cubicBezTo>
                <a:cubicBezTo>
                  <a:pt x="79" y="133"/>
                  <a:pt x="78" y="133"/>
                  <a:pt x="77" y="133"/>
                </a:cubicBezTo>
                <a:cubicBezTo>
                  <a:pt x="75" y="133"/>
                  <a:pt x="74" y="133"/>
                  <a:pt x="73" y="133"/>
                </a:cubicBezTo>
                <a:cubicBezTo>
                  <a:pt x="58" y="133"/>
                  <a:pt x="45" y="129"/>
                  <a:pt x="34" y="121"/>
                </a:cubicBezTo>
                <a:cubicBezTo>
                  <a:pt x="23" y="113"/>
                  <a:pt x="16" y="102"/>
                  <a:pt x="12" y="88"/>
                </a:cubicBezTo>
                <a:cubicBezTo>
                  <a:pt x="3" y="88"/>
                  <a:pt x="3" y="88"/>
                  <a:pt x="3" y="88"/>
                </a:cubicBezTo>
                <a:cubicBezTo>
                  <a:pt x="2" y="88"/>
                  <a:pt x="1" y="88"/>
                  <a:pt x="1" y="87"/>
                </a:cubicBezTo>
                <a:cubicBezTo>
                  <a:pt x="0" y="86"/>
                  <a:pt x="0" y="86"/>
                  <a:pt x="0" y="8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3"/>
                  <a:pt x="1" y="72"/>
                </a:cubicBezTo>
                <a:cubicBezTo>
                  <a:pt x="1" y="71"/>
                  <a:pt x="2" y="71"/>
                  <a:pt x="3" y="71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68"/>
                  <a:pt x="9" y="64"/>
                  <a:pt x="9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2" y="61"/>
                  <a:pt x="1" y="61"/>
                  <a:pt x="1" y="60"/>
                </a:cubicBezTo>
                <a:cubicBezTo>
                  <a:pt x="0" y="60"/>
                  <a:pt x="0" y="59"/>
                  <a:pt x="0" y="58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6"/>
                  <a:pt x="1" y="45"/>
                </a:cubicBezTo>
                <a:cubicBezTo>
                  <a:pt x="1" y="45"/>
                  <a:pt x="2" y="44"/>
                  <a:pt x="3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6" y="31"/>
                  <a:pt x="24" y="20"/>
                  <a:pt x="35" y="12"/>
                </a:cubicBezTo>
                <a:cubicBezTo>
                  <a:pt x="46" y="4"/>
                  <a:pt x="59" y="0"/>
                  <a:pt x="73" y="0"/>
                </a:cubicBezTo>
                <a:cubicBezTo>
                  <a:pt x="79" y="0"/>
                  <a:pt x="86" y="1"/>
                  <a:pt x="91" y="2"/>
                </a:cubicBezTo>
                <a:cubicBezTo>
                  <a:pt x="92" y="3"/>
                  <a:pt x="93" y="3"/>
                  <a:pt x="93" y="4"/>
                </a:cubicBezTo>
                <a:cubicBezTo>
                  <a:pt x="94" y="5"/>
                  <a:pt x="94" y="5"/>
                  <a:pt x="93" y="6"/>
                </a:cubicBezTo>
                <a:cubicBezTo>
                  <a:pt x="89" y="21"/>
                  <a:pt x="89" y="21"/>
                  <a:pt x="89" y="21"/>
                </a:cubicBezTo>
                <a:cubicBezTo>
                  <a:pt x="89" y="22"/>
                  <a:pt x="89" y="23"/>
                  <a:pt x="88" y="23"/>
                </a:cubicBezTo>
                <a:cubicBezTo>
                  <a:pt x="87" y="23"/>
                  <a:pt x="87" y="24"/>
                  <a:pt x="86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5" y="23"/>
                  <a:pt x="85" y="23"/>
                  <a:pt x="84" y="23"/>
                </a:cubicBezTo>
                <a:cubicBezTo>
                  <a:pt x="84" y="23"/>
                  <a:pt x="83" y="23"/>
                  <a:pt x="83" y="23"/>
                </a:cubicBezTo>
                <a:cubicBezTo>
                  <a:pt x="82" y="22"/>
                  <a:pt x="81" y="22"/>
                  <a:pt x="81" y="22"/>
                </a:cubicBezTo>
                <a:cubicBezTo>
                  <a:pt x="80" y="22"/>
                  <a:pt x="79" y="22"/>
                  <a:pt x="78" y="22"/>
                </a:cubicBezTo>
                <a:cubicBezTo>
                  <a:pt x="77" y="22"/>
                  <a:pt x="76" y="22"/>
                  <a:pt x="75" y="22"/>
                </a:cubicBezTo>
                <a:cubicBezTo>
                  <a:pt x="74" y="22"/>
                  <a:pt x="73" y="22"/>
                  <a:pt x="73" y="22"/>
                </a:cubicBezTo>
                <a:cubicBezTo>
                  <a:pt x="65" y="22"/>
                  <a:pt x="58" y="24"/>
                  <a:pt x="51" y="28"/>
                </a:cubicBezTo>
                <a:cubicBezTo>
                  <a:pt x="45" y="32"/>
                  <a:pt x="40" y="37"/>
                  <a:pt x="37" y="44"/>
                </a:cubicBezTo>
                <a:cubicBezTo>
                  <a:pt x="81" y="44"/>
                  <a:pt x="81" y="44"/>
                  <a:pt x="81" y="44"/>
                </a:cubicBezTo>
                <a:cubicBezTo>
                  <a:pt x="82" y="44"/>
                  <a:pt x="83" y="45"/>
                  <a:pt x="84" y="46"/>
                </a:cubicBezTo>
                <a:cubicBezTo>
                  <a:pt x="84" y="46"/>
                  <a:pt x="85" y="47"/>
                  <a:pt x="84" y="4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0"/>
                  <a:pt x="81" y="61"/>
                  <a:pt x="79" y="61"/>
                </a:cubicBezTo>
                <a:cubicBezTo>
                  <a:pt x="33" y="61"/>
                  <a:pt x="33" y="61"/>
                  <a:pt x="33" y="61"/>
                </a:cubicBezTo>
                <a:cubicBezTo>
                  <a:pt x="33" y="64"/>
                  <a:pt x="33" y="67"/>
                  <a:pt x="33" y="71"/>
                </a:cubicBezTo>
                <a:cubicBezTo>
                  <a:pt x="76" y="71"/>
                  <a:pt x="76" y="71"/>
                  <a:pt x="76" y="71"/>
                </a:cubicBezTo>
                <a:cubicBezTo>
                  <a:pt x="77" y="71"/>
                  <a:pt x="78" y="72"/>
                  <a:pt x="79" y="72"/>
                </a:cubicBezTo>
                <a:cubicBezTo>
                  <a:pt x="79" y="73"/>
                  <a:pt x="79" y="74"/>
                  <a:pt x="79" y="75"/>
                </a:cubicBezTo>
                <a:cubicBezTo>
                  <a:pt x="77" y="85"/>
                  <a:pt x="77" y="85"/>
                  <a:pt x="77" y="85"/>
                </a:cubicBezTo>
                <a:cubicBezTo>
                  <a:pt x="77" y="86"/>
                  <a:pt x="76" y="87"/>
                  <a:pt x="76" y="87"/>
                </a:cubicBezTo>
                <a:cubicBezTo>
                  <a:pt x="75" y="88"/>
                  <a:pt x="75" y="88"/>
                  <a:pt x="74" y="88"/>
                </a:cubicBezTo>
                <a:cubicBezTo>
                  <a:pt x="37" y="88"/>
                  <a:pt x="37" y="88"/>
                  <a:pt x="37" y="88"/>
                </a:cubicBezTo>
                <a:cubicBezTo>
                  <a:pt x="40" y="95"/>
                  <a:pt x="45" y="101"/>
                  <a:pt x="52" y="105"/>
                </a:cubicBezTo>
                <a:cubicBezTo>
                  <a:pt x="58" y="110"/>
                  <a:pt x="65" y="112"/>
                  <a:pt x="73" y="112"/>
                </a:cubicBezTo>
                <a:cubicBezTo>
                  <a:pt x="74" y="112"/>
                  <a:pt x="75" y="112"/>
                  <a:pt x="77" y="112"/>
                </a:cubicBezTo>
                <a:cubicBezTo>
                  <a:pt x="78" y="112"/>
                  <a:pt x="79" y="112"/>
                  <a:pt x="80" y="111"/>
                </a:cubicBezTo>
                <a:cubicBezTo>
                  <a:pt x="81" y="111"/>
                  <a:pt x="82" y="111"/>
                  <a:pt x="83" y="111"/>
                </a:cubicBezTo>
                <a:cubicBezTo>
                  <a:pt x="83" y="111"/>
                  <a:pt x="84" y="111"/>
                  <a:pt x="85" y="111"/>
                </a:cubicBezTo>
                <a:cubicBezTo>
                  <a:pt x="86" y="110"/>
                  <a:pt x="86" y="110"/>
                  <a:pt x="87" y="110"/>
                </a:cubicBezTo>
                <a:cubicBezTo>
                  <a:pt x="87" y="110"/>
                  <a:pt x="87" y="110"/>
                  <a:pt x="88" y="110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9" y="109"/>
                  <a:pt x="90" y="109"/>
                  <a:pt x="91" y="110"/>
                </a:cubicBezTo>
                <a:cubicBezTo>
                  <a:pt x="91" y="110"/>
                  <a:pt x="92" y="111"/>
                  <a:pt x="92" y="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6589114" y="3297067"/>
            <a:ext cx="103733" cy="142632"/>
          </a:xfrm>
          <a:custGeom>
            <a:pathLst>
              <a:path extrusionOk="0" h="133" w="96">
                <a:moveTo>
                  <a:pt x="96" y="96"/>
                </a:moveTo>
                <a:cubicBezTo>
                  <a:pt x="96" y="130"/>
                  <a:pt x="96" y="130"/>
                  <a:pt x="96" y="130"/>
                </a:cubicBezTo>
                <a:cubicBezTo>
                  <a:pt x="96" y="131"/>
                  <a:pt x="96" y="132"/>
                  <a:pt x="95" y="133"/>
                </a:cubicBezTo>
                <a:cubicBezTo>
                  <a:pt x="95" y="133"/>
                  <a:pt x="94" y="133"/>
                  <a:pt x="93" y="133"/>
                </a:cubicBezTo>
                <a:cubicBezTo>
                  <a:pt x="3" y="133"/>
                  <a:pt x="3" y="133"/>
                  <a:pt x="3" y="133"/>
                </a:cubicBezTo>
                <a:cubicBezTo>
                  <a:pt x="2" y="133"/>
                  <a:pt x="1" y="133"/>
                  <a:pt x="1" y="133"/>
                </a:cubicBezTo>
                <a:cubicBezTo>
                  <a:pt x="0" y="132"/>
                  <a:pt x="0" y="131"/>
                  <a:pt x="0" y="13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5"/>
                  <a:pt x="0" y="115"/>
                  <a:pt x="1" y="114"/>
                </a:cubicBezTo>
                <a:cubicBezTo>
                  <a:pt x="1" y="113"/>
                  <a:pt x="2" y="113"/>
                  <a:pt x="3" y="113"/>
                </a:cubicBezTo>
                <a:cubicBezTo>
                  <a:pt x="12" y="113"/>
                  <a:pt x="12" y="113"/>
                  <a:pt x="12" y="113"/>
                </a:cubicBezTo>
                <a:cubicBezTo>
                  <a:pt x="12" y="77"/>
                  <a:pt x="12" y="77"/>
                  <a:pt x="12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2" y="77"/>
                  <a:pt x="1" y="77"/>
                  <a:pt x="1" y="76"/>
                </a:cubicBezTo>
                <a:cubicBezTo>
                  <a:pt x="0" y="75"/>
                  <a:pt x="0" y="75"/>
                  <a:pt x="0" y="74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1"/>
                  <a:pt x="0" y="60"/>
                  <a:pt x="1" y="59"/>
                </a:cubicBezTo>
                <a:cubicBezTo>
                  <a:pt x="1" y="59"/>
                  <a:pt x="2" y="59"/>
                  <a:pt x="3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27"/>
                  <a:pt x="16" y="18"/>
                  <a:pt x="24" y="11"/>
                </a:cubicBezTo>
                <a:cubicBezTo>
                  <a:pt x="31" y="4"/>
                  <a:pt x="41" y="0"/>
                  <a:pt x="53" y="0"/>
                </a:cubicBezTo>
                <a:cubicBezTo>
                  <a:pt x="65" y="0"/>
                  <a:pt x="76" y="4"/>
                  <a:pt x="85" y="12"/>
                </a:cubicBezTo>
                <a:cubicBezTo>
                  <a:pt x="86" y="13"/>
                  <a:pt x="86" y="13"/>
                  <a:pt x="86" y="14"/>
                </a:cubicBezTo>
                <a:cubicBezTo>
                  <a:pt x="86" y="15"/>
                  <a:pt x="86" y="16"/>
                  <a:pt x="85" y="16"/>
                </a:cubicBezTo>
                <a:cubicBezTo>
                  <a:pt x="76" y="28"/>
                  <a:pt x="76" y="28"/>
                  <a:pt x="76" y="28"/>
                </a:cubicBezTo>
                <a:cubicBezTo>
                  <a:pt x="75" y="29"/>
                  <a:pt x="74" y="29"/>
                  <a:pt x="73" y="29"/>
                </a:cubicBezTo>
                <a:cubicBezTo>
                  <a:pt x="73" y="29"/>
                  <a:pt x="72" y="29"/>
                  <a:pt x="71" y="29"/>
                </a:cubicBezTo>
                <a:cubicBezTo>
                  <a:pt x="71" y="28"/>
                  <a:pt x="70" y="28"/>
                  <a:pt x="69" y="27"/>
                </a:cubicBezTo>
                <a:cubicBezTo>
                  <a:pt x="67" y="26"/>
                  <a:pt x="65" y="25"/>
                  <a:pt x="62" y="24"/>
                </a:cubicBezTo>
                <a:cubicBezTo>
                  <a:pt x="59" y="23"/>
                  <a:pt x="56" y="22"/>
                  <a:pt x="53" y="22"/>
                </a:cubicBezTo>
                <a:cubicBezTo>
                  <a:pt x="48" y="22"/>
                  <a:pt x="44" y="24"/>
                  <a:pt x="41" y="27"/>
                </a:cubicBezTo>
                <a:cubicBezTo>
                  <a:pt x="37" y="30"/>
                  <a:pt x="36" y="33"/>
                  <a:pt x="36" y="38"/>
                </a:cubicBezTo>
                <a:cubicBezTo>
                  <a:pt x="36" y="59"/>
                  <a:pt x="36" y="59"/>
                  <a:pt x="36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6" y="59"/>
                  <a:pt x="67" y="59"/>
                </a:cubicBezTo>
                <a:cubicBezTo>
                  <a:pt x="67" y="60"/>
                  <a:pt x="67" y="61"/>
                  <a:pt x="67" y="62"/>
                </a:cubicBezTo>
                <a:cubicBezTo>
                  <a:pt x="67" y="74"/>
                  <a:pt x="67" y="74"/>
                  <a:pt x="67" y="74"/>
                </a:cubicBezTo>
                <a:cubicBezTo>
                  <a:pt x="67" y="75"/>
                  <a:pt x="67" y="75"/>
                  <a:pt x="67" y="76"/>
                </a:cubicBezTo>
                <a:cubicBezTo>
                  <a:pt x="66" y="77"/>
                  <a:pt x="65" y="77"/>
                  <a:pt x="64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6" y="113"/>
                  <a:pt x="36" y="113"/>
                  <a:pt x="36" y="113"/>
                </a:cubicBezTo>
                <a:cubicBezTo>
                  <a:pt x="75" y="113"/>
                  <a:pt x="75" y="113"/>
                  <a:pt x="75" y="113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5"/>
                  <a:pt x="75" y="94"/>
                  <a:pt x="76" y="94"/>
                </a:cubicBezTo>
                <a:cubicBezTo>
                  <a:pt x="76" y="93"/>
                  <a:pt x="77" y="93"/>
                  <a:pt x="78" y="93"/>
                </a:cubicBezTo>
                <a:cubicBezTo>
                  <a:pt x="93" y="93"/>
                  <a:pt x="93" y="93"/>
                  <a:pt x="93" y="93"/>
                </a:cubicBezTo>
                <a:cubicBezTo>
                  <a:pt x="94" y="93"/>
                  <a:pt x="95" y="93"/>
                  <a:pt x="95" y="94"/>
                </a:cubicBezTo>
                <a:cubicBezTo>
                  <a:pt x="96" y="94"/>
                  <a:pt x="96" y="95"/>
                  <a:pt x="96" y="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6744712" y="3284101"/>
            <a:ext cx="94008" cy="183153"/>
          </a:xfrm>
          <a:custGeom>
            <a:pathLst>
              <a:path extrusionOk="0" h="170" w="88">
                <a:moveTo>
                  <a:pt x="88" y="112"/>
                </a:moveTo>
                <a:cubicBezTo>
                  <a:pt x="88" y="122"/>
                  <a:pt x="85" y="130"/>
                  <a:pt x="79" y="137"/>
                </a:cubicBezTo>
                <a:cubicBezTo>
                  <a:pt x="72" y="144"/>
                  <a:pt x="64" y="148"/>
                  <a:pt x="54" y="15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4" y="167"/>
                  <a:pt x="54" y="168"/>
                  <a:pt x="53" y="169"/>
                </a:cubicBezTo>
                <a:cubicBezTo>
                  <a:pt x="53" y="169"/>
                  <a:pt x="52" y="170"/>
                  <a:pt x="51" y="170"/>
                </a:cubicBezTo>
                <a:cubicBezTo>
                  <a:pt x="38" y="170"/>
                  <a:pt x="38" y="170"/>
                  <a:pt x="38" y="170"/>
                </a:cubicBezTo>
                <a:cubicBezTo>
                  <a:pt x="38" y="170"/>
                  <a:pt x="37" y="169"/>
                  <a:pt x="36" y="169"/>
                </a:cubicBezTo>
                <a:cubicBezTo>
                  <a:pt x="36" y="168"/>
                  <a:pt x="35" y="167"/>
                  <a:pt x="35" y="167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1" y="149"/>
                  <a:pt x="27" y="149"/>
                  <a:pt x="23" y="147"/>
                </a:cubicBezTo>
                <a:cubicBezTo>
                  <a:pt x="19" y="146"/>
                  <a:pt x="16" y="144"/>
                  <a:pt x="14" y="143"/>
                </a:cubicBezTo>
                <a:cubicBezTo>
                  <a:pt x="11" y="142"/>
                  <a:pt x="9" y="140"/>
                  <a:pt x="7" y="138"/>
                </a:cubicBezTo>
                <a:cubicBezTo>
                  <a:pt x="5" y="137"/>
                  <a:pt x="3" y="136"/>
                  <a:pt x="2" y="135"/>
                </a:cubicBezTo>
                <a:cubicBezTo>
                  <a:pt x="2" y="134"/>
                  <a:pt x="1" y="134"/>
                  <a:pt x="1" y="133"/>
                </a:cubicBezTo>
                <a:cubicBezTo>
                  <a:pt x="0" y="132"/>
                  <a:pt x="0" y="131"/>
                  <a:pt x="1" y="129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16"/>
                  <a:pt x="11" y="115"/>
                  <a:pt x="12" y="115"/>
                </a:cubicBezTo>
                <a:cubicBezTo>
                  <a:pt x="13" y="115"/>
                  <a:pt x="14" y="116"/>
                  <a:pt x="15" y="116"/>
                </a:cubicBezTo>
                <a:cubicBezTo>
                  <a:pt x="15" y="116"/>
                  <a:pt x="15" y="116"/>
                  <a:pt x="15" y="116"/>
                </a:cubicBezTo>
                <a:cubicBezTo>
                  <a:pt x="22" y="123"/>
                  <a:pt x="30" y="127"/>
                  <a:pt x="38" y="128"/>
                </a:cubicBezTo>
                <a:cubicBezTo>
                  <a:pt x="40" y="129"/>
                  <a:pt x="43" y="129"/>
                  <a:pt x="45" y="129"/>
                </a:cubicBezTo>
                <a:cubicBezTo>
                  <a:pt x="50" y="129"/>
                  <a:pt x="54" y="128"/>
                  <a:pt x="58" y="125"/>
                </a:cubicBezTo>
                <a:cubicBezTo>
                  <a:pt x="62" y="122"/>
                  <a:pt x="64" y="118"/>
                  <a:pt x="64" y="113"/>
                </a:cubicBezTo>
                <a:cubicBezTo>
                  <a:pt x="64" y="112"/>
                  <a:pt x="64" y="110"/>
                  <a:pt x="63" y="108"/>
                </a:cubicBezTo>
                <a:cubicBezTo>
                  <a:pt x="62" y="107"/>
                  <a:pt x="61" y="105"/>
                  <a:pt x="60" y="104"/>
                </a:cubicBezTo>
                <a:cubicBezTo>
                  <a:pt x="58" y="103"/>
                  <a:pt x="57" y="102"/>
                  <a:pt x="54" y="101"/>
                </a:cubicBezTo>
                <a:cubicBezTo>
                  <a:pt x="52" y="100"/>
                  <a:pt x="49" y="99"/>
                  <a:pt x="48" y="98"/>
                </a:cubicBezTo>
                <a:cubicBezTo>
                  <a:pt x="46" y="97"/>
                  <a:pt x="44" y="96"/>
                  <a:pt x="40" y="95"/>
                </a:cubicBezTo>
                <a:cubicBezTo>
                  <a:pt x="38" y="94"/>
                  <a:pt x="36" y="93"/>
                  <a:pt x="34" y="92"/>
                </a:cubicBezTo>
                <a:cubicBezTo>
                  <a:pt x="33" y="92"/>
                  <a:pt x="31" y="91"/>
                  <a:pt x="29" y="90"/>
                </a:cubicBezTo>
                <a:cubicBezTo>
                  <a:pt x="26" y="89"/>
                  <a:pt x="24" y="88"/>
                  <a:pt x="23" y="87"/>
                </a:cubicBezTo>
                <a:cubicBezTo>
                  <a:pt x="21" y="86"/>
                  <a:pt x="19" y="85"/>
                  <a:pt x="17" y="84"/>
                </a:cubicBezTo>
                <a:cubicBezTo>
                  <a:pt x="15" y="82"/>
                  <a:pt x="14" y="81"/>
                  <a:pt x="12" y="80"/>
                </a:cubicBezTo>
                <a:cubicBezTo>
                  <a:pt x="11" y="78"/>
                  <a:pt x="10" y="77"/>
                  <a:pt x="8" y="75"/>
                </a:cubicBezTo>
                <a:cubicBezTo>
                  <a:pt x="7" y="73"/>
                  <a:pt x="6" y="71"/>
                  <a:pt x="5" y="69"/>
                </a:cubicBezTo>
                <a:cubicBezTo>
                  <a:pt x="4" y="68"/>
                  <a:pt x="3" y="66"/>
                  <a:pt x="3" y="63"/>
                </a:cubicBezTo>
                <a:cubicBezTo>
                  <a:pt x="2" y="61"/>
                  <a:pt x="2" y="58"/>
                  <a:pt x="2" y="56"/>
                </a:cubicBezTo>
                <a:cubicBezTo>
                  <a:pt x="2" y="47"/>
                  <a:pt x="5" y="39"/>
                  <a:pt x="11" y="33"/>
                </a:cubicBezTo>
                <a:cubicBezTo>
                  <a:pt x="17" y="26"/>
                  <a:pt x="26" y="22"/>
                  <a:pt x="35" y="20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2"/>
                  <a:pt x="36" y="2"/>
                  <a:pt x="36" y="1"/>
                </a:cubicBezTo>
                <a:cubicBezTo>
                  <a:pt x="37" y="1"/>
                  <a:pt x="38" y="0"/>
                  <a:pt x="3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0"/>
                  <a:pt x="53" y="1"/>
                </a:cubicBezTo>
                <a:cubicBezTo>
                  <a:pt x="54" y="2"/>
                  <a:pt x="54" y="2"/>
                  <a:pt x="54" y="3"/>
                </a:cubicBezTo>
                <a:cubicBezTo>
                  <a:pt x="54" y="20"/>
                  <a:pt x="54" y="20"/>
                  <a:pt x="54" y="20"/>
                </a:cubicBezTo>
                <a:cubicBezTo>
                  <a:pt x="58" y="20"/>
                  <a:pt x="61" y="21"/>
                  <a:pt x="65" y="22"/>
                </a:cubicBezTo>
                <a:cubicBezTo>
                  <a:pt x="68" y="23"/>
                  <a:pt x="71" y="24"/>
                  <a:pt x="73" y="25"/>
                </a:cubicBezTo>
                <a:cubicBezTo>
                  <a:pt x="75" y="26"/>
                  <a:pt x="77" y="27"/>
                  <a:pt x="79" y="29"/>
                </a:cubicBezTo>
                <a:cubicBezTo>
                  <a:pt x="81" y="30"/>
                  <a:pt x="82" y="31"/>
                  <a:pt x="83" y="32"/>
                </a:cubicBezTo>
                <a:cubicBezTo>
                  <a:pt x="83" y="32"/>
                  <a:pt x="84" y="32"/>
                  <a:pt x="84" y="33"/>
                </a:cubicBezTo>
                <a:cubicBezTo>
                  <a:pt x="85" y="34"/>
                  <a:pt x="85" y="35"/>
                  <a:pt x="84" y="36"/>
                </a:cubicBezTo>
                <a:cubicBezTo>
                  <a:pt x="77" y="50"/>
                  <a:pt x="77" y="50"/>
                  <a:pt x="77" y="50"/>
                </a:cubicBezTo>
                <a:cubicBezTo>
                  <a:pt x="76" y="51"/>
                  <a:pt x="76" y="52"/>
                  <a:pt x="75" y="52"/>
                </a:cubicBezTo>
                <a:cubicBezTo>
                  <a:pt x="74" y="52"/>
                  <a:pt x="73" y="52"/>
                  <a:pt x="72" y="51"/>
                </a:cubicBezTo>
                <a:cubicBezTo>
                  <a:pt x="72" y="51"/>
                  <a:pt x="71" y="51"/>
                  <a:pt x="71" y="50"/>
                </a:cubicBezTo>
                <a:cubicBezTo>
                  <a:pt x="70" y="49"/>
                  <a:pt x="69" y="49"/>
                  <a:pt x="67" y="47"/>
                </a:cubicBezTo>
                <a:cubicBezTo>
                  <a:pt x="65" y="46"/>
                  <a:pt x="63" y="45"/>
                  <a:pt x="62" y="44"/>
                </a:cubicBezTo>
                <a:cubicBezTo>
                  <a:pt x="60" y="43"/>
                  <a:pt x="57" y="43"/>
                  <a:pt x="54" y="42"/>
                </a:cubicBezTo>
                <a:cubicBezTo>
                  <a:pt x="52" y="41"/>
                  <a:pt x="49" y="41"/>
                  <a:pt x="46" y="41"/>
                </a:cubicBezTo>
                <a:cubicBezTo>
                  <a:pt x="40" y="41"/>
                  <a:pt x="36" y="42"/>
                  <a:pt x="32" y="45"/>
                </a:cubicBezTo>
                <a:cubicBezTo>
                  <a:pt x="28" y="48"/>
                  <a:pt x="26" y="51"/>
                  <a:pt x="26" y="55"/>
                </a:cubicBezTo>
                <a:cubicBezTo>
                  <a:pt x="26" y="57"/>
                  <a:pt x="26" y="59"/>
                  <a:pt x="27" y="60"/>
                </a:cubicBezTo>
                <a:cubicBezTo>
                  <a:pt x="27" y="61"/>
                  <a:pt x="28" y="63"/>
                  <a:pt x="30" y="64"/>
                </a:cubicBezTo>
                <a:cubicBezTo>
                  <a:pt x="31" y="65"/>
                  <a:pt x="32" y="66"/>
                  <a:pt x="33" y="67"/>
                </a:cubicBezTo>
                <a:cubicBezTo>
                  <a:pt x="35" y="68"/>
                  <a:pt x="36" y="69"/>
                  <a:pt x="39" y="70"/>
                </a:cubicBezTo>
                <a:cubicBezTo>
                  <a:pt x="41" y="71"/>
                  <a:pt x="43" y="72"/>
                  <a:pt x="44" y="72"/>
                </a:cubicBezTo>
                <a:cubicBezTo>
                  <a:pt x="46" y="73"/>
                  <a:pt x="48" y="74"/>
                  <a:pt x="51" y="75"/>
                </a:cubicBezTo>
                <a:cubicBezTo>
                  <a:pt x="54" y="76"/>
                  <a:pt x="57" y="77"/>
                  <a:pt x="59" y="78"/>
                </a:cubicBezTo>
                <a:cubicBezTo>
                  <a:pt x="60" y="79"/>
                  <a:pt x="63" y="80"/>
                  <a:pt x="66" y="81"/>
                </a:cubicBezTo>
                <a:cubicBezTo>
                  <a:pt x="69" y="83"/>
                  <a:pt x="71" y="84"/>
                  <a:pt x="73" y="85"/>
                </a:cubicBezTo>
                <a:cubicBezTo>
                  <a:pt x="75" y="87"/>
                  <a:pt x="77" y="88"/>
                  <a:pt x="79" y="90"/>
                </a:cubicBezTo>
                <a:cubicBezTo>
                  <a:pt x="81" y="92"/>
                  <a:pt x="83" y="94"/>
                  <a:pt x="84" y="96"/>
                </a:cubicBezTo>
                <a:cubicBezTo>
                  <a:pt x="85" y="98"/>
                  <a:pt x="86" y="101"/>
                  <a:pt x="87" y="103"/>
                </a:cubicBezTo>
                <a:cubicBezTo>
                  <a:pt x="88" y="106"/>
                  <a:pt x="88" y="109"/>
                  <a:pt x="88" y="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6890587" y="3297067"/>
            <a:ext cx="90766" cy="142632"/>
          </a:xfrm>
          <a:custGeom>
            <a:pathLst>
              <a:path extrusionOk="0" h="133" w="84">
                <a:moveTo>
                  <a:pt x="84" y="33"/>
                </a:moveTo>
                <a:cubicBezTo>
                  <a:pt x="84" y="42"/>
                  <a:pt x="84" y="42"/>
                  <a:pt x="84" y="42"/>
                </a:cubicBezTo>
                <a:cubicBezTo>
                  <a:pt x="84" y="43"/>
                  <a:pt x="84" y="44"/>
                  <a:pt x="84" y="44"/>
                </a:cubicBezTo>
                <a:cubicBezTo>
                  <a:pt x="83" y="45"/>
                  <a:pt x="82" y="45"/>
                  <a:pt x="81" y="45"/>
                </a:cubicBezTo>
                <a:cubicBezTo>
                  <a:pt x="66" y="45"/>
                  <a:pt x="66" y="45"/>
                  <a:pt x="66" y="45"/>
                </a:cubicBezTo>
                <a:cubicBezTo>
                  <a:pt x="64" y="54"/>
                  <a:pt x="60" y="62"/>
                  <a:pt x="53" y="67"/>
                </a:cubicBezTo>
                <a:cubicBezTo>
                  <a:pt x="47" y="73"/>
                  <a:pt x="38" y="77"/>
                  <a:pt x="27" y="78"/>
                </a:cubicBezTo>
                <a:cubicBezTo>
                  <a:pt x="38" y="89"/>
                  <a:pt x="52" y="106"/>
                  <a:pt x="71" y="129"/>
                </a:cubicBezTo>
                <a:cubicBezTo>
                  <a:pt x="71" y="130"/>
                  <a:pt x="72" y="131"/>
                  <a:pt x="71" y="132"/>
                </a:cubicBezTo>
                <a:cubicBezTo>
                  <a:pt x="70" y="133"/>
                  <a:pt x="70" y="133"/>
                  <a:pt x="68" y="133"/>
                </a:cubicBezTo>
                <a:cubicBezTo>
                  <a:pt x="50" y="133"/>
                  <a:pt x="50" y="133"/>
                  <a:pt x="50" y="133"/>
                </a:cubicBezTo>
                <a:cubicBezTo>
                  <a:pt x="49" y="133"/>
                  <a:pt x="48" y="133"/>
                  <a:pt x="47" y="132"/>
                </a:cubicBezTo>
                <a:cubicBezTo>
                  <a:pt x="28" y="109"/>
                  <a:pt x="12" y="91"/>
                  <a:pt x="0" y="78"/>
                </a:cubicBezTo>
                <a:cubicBezTo>
                  <a:pt x="0" y="78"/>
                  <a:pt x="0" y="77"/>
                  <a:pt x="0" y="7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3"/>
                  <a:pt x="0" y="63"/>
                  <a:pt x="0" y="62"/>
                </a:cubicBezTo>
                <a:cubicBezTo>
                  <a:pt x="1" y="61"/>
                  <a:pt x="2" y="61"/>
                  <a:pt x="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21" y="61"/>
                  <a:pt x="28" y="60"/>
                  <a:pt x="33" y="57"/>
                </a:cubicBezTo>
                <a:cubicBezTo>
                  <a:pt x="38" y="54"/>
                  <a:pt x="42" y="50"/>
                  <a:pt x="43" y="45"/>
                </a:cubicBezTo>
                <a:cubicBezTo>
                  <a:pt x="3" y="45"/>
                  <a:pt x="3" y="45"/>
                  <a:pt x="3" y="45"/>
                </a:cubicBezTo>
                <a:cubicBezTo>
                  <a:pt x="2" y="45"/>
                  <a:pt x="1" y="45"/>
                  <a:pt x="0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0" y="31"/>
                  <a:pt x="0" y="30"/>
                </a:cubicBezTo>
                <a:cubicBezTo>
                  <a:pt x="1" y="30"/>
                  <a:pt x="2" y="30"/>
                  <a:pt x="3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38" y="22"/>
                  <a:pt x="30" y="19"/>
                  <a:pt x="16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1" y="19"/>
                  <a:pt x="0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1"/>
                </a:cubicBezTo>
                <a:cubicBezTo>
                  <a:pt x="1" y="1"/>
                  <a:pt x="2" y="0"/>
                  <a:pt x="3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1"/>
                </a:cubicBezTo>
                <a:cubicBezTo>
                  <a:pt x="84" y="2"/>
                  <a:pt x="84" y="2"/>
                  <a:pt x="84" y="3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4"/>
                  <a:pt x="84" y="15"/>
                  <a:pt x="83" y="15"/>
                </a:cubicBezTo>
                <a:cubicBezTo>
                  <a:pt x="83" y="16"/>
                  <a:pt x="82" y="16"/>
                  <a:pt x="81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62" y="20"/>
                  <a:pt x="64" y="24"/>
                  <a:pt x="65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82" y="30"/>
                  <a:pt x="83" y="30"/>
                  <a:pt x="84" y="30"/>
                </a:cubicBezTo>
                <a:cubicBezTo>
                  <a:pt x="84" y="31"/>
                  <a:pt x="84" y="32"/>
                  <a:pt x="84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7026736" y="3297067"/>
            <a:ext cx="105354" cy="142632"/>
          </a:xfrm>
          <a:custGeom>
            <a:pathLst>
              <a:path extrusionOk="0" h="133" w="98">
                <a:moveTo>
                  <a:pt x="58" y="133"/>
                </a:moveTo>
                <a:cubicBezTo>
                  <a:pt x="41" y="133"/>
                  <a:pt x="41" y="133"/>
                  <a:pt x="41" y="133"/>
                </a:cubicBezTo>
                <a:cubicBezTo>
                  <a:pt x="40" y="133"/>
                  <a:pt x="40" y="133"/>
                  <a:pt x="39" y="133"/>
                </a:cubicBezTo>
                <a:cubicBezTo>
                  <a:pt x="39" y="132"/>
                  <a:pt x="38" y="131"/>
                  <a:pt x="38" y="130"/>
                </a:cubicBezTo>
                <a:cubicBezTo>
                  <a:pt x="38" y="99"/>
                  <a:pt x="38" y="99"/>
                  <a:pt x="38" y="99"/>
                </a:cubicBezTo>
                <a:cubicBezTo>
                  <a:pt x="11" y="99"/>
                  <a:pt x="11" y="99"/>
                  <a:pt x="11" y="99"/>
                </a:cubicBezTo>
                <a:cubicBezTo>
                  <a:pt x="10" y="99"/>
                  <a:pt x="9" y="99"/>
                  <a:pt x="9" y="98"/>
                </a:cubicBezTo>
                <a:cubicBezTo>
                  <a:pt x="8" y="98"/>
                  <a:pt x="8" y="97"/>
                  <a:pt x="8" y="9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86"/>
                  <a:pt x="8" y="85"/>
                  <a:pt x="9" y="84"/>
                </a:cubicBezTo>
                <a:cubicBezTo>
                  <a:pt x="9" y="84"/>
                  <a:pt x="10" y="83"/>
                  <a:pt x="11" y="83"/>
                </a:cubicBezTo>
                <a:cubicBezTo>
                  <a:pt x="38" y="83"/>
                  <a:pt x="38" y="83"/>
                  <a:pt x="38" y="83"/>
                </a:cubicBezTo>
                <a:cubicBezTo>
                  <a:pt x="38" y="75"/>
                  <a:pt x="38" y="75"/>
                  <a:pt x="38" y="75"/>
                </a:cubicBezTo>
                <a:cubicBezTo>
                  <a:pt x="11" y="75"/>
                  <a:pt x="11" y="75"/>
                  <a:pt x="11" y="75"/>
                </a:cubicBezTo>
                <a:cubicBezTo>
                  <a:pt x="10" y="75"/>
                  <a:pt x="9" y="75"/>
                  <a:pt x="9" y="75"/>
                </a:cubicBezTo>
                <a:cubicBezTo>
                  <a:pt x="8" y="74"/>
                  <a:pt x="8" y="73"/>
                  <a:pt x="8" y="72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62"/>
                  <a:pt x="8" y="61"/>
                  <a:pt x="9" y="60"/>
                </a:cubicBezTo>
                <a:cubicBezTo>
                  <a:pt x="9" y="60"/>
                  <a:pt x="10" y="59"/>
                  <a:pt x="11" y="59"/>
                </a:cubicBezTo>
                <a:cubicBezTo>
                  <a:pt x="31" y="59"/>
                  <a:pt x="31" y="59"/>
                  <a:pt x="31" y="59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0"/>
                  <a:pt x="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5" y="2"/>
                </a:cubicBezTo>
                <a:cubicBezTo>
                  <a:pt x="45" y="42"/>
                  <a:pt x="45" y="42"/>
                  <a:pt x="45" y="42"/>
                </a:cubicBezTo>
                <a:cubicBezTo>
                  <a:pt x="46" y="45"/>
                  <a:pt x="48" y="49"/>
                  <a:pt x="50" y="54"/>
                </a:cubicBezTo>
                <a:cubicBezTo>
                  <a:pt x="51" y="52"/>
                  <a:pt x="52" y="50"/>
                  <a:pt x="53" y="48"/>
                </a:cubicBezTo>
                <a:cubicBezTo>
                  <a:pt x="54" y="45"/>
                  <a:pt x="55" y="43"/>
                  <a:pt x="56" y="4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1"/>
                  <a:pt x="75" y="0"/>
                  <a:pt x="77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6" y="0"/>
                  <a:pt x="96" y="1"/>
                  <a:pt x="97" y="2"/>
                </a:cubicBezTo>
                <a:cubicBezTo>
                  <a:pt x="98" y="3"/>
                  <a:pt x="98" y="4"/>
                  <a:pt x="97" y="5"/>
                </a:cubicBezTo>
                <a:cubicBezTo>
                  <a:pt x="68" y="59"/>
                  <a:pt x="68" y="59"/>
                  <a:pt x="6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9" y="59"/>
                  <a:pt x="89" y="60"/>
                  <a:pt x="90" y="60"/>
                </a:cubicBezTo>
                <a:cubicBezTo>
                  <a:pt x="91" y="61"/>
                  <a:pt x="91" y="62"/>
                  <a:pt x="91" y="63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3"/>
                  <a:pt x="91" y="74"/>
                  <a:pt x="90" y="75"/>
                </a:cubicBezTo>
                <a:cubicBezTo>
                  <a:pt x="89" y="75"/>
                  <a:pt x="89" y="75"/>
                  <a:pt x="88" y="75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83"/>
                  <a:pt x="61" y="83"/>
                  <a:pt x="61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89" y="83"/>
                  <a:pt x="89" y="84"/>
                  <a:pt x="90" y="84"/>
                </a:cubicBezTo>
                <a:cubicBezTo>
                  <a:pt x="91" y="85"/>
                  <a:pt x="91" y="86"/>
                  <a:pt x="91" y="86"/>
                </a:cubicBezTo>
                <a:cubicBezTo>
                  <a:pt x="91" y="96"/>
                  <a:pt x="91" y="96"/>
                  <a:pt x="91" y="96"/>
                </a:cubicBezTo>
                <a:cubicBezTo>
                  <a:pt x="91" y="97"/>
                  <a:pt x="91" y="98"/>
                  <a:pt x="90" y="98"/>
                </a:cubicBezTo>
                <a:cubicBezTo>
                  <a:pt x="89" y="99"/>
                  <a:pt x="89" y="99"/>
                  <a:pt x="88" y="99"/>
                </a:cubicBezTo>
                <a:cubicBezTo>
                  <a:pt x="61" y="99"/>
                  <a:pt x="61" y="99"/>
                  <a:pt x="61" y="99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1" y="131"/>
                  <a:pt x="60" y="132"/>
                  <a:pt x="60" y="133"/>
                </a:cubicBezTo>
                <a:cubicBezTo>
                  <a:pt x="59" y="133"/>
                  <a:pt x="58" y="133"/>
                  <a:pt x="58" y="1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7179092" y="3297067"/>
            <a:ext cx="129666" cy="142632"/>
          </a:xfrm>
          <a:custGeom>
            <a:pathLst>
              <a:path extrusionOk="0" h="133" w="121">
                <a:moveTo>
                  <a:pt x="109" y="12"/>
                </a:moveTo>
                <a:cubicBezTo>
                  <a:pt x="117" y="20"/>
                  <a:pt x="121" y="29"/>
                  <a:pt x="121" y="42"/>
                </a:cubicBezTo>
                <a:cubicBezTo>
                  <a:pt x="121" y="54"/>
                  <a:pt x="117" y="64"/>
                  <a:pt x="109" y="71"/>
                </a:cubicBezTo>
                <a:cubicBezTo>
                  <a:pt x="101" y="79"/>
                  <a:pt x="90" y="83"/>
                  <a:pt x="78" y="83"/>
                </a:cubicBezTo>
                <a:cubicBezTo>
                  <a:pt x="46" y="83"/>
                  <a:pt x="46" y="83"/>
                  <a:pt x="46" y="83"/>
                </a:cubicBezTo>
                <a:cubicBezTo>
                  <a:pt x="46" y="94"/>
                  <a:pt x="46" y="94"/>
                  <a:pt x="46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4" y="94"/>
                  <a:pt x="95" y="94"/>
                  <a:pt x="96" y="95"/>
                </a:cubicBezTo>
                <a:cubicBezTo>
                  <a:pt x="96" y="96"/>
                  <a:pt x="96" y="96"/>
                  <a:pt x="96" y="97"/>
                </a:cubicBezTo>
                <a:cubicBezTo>
                  <a:pt x="96" y="109"/>
                  <a:pt x="96" y="109"/>
                  <a:pt x="96" y="109"/>
                </a:cubicBezTo>
                <a:cubicBezTo>
                  <a:pt x="96" y="110"/>
                  <a:pt x="96" y="111"/>
                  <a:pt x="96" y="111"/>
                </a:cubicBezTo>
                <a:cubicBezTo>
                  <a:pt x="95" y="112"/>
                  <a:pt x="94" y="112"/>
                  <a:pt x="93" y="112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6" y="131"/>
                  <a:pt x="45" y="132"/>
                  <a:pt x="45" y="133"/>
                </a:cubicBezTo>
                <a:cubicBezTo>
                  <a:pt x="44" y="133"/>
                  <a:pt x="44" y="133"/>
                  <a:pt x="43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6" y="133"/>
                  <a:pt x="25" y="133"/>
                  <a:pt x="25" y="133"/>
                </a:cubicBezTo>
                <a:cubicBezTo>
                  <a:pt x="24" y="132"/>
                  <a:pt x="24" y="131"/>
                  <a:pt x="24" y="13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3" y="112"/>
                  <a:pt x="3" y="112"/>
                  <a:pt x="3" y="112"/>
                </a:cubicBezTo>
                <a:cubicBezTo>
                  <a:pt x="2" y="112"/>
                  <a:pt x="1" y="112"/>
                  <a:pt x="1" y="111"/>
                </a:cubicBezTo>
                <a:cubicBezTo>
                  <a:pt x="0" y="111"/>
                  <a:pt x="0" y="110"/>
                  <a:pt x="0" y="109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6"/>
                  <a:pt x="0" y="96"/>
                  <a:pt x="1" y="95"/>
                </a:cubicBezTo>
                <a:cubicBezTo>
                  <a:pt x="1" y="94"/>
                  <a:pt x="2" y="94"/>
                  <a:pt x="3" y="94"/>
                </a:cubicBezTo>
                <a:cubicBezTo>
                  <a:pt x="24" y="94"/>
                  <a:pt x="24" y="94"/>
                  <a:pt x="24" y="94"/>
                </a:cubicBezTo>
                <a:cubicBezTo>
                  <a:pt x="24" y="83"/>
                  <a:pt x="24" y="83"/>
                  <a:pt x="24" y="83"/>
                </a:cubicBezTo>
                <a:cubicBezTo>
                  <a:pt x="3" y="83"/>
                  <a:pt x="3" y="83"/>
                  <a:pt x="3" y="83"/>
                </a:cubicBezTo>
                <a:cubicBezTo>
                  <a:pt x="2" y="83"/>
                  <a:pt x="1" y="83"/>
                  <a:pt x="1" y="82"/>
                </a:cubicBezTo>
                <a:cubicBezTo>
                  <a:pt x="0" y="82"/>
                  <a:pt x="0" y="81"/>
                  <a:pt x="0" y="8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4"/>
                  <a:pt x="1" y="64"/>
                </a:cubicBezTo>
                <a:cubicBezTo>
                  <a:pt x="1" y="63"/>
                  <a:pt x="2" y="63"/>
                  <a:pt x="3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2"/>
                  <a:pt x="24" y="2"/>
                  <a:pt x="25" y="1"/>
                </a:cubicBezTo>
                <a:cubicBezTo>
                  <a:pt x="25" y="1"/>
                  <a:pt x="26" y="0"/>
                  <a:pt x="27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90" y="0"/>
                  <a:pt x="101" y="4"/>
                  <a:pt x="109" y="12"/>
                </a:cubicBezTo>
                <a:close/>
                <a:moveTo>
                  <a:pt x="92" y="57"/>
                </a:moveTo>
                <a:cubicBezTo>
                  <a:pt x="96" y="53"/>
                  <a:pt x="98" y="48"/>
                  <a:pt x="98" y="42"/>
                </a:cubicBezTo>
                <a:cubicBezTo>
                  <a:pt x="98" y="35"/>
                  <a:pt x="96" y="30"/>
                  <a:pt x="92" y="26"/>
                </a:cubicBezTo>
                <a:cubicBezTo>
                  <a:pt x="88" y="22"/>
                  <a:pt x="83" y="20"/>
                  <a:pt x="76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63"/>
                  <a:pt x="46" y="63"/>
                  <a:pt x="46" y="63"/>
                </a:cubicBezTo>
                <a:cubicBezTo>
                  <a:pt x="76" y="63"/>
                  <a:pt x="76" y="63"/>
                  <a:pt x="76" y="63"/>
                </a:cubicBezTo>
                <a:cubicBezTo>
                  <a:pt x="83" y="63"/>
                  <a:pt x="88" y="61"/>
                  <a:pt x="92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7355763" y="3297067"/>
            <a:ext cx="181532" cy="142632"/>
          </a:xfrm>
          <a:custGeom>
            <a:pathLst>
              <a:path extrusionOk="0" h="133" w="169">
                <a:moveTo>
                  <a:pt x="169" y="64"/>
                </a:moveTo>
                <a:cubicBezTo>
                  <a:pt x="169" y="70"/>
                  <a:pt x="169" y="70"/>
                  <a:pt x="169" y="70"/>
                </a:cubicBezTo>
                <a:cubicBezTo>
                  <a:pt x="169" y="71"/>
                  <a:pt x="169" y="72"/>
                  <a:pt x="168" y="72"/>
                </a:cubicBezTo>
                <a:cubicBezTo>
                  <a:pt x="168" y="73"/>
                  <a:pt x="167" y="73"/>
                  <a:pt x="166" y="7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31" y="131"/>
                  <a:pt x="131" y="131"/>
                  <a:pt x="131" y="131"/>
                </a:cubicBezTo>
                <a:cubicBezTo>
                  <a:pt x="130" y="133"/>
                  <a:pt x="129" y="133"/>
                  <a:pt x="128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1" y="133"/>
                  <a:pt x="110" y="133"/>
                  <a:pt x="110" y="131"/>
                </a:cubicBezTo>
                <a:cubicBezTo>
                  <a:pt x="94" y="73"/>
                  <a:pt x="94" y="73"/>
                  <a:pt x="94" y="73"/>
                </a:cubicBezTo>
                <a:cubicBezTo>
                  <a:pt x="74" y="73"/>
                  <a:pt x="74" y="73"/>
                  <a:pt x="74" y="73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58" y="133"/>
                  <a:pt x="57" y="133"/>
                  <a:pt x="55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133"/>
                  <a:pt x="39" y="133"/>
                  <a:pt x="39" y="133"/>
                </a:cubicBezTo>
                <a:cubicBezTo>
                  <a:pt x="38" y="132"/>
                  <a:pt x="38" y="132"/>
                  <a:pt x="38" y="131"/>
                </a:cubicBezTo>
                <a:cubicBezTo>
                  <a:pt x="22" y="73"/>
                  <a:pt x="22" y="73"/>
                  <a:pt x="22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3"/>
                  <a:pt x="1" y="73"/>
                  <a:pt x="1" y="72"/>
                </a:cubicBezTo>
                <a:cubicBezTo>
                  <a:pt x="0" y="72"/>
                  <a:pt x="0" y="71"/>
                  <a:pt x="0" y="7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3"/>
                  <a:pt x="0" y="62"/>
                  <a:pt x="1" y="62"/>
                </a:cubicBezTo>
                <a:cubicBezTo>
                  <a:pt x="1" y="61"/>
                  <a:pt x="2" y="61"/>
                  <a:pt x="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6" y="49"/>
                  <a:pt x="16" y="49"/>
                  <a:pt x="16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2" y="49"/>
                  <a:pt x="1" y="48"/>
                  <a:pt x="1" y="48"/>
                </a:cubicBezTo>
                <a:cubicBezTo>
                  <a:pt x="0" y="47"/>
                  <a:pt x="0" y="47"/>
                  <a:pt x="0" y="4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8"/>
                  <a:pt x="1" y="37"/>
                </a:cubicBezTo>
                <a:cubicBezTo>
                  <a:pt x="1" y="37"/>
                  <a:pt x="2" y="37"/>
                  <a:pt x="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5" y="4"/>
                  <a:pt x="5" y="4"/>
                  <a:pt x="5" y="4"/>
                </a:cubicBezTo>
                <a:cubicBezTo>
                  <a:pt x="4" y="3"/>
                  <a:pt x="5" y="2"/>
                  <a:pt x="5" y="1"/>
                </a:cubicBezTo>
                <a:cubicBezTo>
                  <a:pt x="6" y="1"/>
                  <a:pt x="7" y="0"/>
                  <a:pt x="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4" y="3"/>
                </a:cubicBezTo>
                <a:cubicBezTo>
                  <a:pt x="32" y="37"/>
                  <a:pt x="32" y="37"/>
                  <a:pt x="32" y="37"/>
                </a:cubicBezTo>
                <a:cubicBezTo>
                  <a:pt x="66" y="37"/>
                  <a:pt x="66" y="37"/>
                  <a:pt x="66" y="37"/>
                </a:cubicBezTo>
                <a:cubicBezTo>
                  <a:pt x="75" y="3"/>
                  <a:pt x="75" y="3"/>
                  <a:pt x="75" y="3"/>
                </a:cubicBezTo>
                <a:cubicBezTo>
                  <a:pt x="76" y="1"/>
                  <a:pt x="77" y="0"/>
                  <a:pt x="7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1" y="0"/>
                  <a:pt x="92" y="1"/>
                  <a:pt x="93" y="3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45" y="3"/>
                  <a:pt x="145" y="3"/>
                  <a:pt x="145" y="3"/>
                </a:cubicBezTo>
                <a:cubicBezTo>
                  <a:pt x="146" y="1"/>
                  <a:pt x="147" y="0"/>
                  <a:pt x="148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2" y="0"/>
                  <a:pt x="163" y="1"/>
                  <a:pt x="164" y="1"/>
                </a:cubicBezTo>
                <a:cubicBezTo>
                  <a:pt x="164" y="2"/>
                  <a:pt x="165" y="3"/>
                  <a:pt x="164" y="4"/>
                </a:cubicBezTo>
                <a:cubicBezTo>
                  <a:pt x="156" y="37"/>
                  <a:pt x="156" y="37"/>
                  <a:pt x="15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7" y="37"/>
                  <a:pt x="168" y="37"/>
                  <a:pt x="168" y="37"/>
                </a:cubicBezTo>
                <a:cubicBezTo>
                  <a:pt x="169" y="38"/>
                  <a:pt x="169" y="39"/>
                  <a:pt x="169" y="40"/>
                </a:cubicBezTo>
                <a:cubicBezTo>
                  <a:pt x="169" y="46"/>
                  <a:pt x="169" y="46"/>
                  <a:pt x="169" y="46"/>
                </a:cubicBezTo>
                <a:cubicBezTo>
                  <a:pt x="169" y="47"/>
                  <a:pt x="169" y="47"/>
                  <a:pt x="168" y="48"/>
                </a:cubicBezTo>
                <a:cubicBezTo>
                  <a:pt x="168" y="48"/>
                  <a:pt x="167" y="49"/>
                  <a:pt x="166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166" y="61"/>
                  <a:pt x="166" y="61"/>
                  <a:pt x="166" y="61"/>
                </a:cubicBezTo>
                <a:cubicBezTo>
                  <a:pt x="167" y="61"/>
                  <a:pt x="168" y="61"/>
                  <a:pt x="168" y="62"/>
                </a:cubicBezTo>
                <a:cubicBezTo>
                  <a:pt x="169" y="62"/>
                  <a:pt x="169" y="63"/>
                  <a:pt x="169" y="64"/>
                </a:cubicBezTo>
                <a:close/>
                <a:moveTo>
                  <a:pt x="59" y="61"/>
                </a:moveTo>
                <a:cubicBezTo>
                  <a:pt x="63" y="49"/>
                  <a:pt x="63" y="49"/>
                  <a:pt x="63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8" y="61"/>
                  <a:pt x="38" y="61"/>
                  <a:pt x="38" y="61"/>
                </a:cubicBezTo>
                <a:lnTo>
                  <a:pt x="59" y="61"/>
                </a:lnTo>
                <a:close/>
                <a:moveTo>
                  <a:pt x="48" y="101"/>
                </a:moveTo>
                <a:cubicBezTo>
                  <a:pt x="56" y="73"/>
                  <a:pt x="56" y="73"/>
                  <a:pt x="56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1"/>
                  <a:pt x="48" y="101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1"/>
                  <a:pt x="48" y="101"/>
                  <a:pt x="48" y="101"/>
                </a:cubicBezTo>
                <a:close/>
                <a:moveTo>
                  <a:pt x="78" y="61"/>
                </a:moveTo>
                <a:cubicBezTo>
                  <a:pt x="91" y="61"/>
                  <a:pt x="91" y="61"/>
                  <a:pt x="91" y="61"/>
                </a:cubicBezTo>
                <a:cubicBezTo>
                  <a:pt x="87" y="49"/>
                  <a:pt x="87" y="49"/>
                  <a:pt x="87" y="49"/>
                </a:cubicBezTo>
                <a:cubicBezTo>
                  <a:pt x="81" y="49"/>
                  <a:pt x="81" y="49"/>
                  <a:pt x="81" y="49"/>
                </a:cubicBezTo>
                <a:lnTo>
                  <a:pt x="78" y="61"/>
                </a:lnTo>
                <a:close/>
                <a:moveTo>
                  <a:pt x="130" y="61"/>
                </a:moveTo>
                <a:cubicBezTo>
                  <a:pt x="134" y="49"/>
                  <a:pt x="134" y="49"/>
                  <a:pt x="134" y="49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9" y="61"/>
                  <a:pt x="109" y="61"/>
                  <a:pt x="109" y="61"/>
                </a:cubicBezTo>
                <a:lnTo>
                  <a:pt x="130" y="61"/>
                </a:lnTo>
                <a:close/>
                <a:moveTo>
                  <a:pt x="120" y="101"/>
                </a:moveTo>
                <a:cubicBezTo>
                  <a:pt x="127" y="73"/>
                  <a:pt x="127" y="73"/>
                  <a:pt x="127" y="73"/>
                </a:cubicBezTo>
                <a:cubicBezTo>
                  <a:pt x="112" y="73"/>
                  <a:pt x="112" y="73"/>
                  <a:pt x="112" y="73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20" y="101"/>
                  <a:pt x="120" y="102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101"/>
                  <a:pt x="120" y="101"/>
                  <a:pt x="120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7589161" y="3297067"/>
            <a:ext cx="123182" cy="170187"/>
          </a:xfrm>
          <a:custGeom>
            <a:pathLst>
              <a:path extrusionOk="0" h="158" w="114">
                <a:moveTo>
                  <a:pt x="105" y="49"/>
                </a:moveTo>
                <a:cubicBezTo>
                  <a:pt x="106" y="60"/>
                  <a:pt x="102" y="68"/>
                  <a:pt x="92" y="73"/>
                </a:cubicBezTo>
                <a:cubicBezTo>
                  <a:pt x="100" y="75"/>
                  <a:pt x="105" y="78"/>
                  <a:pt x="109" y="83"/>
                </a:cubicBezTo>
                <a:cubicBezTo>
                  <a:pt x="112" y="88"/>
                  <a:pt x="114" y="94"/>
                  <a:pt x="113" y="103"/>
                </a:cubicBezTo>
                <a:cubicBezTo>
                  <a:pt x="113" y="108"/>
                  <a:pt x="112" y="111"/>
                  <a:pt x="110" y="115"/>
                </a:cubicBezTo>
                <a:cubicBezTo>
                  <a:pt x="108" y="118"/>
                  <a:pt x="106" y="121"/>
                  <a:pt x="104" y="123"/>
                </a:cubicBezTo>
                <a:cubicBezTo>
                  <a:pt x="101" y="126"/>
                  <a:pt x="98" y="127"/>
                  <a:pt x="95" y="129"/>
                </a:cubicBezTo>
                <a:cubicBezTo>
                  <a:pt x="91" y="130"/>
                  <a:pt x="87" y="131"/>
                  <a:pt x="83" y="132"/>
                </a:cubicBezTo>
                <a:cubicBezTo>
                  <a:pt x="79" y="133"/>
                  <a:pt x="75" y="133"/>
                  <a:pt x="69" y="134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55" y="158"/>
                  <a:pt x="55" y="158"/>
                  <a:pt x="55" y="158"/>
                </a:cubicBezTo>
                <a:cubicBezTo>
                  <a:pt x="55" y="134"/>
                  <a:pt x="55" y="134"/>
                  <a:pt x="55" y="134"/>
                </a:cubicBezTo>
                <a:cubicBezTo>
                  <a:pt x="50" y="134"/>
                  <a:pt x="46" y="134"/>
                  <a:pt x="43" y="134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29" y="158"/>
                  <a:pt x="29" y="158"/>
                  <a:pt x="29" y="158"/>
                </a:cubicBezTo>
                <a:cubicBezTo>
                  <a:pt x="29" y="134"/>
                  <a:pt x="29" y="134"/>
                  <a:pt x="29" y="134"/>
                </a:cubicBezTo>
                <a:cubicBezTo>
                  <a:pt x="28" y="134"/>
                  <a:pt x="26" y="134"/>
                  <a:pt x="24" y="133"/>
                </a:cubicBezTo>
                <a:cubicBezTo>
                  <a:pt x="21" y="133"/>
                  <a:pt x="20" y="133"/>
                  <a:pt x="19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3" y="116"/>
                  <a:pt x="3" y="116"/>
                  <a:pt x="3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6" y="116"/>
                  <a:pt x="18" y="115"/>
                  <a:pt x="19" y="111"/>
                </a:cubicBezTo>
                <a:cubicBezTo>
                  <a:pt x="19" y="73"/>
                  <a:pt x="19" y="73"/>
                  <a:pt x="19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73"/>
                  <a:pt x="19" y="73"/>
                  <a:pt x="19" y="73"/>
                </a:cubicBezTo>
                <a:cubicBezTo>
                  <a:pt x="19" y="46"/>
                  <a:pt x="19" y="46"/>
                  <a:pt x="19" y="46"/>
                </a:cubicBezTo>
                <a:cubicBezTo>
                  <a:pt x="18" y="42"/>
                  <a:pt x="15" y="40"/>
                  <a:pt x="1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4"/>
                  <a:pt x="0" y="24"/>
                  <a:pt x="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4"/>
                  <a:pt x="27" y="24"/>
                  <a:pt x="29" y="24"/>
                </a:cubicBezTo>
                <a:cubicBezTo>
                  <a:pt x="29" y="0"/>
                  <a:pt x="29" y="0"/>
                  <a:pt x="2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24"/>
                  <a:pt x="43" y="24"/>
                  <a:pt x="43" y="24"/>
                </a:cubicBezTo>
                <a:cubicBezTo>
                  <a:pt x="49" y="24"/>
                  <a:pt x="52" y="23"/>
                  <a:pt x="55" y="23"/>
                </a:cubicBezTo>
                <a:cubicBezTo>
                  <a:pt x="55" y="0"/>
                  <a:pt x="55" y="0"/>
                  <a:pt x="55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69" y="24"/>
                  <a:pt x="69" y="24"/>
                </a:cubicBezTo>
                <a:cubicBezTo>
                  <a:pt x="74" y="25"/>
                  <a:pt x="79" y="25"/>
                  <a:pt x="83" y="26"/>
                </a:cubicBezTo>
                <a:cubicBezTo>
                  <a:pt x="87" y="27"/>
                  <a:pt x="90" y="29"/>
                  <a:pt x="93" y="31"/>
                </a:cubicBezTo>
                <a:cubicBezTo>
                  <a:pt x="97" y="32"/>
                  <a:pt x="99" y="35"/>
                  <a:pt x="101" y="38"/>
                </a:cubicBezTo>
                <a:cubicBezTo>
                  <a:pt x="103" y="41"/>
                  <a:pt x="104" y="45"/>
                  <a:pt x="105" y="49"/>
                </a:cubicBezTo>
                <a:close/>
                <a:moveTo>
                  <a:pt x="78" y="55"/>
                </a:moveTo>
                <a:cubicBezTo>
                  <a:pt x="78" y="53"/>
                  <a:pt x="77" y="51"/>
                  <a:pt x="76" y="50"/>
                </a:cubicBezTo>
                <a:cubicBezTo>
                  <a:pt x="76" y="48"/>
                  <a:pt x="75" y="47"/>
                  <a:pt x="74" y="46"/>
                </a:cubicBezTo>
                <a:cubicBezTo>
                  <a:pt x="72" y="45"/>
                  <a:pt x="71" y="44"/>
                  <a:pt x="69" y="43"/>
                </a:cubicBezTo>
                <a:cubicBezTo>
                  <a:pt x="67" y="42"/>
                  <a:pt x="65" y="42"/>
                  <a:pt x="64" y="42"/>
                </a:cubicBezTo>
                <a:cubicBezTo>
                  <a:pt x="62" y="41"/>
                  <a:pt x="60" y="41"/>
                  <a:pt x="58" y="41"/>
                </a:cubicBezTo>
                <a:cubicBezTo>
                  <a:pt x="56" y="41"/>
                  <a:pt x="54" y="41"/>
                  <a:pt x="52" y="41"/>
                </a:cubicBezTo>
                <a:cubicBezTo>
                  <a:pt x="51" y="41"/>
                  <a:pt x="49" y="41"/>
                  <a:pt x="47" y="41"/>
                </a:cubicBezTo>
                <a:cubicBezTo>
                  <a:pt x="45" y="41"/>
                  <a:pt x="44" y="41"/>
                  <a:pt x="44" y="41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5" y="70"/>
                  <a:pt x="47" y="70"/>
                </a:cubicBezTo>
                <a:cubicBezTo>
                  <a:pt x="49" y="70"/>
                  <a:pt x="50" y="70"/>
                  <a:pt x="51" y="70"/>
                </a:cubicBezTo>
                <a:cubicBezTo>
                  <a:pt x="52" y="70"/>
                  <a:pt x="54" y="70"/>
                  <a:pt x="56" y="70"/>
                </a:cubicBezTo>
                <a:cubicBezTo>
                  <a:pt x="58" y="69"/>
                  <a:pt x="60" y="69"/>
                  <a:pt x="61" y="69"/>
                </a:cubicBezTo>
                <a:cubicBezTo>
                  <a:pt x="63" y="69"/>
                  <a:pt x="64" y="68"/>
                  <a:pt x="66" y="68"/>
                </a:cubicBezTo>
                <a:cubicBezTo>
                  <a:pt x="68" y="68"/>
                  <a:pt x="69" y="67"/>
                  <a:pt x="71" y="66"/>
                </a:cubicBezTo>
                <a:cubicBezTo>
                  <a:pt x="72" y="66"/>
                  <a:pt x="73" y="65"/>
                  <a:pt x="74" y="64"/>
                </a:cubicBezTo>
                <a:cubicBezTo>
                  <a:pt x="75" y="63"/>
                  <a:pt x="76" y="62"/>
                  <a:pt x="77" y="60"/>
                </a:cubicBezTo>
                <a:cubicBezTo>
                  <a:pt x="77" y="59"/>
                  <a:pt x="78" y="57"/>
                  <a:pt x="78" y="55"/>
                </a:cubicBezTo>
                <a:close/>
                <a:moveTo>
                  <a:pt x="84" y="100"/>
                </a:moveTo>
                <a:cubicBezTo>
                  <a:pt x="84" y="98"/>
                  <a:pt x="84" y="96"/>
                  <a:pt x="83" y="94"/>
                </a:cubicBezTo>
                <a:cubicBezTo>
                  <a:pt x="82" y="92"/>
                  <a:pt x="81" y="91"/>
                  <a:pt x="79" y="90"/>
                </a:cubicBezTo>
                <a:cubicBezTo>
                  <a:pt x="78" y="89"/>
                  <a:pt x="76" y="88"/>
                  <a:pt x="74" y="87"/>
                </a:cubicBezTo>
                <a:cubicBezTo>
                  <a:pt x="72" y="86"/>
                  <a:pt x="70" y="86"/>
                  <a:pt x="68" y="85"/>
                </a:cubicBezTo>
                <a:cubicBezTo>
                  <a:pt x="66" y="85"/>
                  <a:pt x="64" y="85"/>
                  <a:pt x="61" y="84"/>
                </a:cubicBezTo>
                <a:cubicBezTo>
                  <a:pt x="58" y="84"/>
                  <a:pt x="56" y="84"/>
                  <a:pt x="54" y="84"/>
                </a:cubicBezTo>
                <a:cubicBezTo>
                  <a:pt x="53" y="84"/>
                  <a:pt x="51" y="84"/>
                  <a:pt x="48" y="84"/>
                </a:cubicBezTo>
                <a:cubicBezTo>
                  <a:pt x="46" y="84"/>
                  <a:pt x="44" y="84"/>
                  <a:pt x="44" y="84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44" y="116"/>
                  <a:pt x="45" y="116"/>
                  <a:pt x="47" y="116"/>
                </a:cubicBezTo>
                <a:cubicBezTo>
                  <a:pt x="49" y="116"/>
                  <a:pt x="50" y="116"/>
                  <a:pt x="52" y="116"/>
                </a:cubicBezTo>
                <a:cubicBezTo>
                  <a:pt x="53" y="116"/>
                  <a:pt x="55" y="116"/>
                  <a:pt x="57" y="116"/>
                </a:cubicBezTo>
                <a:cubicBezTo>
                  <a:pt x="59" y="116"/>
                  <a:pt x="61" y="116"/>
                  <a:pt x="62" y="116"/>
                </a:cubicBezTo>
                <a:cubicBezTo>
                  <a:pt x="64" y="116"/>
                  <a:pt x="66" y="115"/>
                  <a:pt x="68" y="115"/>
                </a:cubicBezTo>
                <a:cubicBezTo>
                  <a:pt x="70" y="115"/>
                  <a:pt x="71" y="114"/>
                  <a:pt x="73" y="114"/>
                </a:cubicBezTo>
                <a:cubicBezTo>
                  <a:pt x="74" y="113"/>
                  <a:pt x="76" y="113"/>
                  <a:pt x="77" y="112"/>
                </a:cubicBezTo>
                <a:cubicBezTo>
                  <a:pt x="79" y="111"/>
                  <a:pt x="80" y="110"/>
                  <a:pt x="81" y="109"/>
                </a:cubicBezTo>
                <a:cubicBezTo>
                  <a:pt x="82" y="108"/>
                  <a:pt x="83" y="107"/>
                  <a:pt x="83" y="105"/>
                </a:cubicBezTo>
                <a:cubicBezTo>
                  <a:pt x="84" y="104"/>
                  <a:pt x="84" y="102"/>
                  <a:pt x="84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7759347" y="3284101"/>
            <a:ext cx="157220" cy="183153"/>
          </a:xfrm>
          <a:custGeom>
            <a:pathLst>
              <a:path extrusionOk="0" h="170" w="146">
                <a:moveTo>
                  <a:pt x="85" y="52"/>
                </a:moveTo>
                <a:cubicBezTo>
                  <a:pt x="85" y="54"/>
                  <a:pt x="86" y="56"/>
                  <a:pt x="88" y="58"/>
                </a:cubicBezTo>
                <a:cubicBezTo>
                  <a:pt x="90" y="60"/>
                  <a:pt x="92" y="61"/>
                  <a:pt x="94" y="61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6" y="161"/>
                  <a:pt x="146" y="161"/>
                  <a:pt x="146" y="161"/>
                </a:cubicBezTo>
                <a:cubicBezTo>
                  <a:pt x="146" y="163"/>
                  <a:pt x="145" y="165"/>
                  <a:pt x="143" y="167"/>
                </a:cubicBezTo>
                <a:cubicBezTo>
                  <a:pt x="141" y="169"/>
                  <a:pt x="139" y="170"/>
                  <a:pt x="137" y="17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0"/>
                  <a:pt x="5" y="169"/>
                  <a:pt x="3" y="167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9" y="0"/>
                </a:cubicBezTo>
                <a:cubicBezTo>
                  <a:pt x="85" y="0"/>
                  <a:pt x="85" y="0"/>
                  <a:pt x="85" y="0"/>
                </a:cubicBezTo>
                <a:lnTo>
                  <a:pt x="85" y="52"/>
                </a:lnTo>
                <a:close/>
                <a:moveTo>
                  <a:pt x="97" y="49"/>
                </a:moveTo>
                <a:cubicBezTo>
                  <a:pt x="97" y="4"/>
                  <a:pt x="97" y="4"/>
                  <a:pt x="97" y="4"/>
                </a:cubicBezTo>
                <a:cubicBezTo>
                  <a:pt x="99" y="5"/>
                  <a:pt x="100" y="6"/>
                  <a:pt x="101" y="7"/>
                </a:cubicBezTo>
                <a:cubicBezTo>
                  <a:pt x="139" y="45"/>
                  <a:pt x="139" y="45"/>
                  <a:pt x="139" y="45"/>
                </a:cubicBezTo>
                <a:cubicBezTo>
                  <a:pt x="140" y="46"/>
                  <a:pt x="141" y="47"/>
                  <a:pt x="142" y="49"/>
                </a:cubicBezTo>
                <a:lnTo>
                  <a:pt x="97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961950" y="3284101"/>
            <a:ext cx="155598" cy="183153"/>
          </a:xfrm>
          <a:custGeom>
            <a:pathLst>
              <a:path extrusionOk="0" h="170" w="145">
                <a:moveTo>
                  <a:pt x="94" y="61"/>
                </a:moveTo>
                <a:cubicBezTo>
                  <a:pt x="145" y="61"/>
                  <a:pt x="145" y="61"/>
                  <a:pt x="145" y="61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45" y="163"/>
                  <a:pt x="144" y="165"/>
                  <a:pt x="142" y="167"/>
                </a:cubicBezTo>
                <a:cubicBezTo>
                  <a:pt x="141" y="169"/>
                  <a:pt x="138" y="170"/>
                  <a:pt x="136" y="170"/>
                </a:cubicBezTo>
                <a:cubicBezTo>
                  <a:pt x="9" y="170"/>
                  <a:pt x="9" y="170"/>
                  <a:pt x="9" y="170"/>
                </a:cubicBezTo>
                <a:cubicBezTo>
                  <a:pt x="6" y="170"/>
                  <a:pt x="4" y="169"/>
                  <a:pt x="2" y="167"/>
                </a:cubicBezTo>
                <a:cubicBezTo>
                  <a:pt x="1" y="165"/>
                  <a:pt x="0" y="163"/>
                  <a:pt x="0" y="161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84" y="54"/>
                  <a:pt x="85" y="56"/>
                  <a:pt x="87" y="58"/>
                </a:cubicBezTo>
                <a:cubicBezTo>
                  <a:pt x="89" y="60"/>
                  <a:pt x="91" y="61"/>
                  <a:pt x="94" y="61"/>
                </a:cubicBezTo>
                <a:close/>
                <a:moveTo>
                  <a:pt x="109" y="82"/>
                </a:moveTo>
                <a:cubicBezTo>
                  <a:pt x="109" y="76"/>
                  <a:pt x="109" y="76"/>
                  <a:pt x="109" y="76"/>
                </a:cubicBezTo>
                <a:cubicBezTo>
                  <a:pt x="109" y="75"/>
                  <a:pt x="108" y="74"/>
                  <a:pt x="108" y="74"/>
                </a:cubicBezTo>
                <a:cubicBezTo>
                  <a:pt x="107" y="73"/>
                  <a:pt x="106" y="73"/>
                  <a:pt x="106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8" y="73"/>
                  <a:pt x="37" y="73"/>
                  <a:pt x="37" y="74"/>
                </a:cubicBezTo>
                <a:cubicBezTo>
                  <a:pt x="36" y="74"/>
                  <a:pt x="36" y="75"/>
                  <a:pt x="36" y="76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3"/>
                  <a:pt x="36" y="84"/>
                  <a:pt x="37" y="84"/>
                </a:cubicBezTo>
                <a:cubicBezTo>
                  <a:pt x="37" y="85"/>
                  <a:pt x="38" y="85"/>
                  <a:pt x="39" y="85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6" y="85"/>
                  <a:pt x="107" y="85"/>
                  <a:pt x="108" y="84"/>
                </a:cubicBezTo>
                <a:cubicBezTo>
                  <a:pt x="108" y="84"/>
                  <a:pt x="109" y="83"/>
                  <a:pt x="109" y="82"/>
                </a:cubicBezTo>
                <a:close/>
                <a:moveTo>
                  <a:pt x="109" y="106"/>
                </a:moveTo>
                <a:cubicBezTo>
                  <a:pt x="109" y="100"/>
                  <a:pt x="109" y="100"/>
                  <a:pt x="109" y="100"/>
                </a:cubicBezTo>
                <a:cubicBezTo>
                  <a:pt x="109" y="99"/>
                  <a:pt x="108" y="98"/>
                  <a:pt x="108" y="98"/>
                </a:cubicBezTo>
                <a:cubicBezTo>
                  <a:pt x="107" y="97"/>
                  <a:pt x="106" y="97"/>
                  <a:pt x="106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8" y="97"/>
                  <a:pt x="37" y="97"/>
                  <a:pt x="37" y="98"/>
                </a:cubicBezTo>
                <a:cubicBezTo>
                  <a:pt x="36" y="98"/>
                  <a:pt x="36" y="99"/>
                  <a:pt x="36" y="100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6" y="107"/>
                  <a:pt x="36" y="108"/>
                  <a:pt x="37" y="108"/>
                </a:cubicBezTo>
                <a:cubicBezTo>
                  <a:pt x="37" y="109"/>
                  <a:pt x="38" y="109"/>
                  <a:pt x="39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7" y="109"/>
                  <a:pt x="108" y="108"/>
                </a:cubicBezTo>
                <a:cubicBezTo>
                  <a:pt x="108" y="108"/>
                  <a:pt x="109" y="107"/>
                  <a:pt x="109" y="106"/>
                </a:cubicBezTo>
                <a:close/>
                <a:moveTo>
                  <a:pt x="109" y="130"/>
                </a:moveTo>
                <a:cubicBezTo>
                  <a:pt x="109" y="124"/>
                  <a:pt x="109" y="124"/>
                  <a:pt x="109" y="124"/>
                </a:cubicBezTo>
                <a:cubicBezTo>
                  <a:pt x="109" y="123"/>
                  <a:pt x="108" y="123"/>
                  <a:pt x="108" y="122"/>
                </a:cubicBezTo>
                <a:cubicBezTo>
                  <a:pt x="107" y="122"/>
                  <a:pt x="106" y="121"/>
                  <a:pt x="106" y="121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38" y="121"/>
                  <a:pt x="37" y="122"/>
                  <a:pt x="37" y="122"/>
                </a:cubicBezTo>
                <a:cubicBezTo>
                  <a:pt x="36" y="123"/>
                  <a:pt x="36" y="123"/>
                  <a:pt x="36" y="124"/>
                </a:cubicBezTo>
                <a:cubicBezTo>
                  <a:pt x="36" y="130"/>
                  <a:pt x="36" y="130"/>
                  <a:pt x="36" y="130"/>
                </a:cubicBezTo>
                <a:cubicBezTo>
                  <a:pt x="36" y="131"/>
                  <a:pt x="36" y="132"/>
                  <a:pt x="37" y="132"/>
                </a:cubicBezTo>
                <a:cubicBezTo>
                  <a:pt x="37" y="133"/>
                  <a:pt x="38" y="133"/>
                  <a:pt x="39" y="133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6" y="133"/>
                  <a:pt x="107" y="133"/>
                  <a:pt x="108" y="132"/>
                </a:cubicBezTo>
                <a:cubicBezTo>
                  <a:pt x="108" y="132"/>
                  <a:pt x="109" y="131"/>
                  <a:pt x="109" y="130"/>
                </a:cubicBezTo>
                <a:close/>
                <a:moveTo>
                  <a:pt x="139" y="45"/>
                </a:moveTo>
                <a:cubicBezTo>
                  <a:pt x="139" y="46"/>
                  <a:pt x="140" y="47"/>
                  <a:pt x="141" y="49"/>
                </a:cubicBezTo>
                <a:cubicBezTo>
                  <a:pt x="97" y="49"/>
                  <a:pt x="97" y="49"/>
                  <a:pt x="97" y="49"/>
                </a:cubicBezTo>
                <a:cubicBezTo>
                  <a:pt x="97" y="4"/>
                  <a:pt x="97" y="4"/>
                  <a:pt x="97" y="4"/>
                </a:cubicBezTo>
                <a:cubicBezTo>
                  <a:pt x="98" y="5"/>
                  <a:pt x="99" y="6"/>
                  <a:pt x="100" y="7"/>
                </a:cubicBezTo>
                <a:lnTo>
                  <a:pt x="139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8167794" y="3284101"/>
            <a:ext cx="165324" cy="183153"/>
          </a:xfrm>
          <a:custGeom>
            <a:pathLst>
              <a:path extrusionOk="0" h="170" w="154">
                <a:moveTo>
                  <a:pt x="67" y="136"/>
                </a:moveTo>
                <a:cubicBezTo>
                  <a:pt x="67" y="137"/>
                  <a:pt x="66" y="138"/>
                  <a:pt x="66" y="139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5" y="169"/>
                  <a:pt x="34" y="170"/>
                  <a:pt x="33" y="170"/>
                </a:cubicBezTo>
                <a:cubicBezTo>
                  <a:pt x="33" y="170"/>
                  <a:pt x="32" y="169"/>
                  <a:pt x="31" y="16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6"/>
                  <a:pt x="0" y="135"/>
                </a:cubicBezTo>
                <a:cubicBezTo>
                  <a:pt x="1" y="134"/>
                  <a:pt x="2" y="133"/>
                  <a:pt x="3" y="133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2"/>
                  <a:pt x="22" y="1"/>
                </a:cubicBezTo>
                <a:cubicBezTo>
                  <a:pt x="23" y="0"/>
                  <a:pt x="23" y="0"/>
                  <a:pt x="2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4" y="0"/>
                  <a:pt x="45" y="1"/>
                </a:cubicBezTo>
                <a:cubicBezTo>
                  <a:pt x="45" y="2"/>
                  <a:pt x="45" y="2"/>
                  <a:pt x="45" y="3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4" y="133"/>
                  <a:pt x="65" y="134"/>
                  <a:pt x="66" y="134"/>
                </a:cubicBezTo>
                <a:cubicBezTo>
                  <a:pt x="66" y="135"/>
                  <a:pt x="67" y="135"/>
                  <a:pt x="67" y="136"/>
                </a:cubicBezTo>
                <a:close/>
                <a:moveTo>
                  <a:pt x="154" y="63"/>
                </a:moveTo>
                <a:cubicBezTo>
                  <a:pt x="154" y="73"/>
                  <a:pt x="154" y="73"/>
                  <a:pt x="154" y="73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130" y="49"/>
                  <a:pt x="130" y="49"/>
                  <a:pt x="130" y="49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63"/>
                  <a:pt x="82" y="63"/>
                  <a:pt x="82" y="63"/>
                </a:cubicBezTo>
                <a:cubicBezTo>
                  <a:pt x="89" y="63"/>
                  <a:pt x="89" y="63"/>
                  <a:pt x="89" y="63"/>
                </a:cubicBezTo>
                <a:cubicBezTo>
                  <a:pt x="110" y="0"/>
                  <a:pt x="110" y="0"/>
                  <a:pt x="11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7" y="63"/>
                  <a:pt x="147" y="63"/>
                  <a:pt x="147" y="63"/>
                </a:cubicBezTo>
                <a:lnTo>
                  <a:pt x="154" y="63"/>
                </a:lnTo>
                <a:close/>
                <a:moveTo>
                  <a:pt x="146" y="148"/>
                </a:moveTo>
                <a:cubicBezTo>
                  <a:pt x="146" y="170"/>
                  <a:pt x="146" y="170"/>
                  <a:pt x="146" y="170"/>
                </a:cubicBezTo>
                <a:cubicBezTo>
                  <a:pt x="90" y="170"/>
                  <a:pt x="90" y="170"/>
                  <a:pt x="90" y="170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6" y="110"/>
                  <a:pt x="127" y="109"/>
                  <a:pt x="127" y="109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7"/>
                  <a:pt x="128" y="107"/>
                  <a:pt x="128" y="107"/>
                </a:cubicBezTo>
                <a:cubicBezTo>
                  <a:pt x="128" y="107"/>
                  <a:pt x="128" y="107"/>
                  <a:pt x="128" y="107"/>
                </a:cubicBezTo>
                <a:cubicBezTo>
                  <a:pt x="127" y="108"/>
                  <a:pt x="127" y="108"/>
                  <a:pt x="127" y="108"/>
                </a:cubicBezTo>
                <a:cubicBezTo>
                  <a:pt x="126" y="108"/>
                  <a:pt x="125" y="108"/>
                  <a:pt x="124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2" y="119"/>
                  <a:pt x="102" y="119"/>
                  <a:pt x="102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1" y="97"/>
                  <a:pt x="91" y="97"/>
                  <a:pt x="91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10" y="156"/>
                  <a:pt x="110" y="156"/>
                  <a:pt x="110" y="156"/>
                </a:cubicBezTo>
                <a:cubicBezTo>
                  <a:pt x="109" y="156"/>
                  <a:pt x="109" y="157"/>
                  <a:pt x="108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8" y="159"/>
                  <a:pt x="108" y="159"/>
                  <a:pt x="108" y="159"/>
                </a:cubicBezTo>
                <a:cubicBezTo>
                  <a:pt x="109" y="159"/>
                  <a:pt x="109" y="159"/>
                  <a:pt x="111" y="159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4" y="148"/>
                  <a:pt x="134" y="148"/>
                  <a:pt x="134" y="148"/>
                </a:cubicBezTo>
                <a:lnTo>
                  <a:pt x="146" y="148"/>
                </a:lnTo>
                <a:close/>
                <a:moveTo>
                  <a:pt x="110" y="39"/>
                </a:moveTo>
                <a:cubicBezTo>
                  <a:pt x="126" y="39"/>
                  <a:pt x="126" y="39"/>
                  <a:pt x="126" y="39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8" y="13"/>
                  <a:pt x="118" y="12"/>
                  <a:pt x="118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8" y="14"/>
                  <a:pt x="117" y="14"/>
                  <a:pt x="117" y="15"/>
                </a:cubicBezTo>
                <a:cubicBezTo>
                  <a:pt x="117" y="17"/>
                  <a:pt x="117" y="17"/>
                  <a:pt x="117" y="18"/>
                </a:cubicBezTo>
                <a:lnTo>
                  <a:pt x="110" y="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8383364" y="3284101"/>
            <a:ext cx="165324" cy="183153"/>
          </a:xfrm>
          <a:custGeom>
            <a:pathLst>
              <a:path extrusionOk="0" h="170" w="154">
                <a:moveTo>
                  <a:pt x="67" y="136"/>
                </a:moveTo>
                <a:cubicBezTo>
                  <a:pt x="67" y="137"/>
                  <a:pt x="67" y="138"/>
                  <a:pt x="66" y="139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5" y="169"/>
                  <a:pt x="35" y="170"/>
                  <a:pt x="34" y="170"/>
                </a:cubicBezTo>
                <a:cubicBezTo>
                  <a:pt x="33" y="170"/>
                  <a:pt x="32" y="169"/>
                  <a:pt x="32" y="16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6"/>
                  <a:pt x="1" y="135"/>
                </a:cubicBezTo>
                <a:cubicBezTo>
                  <a:pt x="1" y="134"/>
                  <a:pt x="2" y="133"/>
                  <a:pt x="4" y="133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5" y="1"/>
                </a:cubicBezTo>
                <a:cubicBezTo>
                  <a:pt x="46" y="2"/>
                  <a:pt x="46" y="2"/>
                  <a:pt x="46" y="3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5" y="133"/>
                  <a:pt x="66" y="134"/>
                  <a:pt x="66" y="134"/>
                </a:cubicBezTo>
                <a:cubicBezTo>
                  <a:pt x="67" y="135"/>
                  <a:pt x="67" y="135"/>
                  <a:pt x="67" y="136"/>
                </a:cubicBezTo>
                <a:close/>
                <a:moveTo>
                  <a:pt x="154" y="160"/>
                </a:moveTo>
                <a:cubicBezTo>
                  <a:pt x="154" y="170"/>
                  <a:pt x="154" y="170"/>
                  <a:pt x="154" y="170"/>
                </a:cubicBezTo>
                <a:cubicBezTo>
                  <a:pt x="127" y="170"/>
                  <a:pt x="127" y="170"/>
                  <a:pt x="127" y="170"/>
                </a:cubicBezTo>
                <a:cubicBezTo>
                  <a:pt x="127" y="160"/>
                  <a:pt x="127" y="160"/>
                  <a:pt x="127" y="160"/>
                </a:cubicBezTo>
                <a:cubicBezTo>
                  <a:pt x="134" y="160"/>
                  <a:pt x="134" y="160"/>
                  <a:pt x="134" y="160"/>
                </a:cubicBezTo>
                <a:cubicBezTo>
                  <a:pt x="130" y="146"/>
                  <a:pt x="130" y="146"/>
                  <a:pt x="130" y="146"/>
                </a:cubicBezTo>
                <a:cubicBezTo>
                  <a:pt x="107" y="146"/>
                  <a:pt x="107" y="146"/>
                  <a:pt x="107" y="146"/>
                </a:cubicBezTo>
                <a:cubicBezTo>
                  <a:pt x="102" y="160"/>
                  <a:pt x="102" y="160"/>
                  <a:pt x="102" y="160"/>
                </a:cubicBezTo>
                <a:cubicBezTo>
                  <a:pt x="110" y="160"/>
                  <a:pt x="110" y="160"/>
                  <a:pt x="110" y="160"/>
                </a:cubicBezTo>
                <a:cubicBezTo>
                  <a:pt x="110" y="170"/>
                  <a:pt x="110" y="170"/>
                  <a:pt x="110" y="170"/>
                </a:cubicBezTo>
                <a:cubicBezTo>
                  <a:pt x="82" y="170"/>
                  <a:pt x="82" y="170"/>
                  <a:pt x="82" y="170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48" y="160"/>
                  <a:pt x="148" y="160"/>
                  <a:pt x="148" y="160"/>
                </a:cubicBezTo>
                <a:lnTo>
                  <a:pt x="154" y="160"/>
                </a:lnTo>
                <a:close/>
                <a:moveTo>
                  <a:pt x="146" y="51"/>
                </a:moveTo>
                <a:cubicBezTo>
                  <a:pt x="146" y="73"/>
                  <a:pt x="146" y="73"/>
                  <a:pt x="146" y="73"/>
                </a:cubicBezTo>
                <a:cubicBezTo>
                  <a:pt x="91" y="73"/>
                  <a:pt x="91" y="73"/>
                  <a:pt x="91" y="73"/>
                </a:cubicBezTo>
                <a:cubicBezTo>
                  <a:pt x="91" y="64"/>
                  <a:pt x="91" y="64"/>
                  <a:pt x="91" y="64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127" y="13"/>
                  <a:pt x="127" y="12"/>
                  <a:pt x="128" y="12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29" y="11"/>
                  <a:pt x="129" y="11"/>
                  <a:pt x="129" y="11"/>
                </a:cubicBezTo>
                <a:cubicBezTo>
                  <a:pt x="129" y="11"/>
                  <a:pt x="128" y="11"/>
                  <a:pt x="128" y="11"/>
                </a:cubicBezTo>
                <a:cubicBezTo>
                  <a:pt x="128" y="11"/>
                  <a:pt x="128" y="11"/>
                  <a:pt x="127" y="11"/>
                </a:cubicBezTo>
                <a:cubicBezTo>
                  <a:pt x="127" y="11"/>
                  <a:pt x="126" y="11"/>
                  <a:pt x="125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9"/>
                  <a:pt x="145" y="9"/>
                  <a:pt x="145" y="9"/>
                </a:cubicBezTo>
                <a:cubicBezTo>
                  <a:pt x="110" y="59"/>
                  <a:pt x="110" y="59"/>
                  <a:pt x="110" y="59"/>
                </a:cubicBezTo>
                <a:cubicBezTo>
                  <a:pt x="110" y="59"/>
                  <a:pt x="109" y="60"/>
                  <a:pt x="108" y="61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8" y="62"/>
                  <a:pt x="108" y="62"/>
                  <a:pt x="108" y="62"/>
                </a:cubicBezTo>
                <a:cubicBezTo>
                  <a:pt x="109" y="62"/>
                  <a:pt x="110" y="62"/>
                  <a:pt x="111" y="62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135" y="51"/>
                  <a:pt x="135" y="51"/>
                  <a:pt x="135" y="51"/>
                </a:cubicBezTo>
                <a:lnTo>
                  <a:pt x="146" y="51"/>
                </a:lnTo>
                <a:close/>
                <a:moveTo>
                  <a:pt x="110" y="136"/>
                </a:moveTo>
                <a:cubicBezTo>
                  <a:pt x="127" y="136"/>
                  <a:pt x="127" y="136"/>
                  <a:pt x="127" y="136"/>
                </a:cubicBezTo>
                <a:cubicBezTo>
                  <a:pt x="120" y="115"/>
                  <a:pt x="120" y="115"/>
                  <a:pt x="120" y="115"/>
                </a:cubicBezTo>
                <a:cubicBezTo>
                  <a:pt x="119" y="111"/>
                  <a:pt x="119" y="111"/>
                  <a:pt x="119" y="111"/>
                </a:cubicBezTo>
                <a:cubicBezTo>
                  <a:pt x="119" y="110"/>
                  <a:pt x="119" y="109"/>
                  <a:pt x="119" y="109"/>
                </a:cubicBezTo>
                <a:cubicBezTo>
                  <a:pt x="118" y="109"/>
                  <a:pt x="118" y="109"/>
                  <a:pt x="118" y="109"/>
                </a:cubicBezTo>
                <a:cubicBezTo>
                  <a:pt x="118" y="111"/>
                  <a:pt x="118" y="111"/>
                  <a:pt x="118" y="111"/>
                </a:cubicBezTo>
                <a:cubicBezTo>
                  <a:pt x="118" y="111"/>
                  <a:pt x="118" y="111"/>
                  <a:pt x="118" y="112"/>
                </a:cubicBezTo>
                <a:cubicBezTo>
                  <a:pt x="117" y="113"/>
                  <a:pt x="117" y="114"/>
                  <a:pt x="117" y="115"/>
                </a:cubicBezTo>
                <a:lnTo>
                  <a:pt x="110" y="1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598555" y="3605023"/>
            <a:ext cx="178291" cy="183153"/>
          </a:xfrm>
          <a:custGeom>
            <a:pathLst>
              <a:path extrusionOk="0" h="170" w="166">
                <a:moveTo>
                  <a:pt x="67" y="136"/>
                </a:moveTo>
                <a:cubicBezTo>
                  <a:pt x="67" y="137"/>
                  <a:pt x="66" y="138"/>
                  <a:pt x="66" y="139"/>
                </a:cubicBezTo>
                <a:cubicBezTo>
                  <a:pt x="35" y="169"/>
                  <a:pt x="35" y="169"/>
                  <a:pt x="35" y="169"/>
                </a:cubicBezTo>
                <a:cubicBezTo>
                  <a:pt x="35" y="169"/>
                  <a:pt x="34" y="170"/>
                  <a:pt x="33" y="170"/>
                </a:cubicBezTo>
                <a:cubicBezTo>
                  <a:pt x="32" y="170"/>
                  <a:pt x="32" y="169"/>
                  <a:pt x="31" y="16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6"/>
                  <a:pt x="0" y="135"/>
                </a:cubicBezTo>
                <a:cubicBezTo>
                  <a:pt x="1" y="134"/>
                  <a:pt x="2" y="133"/>
                  <a:pt x="3" y="133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1" y="2"/>
                  <a:pt x="22" y="1"/>
                </a:cubicBezTo>
                <a:cubicBezTo>
                  <a:pt x="23" y="0"/>
                  <a:pt x="23" y="0"/>
                  <a:pt x="2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4" y="0"/>
                  <a:pt x="45" y="1"/>
                </a:cubicBezTo>
                <a:cubicBezTo>
                  <a:pt x="45" y="2"/>
                  <a:pt x="45" y="2"/>
                  <a:pt x="45" y="3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4" y="133"/>
                  <a:pt x="65" y="134"/>
                  <a:pt x="66" y="134"/>
                </a:cubicBezTo>
                <a:cubicBezTo>
                  <a:pt x="66" y="135"/>
                  <a:pt x="67" y="135"/>
                  <a:pt x="67" y="136"/>
                </a:cubicBezTo>
                <a:close/>
                <a:moveTo>
                  <a:pt x="112" y="3"/>
                </a:moveTo>
                <a:cubicBezTo>
                  <a:pt x="112" y="21"/>
                  <a:pt x="112" y="21"/>
                  <a:pt x="112" y="21"/>
                </a:cubicBezTo>
                <a:cubicBezTo>
                  <a:pt x="112" y="22"/>
                  <a:pt x="112" y="23"/>
                  <a:pt x="111" y="24"/>
                </a:cubicBezTo>
                <a:cubicBezTo>
                  <a:pt x="111" y="24"/>
                  <a:pt x="110" y="24"/>
                  <a:pt x="109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4" y="24"/>
                  <a:pt x="83" y="24"/>
                  <a:pt x="83" y="24"/>
                </a:cubicBezTo>
                <a:cubicBezTo>
                  <a:pt x="82" y="23"/>
                  <a:pt x="82" y="22"/>
                  <a:pt x="82" y="21"/>
                </a:cubicBezTo>
                <a:cubicBezTo>
                  <a:pt x="82" y="3"/>
                  <a:pt x="82" y="3"/>
                  <a:pt x="82" y="3"/>
                </a:cubicBezTo>
                <a:cubicBezTo>
                  <a:pt x="82" y="2"/>
                  <a:pt x="82" y="2"/>
                  <a:pt x="83" y="1"/>
                </a:cubicBezTo>
                <a:cubicBezTo>
                  <a:pt x="83" y="0"/>
                  <a:pt x="84" y="0"/>
                  <a:pt x="85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0" y="0"/>
                  <a:pt x="111" y="0"/>
                  <a:pt x="111" y="1"/>
                </a:cubicBezTo>
                <a:cubicBezTo>
                  <a:pt x="112" y="2"/>
                  <a:pt x="112" y="2"/>
                  <a:pt x="112" y="3"/>
                </a:cubicBezTo>
                <a:close/>
                <a:moveTo>
                  <a:pt x="130" y="52"/>
                </a:moveTo>
                <a:cubicBezTo>
                  <a:pt x="130" y="70"/>
                  <a:pt x="130" y="70"/>
                  <a:pt x="130" y="70"/>
                </a:cubicBezTo>
                <a:cubicBezTo>
                  <a:pt x="130" y="71"/>
                  <a:pt x="130" y="71"/>
                  <a:pt x="129" y="72"/>
                </a:cubicBezTo>
                <a:cubicBezTo>
                  <a:pt x="129" y="73"/>
                  <a:pt x="128" y="73"/>
                  <a:pt x="127" y="73"/>
                </a:cubicBezTo>
                <a:cubicBezTo>
                  <a:pt x="85" y="73"/>
                  <a:pt x="85" y="73"/>
                  <a:pt x="85" y="73"/>
                </a:cubicBezTo>
                <a:cubicBezTo>
                  <a:pt x="84" y="73"/>
                  <a:pt x="83" y="73"/>
                  <a:pt x="83" y="72"/>
                </a:cubicBezTo>
                <a:cubicBezTo>
                  <a:pt x="82" y="71"/>
                  <a:pt x="82" y="71"/>
                  <a:pt x="82" y="70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1"/>
                  <a:pt x="82" y="50"/>
                  <a:pt x="83" y="49"/>
                </a:cubicBezTo>
                <a:cubicBezTo>
                  <a:pt x="83" y="49"/>
                  <a:pt x="84" y="49"/>
                  <a:pt x="85" y="49"/>
                </a:cubicBezTo>
                <a:cubicBezTo>
                  <a:pt x="127" y="49"/>
                  <a:pt x="127" y="49"/>
                  <a:pt x="127" y="49"/>
                </a:cubicBezTo>
                <a:cubicBezTo>
                  <a:pt x="128" y="49"/>
                  <a:pt x="129" y="49"/>
                  <a:pt x="129" y="49"/>
                </a:cubicBezTo>
                <a:cubicBezTo>
                  <a:pt x="130" y="50"/>
                  <a:pt x="130" y="51"/>
                  <a:pt x="130" y="52"/>
                </a:cubicBezTo>
                <a:close/>
                <a:moveTo>
                  <a:pt x="148" y="100"/>
                </a:moveTo>
                <a:cubicBezTo>
                  <a:pt x="148" y="118"/>
                  <a:pt x="148" y="118"/>
                  <a:pt x="148" y="118"/>
                </a:cubicBezTo>
                <a:cubicBezTo>
                  <a:pt x="148" y="119"/>
                  <a:pt x="148" y="120"/>
                  <a:pt x="147" y="120"/>
                </a:cubicBezTo>
                <a:cubicBezTo>
                  <a:pt x="147" y="121"/>
                  <a:pt x="146" y="121"/>
                  <a:pt x="145" y="121"/>
                </a:cubicBezTo>
                <a:cubicBezTo>
                  <a:pt x="85" y="121"/>
                  <a:pt x="85" y="121"/>
                  <a:pt x="85" y="121"/>
                </a:cubicBezTo>
                <a:cubicBezTo>
                  <a:pt x="84" y="121"/>
                  <a:pt x="83" y="121"/>
                  <a:pt x="83" y="120"/>
                </a:cubicBezTo>
                <a:cubicBezTo>
                  <a:pt x="82" y="120"/>
                  <a:pt x="82" y="119"/>
                  <a:pt x="82" y="118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2" y="99"/>
                  <a:pt x="82" y="98"/>
                  <a:pt x="83" y="98"/>
                </a:cubicBezTo>
                <a:cubicBezTo>
                  <a:pt x="83" y="97"/>
                  <a:pt x="84" y="97"/>
                  <a:pt x="85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6" y="97"/>
                  <a:pt x="147" y="97"/>
                  <a:pt x="147" y="98"/>
                </a:cubicBezTo>
                <a:cubicBezTo>
                  <a:pt x="148" y="98"/>
                  <a:pt x="148" y="99"/>
                  <a:pt x="148" y="100"/>
                </a:cubicBezTo>
                <a:close/>
                <a:moveTo>
                  <a:pt x="166" y="148"/>
                </a:moveTo>
                <a:cubicBezTo>
                  <a:pt x="166" y="167"/>
                  <a:pt x="166" y="167"/>
                  <a:pt x="166" y="167"/>
                </a:cubicBezTo>
                <a:cubicBezTo>
                  <a:pt x="166" y="167"/>
                  <a:pt x="166" y="168"/>
                  <a:pt x="166" y="169"/>
                </a:cubicBezTo>
                <a:cubicBezTo>
                  <a:pt x="165" y="169"/>
                  <a:pt x="164" y="170"/>
                  <a:pt x="163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84" y="170"/>
                  <a:pt x="83" y="169"/>
                  <a:pt x="83" y="169"/>
                </a:cubicBezTo>
                <a:cubicBezTo>
                  <a:pt x="82" y="168"/>
                  <a:pt x="82" y="167"/>
                  <a:pt x="82" y="167"/>
                </a:cubicBezTo>
                <a:cubicBezTo>
                  <a:pt x="82" y="148"/>
                  <a:pt x="82" y="148"/>
                  <a:pt x="82" y="148"/>
                </a:cubicBezTo>
                <a:cubicBezTo>
                  <a:pt x="82" y="148"/>
                  <a:pt x="82" y="147"/>
                  <a:pt x="83" y="146"/>
                </a:cubicBezTo>
                <a:cubicBezTo>
                  <a:pt x="83" y="146"/>
                  <a:pt x="84" y="145"/>
                  <a:pt x="85" y="145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64" y="145"/>
                  <a:pt x="165" y="146"/>
                  <a:pt x="166" y="146"/>
                </a:cubicBezTo>
                <a:cubicBezTo>
                  <a:pt x="166" y="147"/>
                  <a:pt x="166" y="148"/>
                  <a:pt x="166" y="1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827091" y="3605023"/>
            <a:ext cx="179912" cy="183153"/>
          </a:xfrm>
          <a:custGeom>
            <a:pathLst>
              <a:path extrusionOk="0" h="170" w="167">
                <a:moveTo>
                  <a:pt x="67" y="136"/>
                </a:moveTo>
                <a:cubicBezTo>
                  <a:pt x="67" y="137"/>
                  <a:pt x="67" y="138"/>
                  <a:pt x="66" y="139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6" y="169"/>
                  <a:pt x="35" y="170"/>
                  <a:pt x="34" y="170"/>
                </a:cubicBezTo>
                <a:cubicBezTo>
                  <a:pt x="33" y="170"/>
                  <a:pt x="33" y="169"/>
                  <a:pt x="32" y="169"/>
                </a:cubicBezTo>
                <a:cubicBezTo>
                  <a:pt x="2" y="139"/>
                  <a:pt x="2" y="139"/>
                  <a:pt x="2" y="139"/>
                </a:cubicBezTo>
                <a:cubicBezTo>
                  <a:pt x="1" y="138"/>
                  <a:pt x="0" y="136"/>
                  <a:pt x="1" y="135"/>
                </a:cubicBezTo>
                <a:cubicBezTo>
                  <a:pt x="1" y="134"/>
                  <a:pt x="2" y="133"/>
                  <a:pt x="4" y="133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1"/>
                </a:cubicBezTo>
                <a:cubicBezTo>
                  <a:pt x="46" y="2"/>
                  <a:pt x="46" y="2"/>
                  <a:pt x="46" y="3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5" y="133"/>
                  <a:pt x="66" y="134"/>
                  <a:pt x="66" y="134"/>
                </a:cubicBezTo>
                <a:cubicBezTo>
                  <a:pt x="67" y="135"/>
                  <a:pt x="67" y="135"/>
                  <a:pt x="67" y="136"/>
                </a:cubicBezTo>
                <a:close/>
                <a:moveTo>
                  <a:pt x="167" y="3"/>
                </a:moveTo>
                <a:cubicBezTo>
                  <a:pt x="167" y="21"/>
                  <a:pt x="167" y="21"/>
                  <a:pt x="167" y="21"/>
                </a:cubicBezTo>
                <a:cubicBezTo>
                  <a:pt x="167" y="22"/>
                  <a:pt x="167" y="23"/>
                  <a:pt x="166" y="24"/>
                </a:cubicBezTo>
                <a:cubicBezTo>
                  <a:pt x="166" y="24"/>
                  <a:pt x="165" y="24"/>
                  <a:pt x="164" y="2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24"/>
                  <a:pt x="84" y="24"/>
                  <a:pt x="83" y="24"/>
                </a:cubicBezTo>
                <a:cubicBezTo>
                  <a:pt x="83" y="23"/>
                  <a:pt x="82" y="22"/>
                  <a:pt x="82" y="21"/>
                </a:cubicBezTo>
                <a:cubicBezTo>
                  <a:pt x="82" y="3"/>
                  <a:pt x="82" y="3"/>
                  <a:pt x="82" y="3"/>
                </a:cubicBezTo>
                <a:cubicBezTo>
                  <a:pt x="82" y="2"/>
                  <a:pt x="83" y="2"/>
                  <a:pt x="83" y="1"/>
                </a:cubicBezTo>
                <a:cubicBezTo>
                  <a:pt x="84" y="0"/>
                  <a:pt x="85" y="0"/>
                  <a:pt x="8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6" y="0"/>
                  <a:pt x="166" y="1"/>
                </a:cubicBezTo>
                <a:cubicBezTo>
                  <a:pt x="167" y="2"/>
                  <a:pt x="167" y="2"/>
                  <a:pt x="167" y="3"/>
                </a:cubicBezTo>
                <a:close/>
                <a:moveTo>
                  <a:pt x="149" y="52"/>
                </a:moveTo>
                <a:cubicBezTo>
                  <a:pt x="149" y="70"/>
                  <a:pt x="149" y="70"/>
                  <a:pt x="149" y="70"/>
                </a:cubicBezTo>
                <a:cubicBezTo>
                  <a:pt x="149" y="71"/>
                  <a:pt x="149" y="71"/>
                  <a:pt x="148" y="72"/>
                </a:cubicBezTo>
                <a:cubicBezTo>
                  <a:pt x="148" y="73"/>
                  <a:pt x="147" y="73"/>
                  <a:pt x="146" y="73"/>
                </a:cubicBezTo>
                <a:cubicBezTo>
                  <a:pt x="85" y="73"/>
                  <a:pt x="85" y="73"/>
                  <a:pt x="85" y="73"/>
                </a:cubicBezTo>
                <a:cubicBezTo>
                  <a:pt x="85" y="73"/>
                  <a:pt x="84" y="73"/>
                  <a:pt x="83" y="72"/>
                </a:cubicBezTo>
                <a:cubicBezTo>
                  <a:pt x="83" y="71"/>
                  <a:pt x="82" y="71"/>
                  <a:pt x="82" y="70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1"/>
                  <a:pt x="83" y="50"/>
                  <a:pt x="83" y="49"/>
                </a:cubicBezTo>
                <a:cubicBezTo>
                  <a:pt x="84" y="49"/>
                  <a:pt x="85" y="49"/>
                  <a:pt x="85" y="49"/>
                </a:cubicBezTo>
                <a:cubicBezTo>
                  <a:pt x="146" y="49"/>
                  <a:pt x="146" y="49"/>
                  <a:pt x="146" y="49"/>
                </a:cubicBezTo>
                <a:cubicBezTo>
                  <a:pt x="147" y="49"/>
                  <a:pt x="148" y="49"/>
                  <a:pt x="148" y="49"/>
                </a:cubicBezTo>
                <a:cubicBezTo>
                  <a:pt x="149" y="50"/>
                  <a:pt x="149" y="51"/>
                  <a:pt x="149" y="52"/>
                </a:cubicBezTo>
                <a:close/>
                <a:moveTo>
                  <a:pt x="131" y="100"/>
                </a:moveTo>
                <a:cubicBezTo>
                  <a:pt x="131" y="118"/>
                  <a:pt x="131" y="118"/>
                  <a:pt x="131" y="118"/>
                </a:cubicBezTo>
                <a:cubicBezTo>
                  <a:pt x="131" y="119"/>
                  <a:pt x="131" y="120"/>
                  <a:pt x="130" y="120"/>
                </a:cubicBezTo>
                <a:cubicBezTo>
                  <a:pt x="129" y="121"/>
                  <a:pt x="129" y="121"/>
                  <a:pt x="128" y="121"/>
                </a:cubicBezTo>
                <a:cubicBezTo>
                  <a:pt x="85" y="121"/>
                  <a:pt x="85" y="121"/>
                  <a:pt x="85" y="121"/>
                </a:cubicBezTo>
                <a:cubicBezTo>
                  <a:pt x="85" y="121"/>
                  <a:pt x="84" y="121"/>
                  <a:pt x="83" y="120"/>
                </a:cubicBezTo>
                <a:cubicBezTo>
                  <a:pt x="83" y="120"/>
                  <a:pt x="82" y="119"/>
                  <a:pt x="82" y="118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2" y="99"/>
                  <a:pt x="83" y="98"/>
                  <a:pt x="83" y="98"/>
                </a:cubicBezTo>
                <a:cubicBezTo>
                  <a:pt x="84" y="97"/>
                  <a:pt x="85" y="97"/>
                  <a:pt x="85" y="97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9" y="97"/>
                  <a:pt x="129" y="97"/>
                  <a:pt x="130" y="98"/>
                </a:cubicBezTo>
                <a:cubicBezTo>
                  <a:pt x="131" y="98"/>
                  <a:pt x="131" y="99"/>
                  <a:pt x="131" y="100"/>
                </a:cubicBezTo>
                <a:close/>
                <a:moveTo>
                  <a:pt x="113" y="148"/>
                </a:moveTo>
                <a:cubicBezTo>
                  <a:pt x="113" y="167"/>
                  <a:pt x="113" y="167"/>
                  <a:pt x="113" y="167"/>
                </a:cubicBezTo>
                <a:cubicBezTo>
                  <a:pt x="113" y="167"/>
                  <a:pt x="112" y="168"/>
                  <a:pt x="112" y="169"/>
                </a:cubicBezTo>
                <a:cubicBezTo>
                  <a:pt x="111" y="169"/>
                  <a:pt x="111" y="170"/>
                  <a:pt x="110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85" y="170"/>
                  <a:pt x="84" y="169"/>
                  <a:pt x="83" y="169"/>
                </a:cubicBezTo>
                <a:cubicBezTo>
                  <a:pt x="83" y="168"/>
                  <a:pt x="82" y="167"/>
                  <a:pt x="82" y="167"/>
                </a:cubicBezTo>
                <a:cubicBezTo>
                  <a:pt x="82" y="148"/>
                  <a:pt x="82" y="148"/>
                  <a:pt x="82" y="148"/>
                </a:cubicBezTo>
                <a:cubicBezTo>
                  <a:pt x="82" y="148"/>
                  <a:pt x="83" y="147"/>
                  <a:pt x="83" y="146"/>
                </a:cubicBezTo>
                <a:cubicBezTo>
                  <a:pt x="84" y="146"/>
                  <a:pt x="85" y="145"/>
                  <a:pt x="85" y="145"/>
                </a:cubicBezTo>
                <a:cubicBezTo>
                  <a:pt x="110" y="145"/>
                  <a:pt x="110" y="145"/>
                  <a:pt x="110" y="145"/>
                </a:cubicBezTo>
                <a:cubicBezTo>
                  <a:pt x="111" y="145"/>
                  <a:pt x="111" y="146"/>
                  <a:pt x="112" y="146"/>
                </a:cubicBezTo>
                <a:cubicBezTo>
                  <a:pt x="112" y="147"/>
                  <a:pt x="113" y="148"/>
                  <a:pt x="113" y="1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1057248" y="3605023"/>
            <a:ext cx="149115" cy="183153"/>
          </a:xfrm>
          <a:custGeom>
            <a:pathLst>
              <a:path extrusionOk="0" h="170" w="138">
                <a:moveTo>
                  <a:pt x="67" y="136"/>
                </a:moveTo>
                <a:cubicBezTo>
                  <a:pt x="67" y="137"/>
                  <a:pt x="67" y="138"/>
                  <a:pt x="66" y="139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5" y="169"/>
                  <a:pt x="35" y="170"/>
                  <a:pt x="34" y="170"/>
                </a:cubicBezTo>
                <a:cubicBezTo>
                  <a:pt x="33" y="170"/>
                  <a:pt x="32" y="169"/>
                  <a:pt x="32" y="16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6"/>
                  <a:pt x="1" y="135"/>
                </a:cubicBezTo>
                <a:cubicBezTo>
                  <a:pt x="1" y="134"/>
                  <a:pt x="2" y="133"/>
                  <a:pt x="3" y="133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5" y="1"/>
                </a:cubicBezTo>
                <a:cubicBezTo>
                  <a:pt x="46" y="2"/>
                  <a:pt x="46" y="2"/>
                  <a:pt x="46" y="3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5" y="133"/>
                  <a:pt x="66" y="134"/>
                  <a:pt x="66" y="134"/>
                </a:cubicBezTo>
                <a:cubicBezTo>
                  <a:pt x="67" y="135"/>
                  <a:pt x="67" y="135"/>
                  <a:pt x="67" y="136"/>
                </a:cubicBezTo>
                <a:close/>
                <a:moveTo>
                  <a:pt x="138" y="130"/>
                </a:moveTo>
                <a:cubicBezTo>
                  <a:pt x="138" y="134"/>
                  <a:pt x="138" y="138"/>
                  <a:pt x="137" y="141"/>
                </a:cubicBezTo>
                <a:cubicBezTo>
                  <a:pt x="136" y="145"/>
                  <a:pt x="135" y="149"/>
                  <a:pt x="133" y="152"/>
                </a:cubicBezTo>
                <a:cubicBezTo>
                  <a:pt x="131" y="156"/>
                  <a:pt x="129" y="159"/>
                  <a:pt x="126" y="161"/>
                </a:cubicBezTo>
                <a:cubicBezTo>
                  <a:pt x="124" y="164"/>
                  <a:pt x="121" y="166"/>
                  <a:pt x="117" y="167"/>
                </a:cubicBezTo>
                <a:cubicBezTo>
                  <a:pt x="113" y="169"/>
                  <a:pt x="109" y="170"/>
                  <a:pt x="105" y="170"/>
                </a:cubicBezTo>
                <a:cubicBezTo>
                  <a:pt x="101" y="170"/>
                  <a:pt x="98" y="169"/>
                  <a:pt x="95" y="168"/>
                </a:cubicBezTo>
                <a:cubicBezTo>
                  <a:pt x="93" y="168"/>
                  <a:pt x="92" y="167"/>
                  <a:pt x="91" y="16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5" y="156"/>
                  <a:pt x="96" y="157"/>
                  <a:pt x="97" y="157"/>
                </a:cubicBezTo>
                <a:cubicBezTo>
                  <a:pt x="100" y="158"/>
                  <a:pt x="102" y="158"/>
                  <a:pt x="105" y="158"/>
                </a:cubicBezTo>
                <a:cubicBezTo>
                  <a:pt x="110" y="158"/>
                  <a:pt x="114" y="156"/>
                  <a:pt x="117" y="153"/>
                </a:cubicBezTo>
                <a:cubicBezTo>
                  <a:pt x="120" y="149"/>
                  <a:pt x="123" y="144"/>
                  <a:pt x="124" y="139"/>
                </a:cubicBezTo>
                <a:cubicBezTo>
                  <a:pt x="123" y="139"/>
                  <a:pt x="123" y="139"/>
                  <a:pt x="123" y="139"/>
                </a:cubicBezTo>
                <a:cubicBezTo>
                  <a:pt x="122" y="140"/>
                  <a:pt x="120" y="142"/>
                  <a:pt x="118" y="143"/>
                </a:cubicBezTo>
                <a:cubicBezTo>
                  <a:pt x="115" y="143"/>
                  <a:pt x="112" y="144"/>
                  <a:pt x="110" y="144"/>
                </a:cubicBezTo>
                <a:cubicBezTo>
                  <a:pt x="103" y="144"/>
                  <a:pt x="97" y="142"/>
                  <a:pt x="93" y="137"/>
                </a:cubicBezTo>
                <a:cubicBezTo>
                  <a:pt x="89" y="133"/>
                  <a:pt x="87" y="127"/>
                  <a:pt x="87" y="121"/>
                </a:cubicBezTo>
                <a:cubicBezTo>
                  <a:pt x="87" y="114"/>
                  <a:pt x="89" y="109"/>
                  <a:pt x="94" y="104"/>
                </a:cubicBezTo>
                <a:cubicBezTo>
                  <a:pt x="98" y="99"/>
                  <a:pt x="104" y="97"/>
                  <a:pt x="111" y="97"/>
                </a:cubicBezTo>
                <a:cubicBezTo>
                  <a:pt x="119" y="97"/>
                  <a:pt x="125" y="100"/>
                  <a:pt x="130" y="106"/>
                </a:cubicBezTo>
                <a:cubicBezTo>
                  <a:pt x="135" y="112"/>
                  <a:pt x="138" y="120"/>
                  <a:pt x="138" y="130"/>
                </a:cubicBezTo>
                <a:close/>
                <a:moveTo>
                  <a:pt x="135" y="62"/>
                </a:moveTo>
                <a:cubicBezTo>
                  <a:pt x="135" y="73"/>
                  <a:pt x="135" y="73"/>
                  <a:pt x="135" y="73"/>
                </a:cubicBezTo>
                <a:cubicBezTo>
                  <a:pt x="91" y="73"/>
                  <a:pt x="91" y="73"/>
                  <a:pt x="91" y="73"/>
                </a:cubicBezTo>
                <a:cubicBezTo>
                  <a:pt x="91" y="62"/>
                  <a:pt x="91" y="62"/>
                  <a:pt x="91" y="62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1"/>
                  <a:pt x="107" y="20"/>
                  <a:pt x="107" y="19"/>
                </a:cubicBezTo>
                <a:cubicBezTo>
                  <a:pt x="107" y="19"/>
                  <a:pt x="107" y="18"/>
                  <a:pt x="107" y="18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5" y="18"/>
                  <a:pt x="104" y="19"/>
                  <a:pt x="103" y="20"/>
                </a:cubicBezTo>
                <a:cubicBezTo>
                  <a:pt x="97" y="26"/>
                  <a:pt x="97" y="26"/>
                  <a:pt x="97" y="26"/>
                </a:cubicBezTo>
                <a:cubicBezTo>
                  <a:pt x="90" y="18"/>
                  <a:pt x="90" y="18"/>
                  <a:pt x="90" y="18"/>
                </a:cubicBezTo>
                <a:cubicBezTo>
                  <a:pt x="108" y="0"/>
                  <a:pt x="108" y="0"/>
                  <a:pt x="108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62"/>
                  <a:pt x="119" y="62"/>
                  <a:pt x="119" y="62"/>
                </a:cubicBezTo>
                <a:lnTo>
                  <a:pt x="135" y="62"/>
                </a:lnTo>
                <a:close/>
                <a:moveTo>
                  <a:pt x="125" y="124"/>
                </a:moveTo>
                <a:cubicBezTo>
                  <a:pt x="125" y="120"/>
                  <a:pt x="123" y="117"/>
                  <a:pt x="121" y="113"/>
                </a:cubicBezTo>
                <a:cubicBezTo>
                  <a:pt x="118" y="110"/>
                  <a:pt x="115" y="108"/>
                  <a:pt x="111" y="108"/>
                </a:cubicBezTo>
                <a:cubicBezTo>
                  <a:pt x="108" y="108"/>
                  <a:pt x="105" y="110"/>
                  <a:pt x="103" y="112"/>
                </a:cubicBezTo>
                <a:cubicBezTo>
                  <a:pt x="101" y="114"/>
                  <a:pt x="100" y="117"/>
                  <a:pt x="100" y="121"/>
                </a:cubicBezTo>
                <a:cubicBezTo>
                  <a:pt x="100" y="124"/>
                  <a:pt x="101" y="127"/>
                  <a:pt x="103" y="130"/>
                </a:cubicBezTo>
                <a:cubicBezTo>
                  <a:pt x="106" y="132"/>
                  <a:pt x="109" y="133"/>
                  <a:pt x="113" y="133"/>
                </a:cubicBezTo>
                <a:cubicBezTo>
                  <a:pt x="116" y="133"/>
                  <a:pt x="119" y="132"/>
                  <a:pt x="121" y="131"/>
                </a:cubicBezTo>
                <a:cubicBezTo>
                  <a:pt x="124" y="129"/>
                  <a:pt x="125" y="127"/>
                  <a:pt x="125" y="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1261472" y="3605023"/>
            <a:ext cx="147495" cy="183153"/>
          </a:xfrm>
          <a:custGeom>
            <a:pathLst>
              <a:path extrusionOk="0" h="170" w="137">
                <a:moveTo>
                  <a:pt x="67" y="136"/>
                </a:moveTo>
                <a:cubicBezTo>
                  <a:pt x="67" y="137"/>
                  <a:pt x="66" y="138"/>
                  <a:pt x="66" y="139"/>
                </a:cubicBezTo>
                <a:cubicBezTo>
                  <a:pt x="35" y="169"/>
                  <a:pt x="35" y="169"/>
                  <a:pt x="35" y="169"/>
                </a:cubicBezTo>
                <a:cubicBezTo>
                  <a:pt x="35" y="169"/>
                  <a:pt x="34" y="170"/>
                  <a:pt x="33" y="170"/>
                </a:cubicBezTo>
                <a:cubicBezTo>
                  <a:pt x="33" y="170"/>
                  <a:pt x="32" y="169"/>
                  <a:pt x="31" y="169"/>
                </a:cubicBezTo>
                <a:cubicBezTo>
                  <a:pt x="1" y="139"/>
                  <a:pt x="1" y="139"/>
                  <a:pt x="1" y="139"/>
                </a:cubicBezTo>
                <a:cubicBezTo>
                  <a:pt x="0" y="138"/>
                  <a:pt x="0" y="136"/>
                  <a:pt x="0" y="135"/>
                </a:cubicBezTo>
                <a:cubicBezTo>
                  <a:pt x="1" y="134"/>
                  <a:pt x="2" y="133"/>
                  <a:pt x="3" y="133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1" y="2"/>
                  <a:pt x="22" y="1"/>
                </a:cubicBezTo>
                <a:cubicBezTo>
                  <a:pt x="23" y="0"/>
                  <a:pt x="23" y="0"/>
                  <a:pt x="2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4" y="0"/>
                  <a:pt x="45" y="1"/>
                </a:cubicBezTo>
                <a:cubicBezTo>
                  <a:pt x="45" y="2"/>
                  <a:pt x="45" y="2"/>
                  <a:pt x="45" y="3"/>
                </a:cubicBezTo>
                <a:cubicBezTo>
                  <a:pt x="45" y="133"/>
                  <a:pt x="45" y="133"/>
                  <a:pt x="45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4" y="133"/>
                  <a:pt x="65" y="134"/>
                  <a:pt x="66" y="134"/>
                </a:cubicBezTo>
                <a:cubicBezTo>
                  <a:pt x="66" y="135"/>
                  <a:pt x="67" y="135"/>
                  <a:pt x="67" y="136"/>
                </a:cubicBezTo>
                <a:close/>
                <a:moveTo>
                  <a:pt x="137" y="33"/>
                </a:moveTo>
                <a:cubicBezTo>
                  <a:pt x="137" y="37"/>
                  <a:pt x="137" y="41"/>
                  <a:pt x="136" y="45"/>
                </a:cubicBezTo>
                <a:cubicBezTo>
                  <a:pt x="135" y="48"/>
                  <a:pt x="134" y="52"/>
                  <a:pt x="132" y="55"/>
                </a:cubicBezTo>
                <a:cubicBezTo>
                  <a:pt x="131" y="59"/>
                  <a:pt x="128" y="62"/>
                  <a:pt x="126" y="64"/>
                </a:cubicBezTo>
                <a:cubicBezTo>
                  <a:pt x="123" y="67"/>
                  <a:pt x="120" y="69"/>
                  <a:pt x="117" y="70"/>
                </a:cubicBezTo>
                <a:cubicBezTo>
                  <a:pt x="113" y="72"/>
                  <a:pt x="109" y="73"/>
                  <a:pt x="105" y="73"/>
                </a:cubicBezTo>
                <a:cubicBezTo>
                  <a:pt x="101" y="73"/>
                  <a:pt x="97" y="72"/>
                  <a:pt x="94" y="71"/>
                </a:cubicBezTo>
                <a:cubicBezTo>
                  <a:pt x="93" y="71"/>
                  <a:pt x="92" y="70"/>
                  <a:pt x="90" y="70"/>
                </a:cubicBezTo>
                <a:cubicBezTo>
                  <a:pt x="94" y="59"/>
                  <a:pt x="94" y="59"/>
                  <a:pt x="94" y="59"/>
                </a:cubicBezTo>
                <a:cubicBezTo>
                  <a:pt x="95" y="60"/>
                  <a:pt x="96" y="60"/>
                  <a:pt x="97" y="60"/>
                </a:cubicBezTo>
                <a:cubicBezTo>
                  <a:pt x="99" y="61"/>
                  <a:pt x="102" y="61"/>
                  <a:pt x="104" y="61"/>
                </a:cubicBezTo>
                <a:cubicBezTo>
                  <a:pt x="109" y="61"/>
                  <a:pt x="114" y="60"/>
                  <a:pt x="117" y="56"/>
                </a:cubicBezTo>
                <a:cubicBezTo>
                  <a:pt x="120" y="52"/>
                  <a:pt x="122" y="48"/>
                  <a:pt x="123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2" y="44"/>
                  <a:pt x="120" y="45"/>
                  <a:pt x="117" y="46"/>
                </a:cubicBezTo>
                <a:cubicBezTo>
                  <a:pt x="115" y="47"/>
                  <a:pt x="112" y="47"/>
                  <a:pt x="109" y="47"/>
                </a:cubicBezTo>
                <a:cubicBezTo>
                  <a:pt x="102" y="47"/>
                  <a:pt x="97" y="45"/>
                  <a:pt x="93" y="40"/>
                </a:cubicBezTo>
                <a:cubicBezTo>
                  <a:pt x="89" y="36"/>
                  <a:pt x="86" y="30"/>
                  <a:pt x="86" y="24"/>
                </a:cubicBezTo>
                <a:cubicBezTo>
                  <a:pt x="86" y="17"/>
                  <a:pt x="89" y="12"/>
                  <a:pt x="93" y="7"/>
                </a:cubicBezTo>
                <a:cubicBezTo>
                  <a:pt x="98" y="3"/>
                  <a:pt x="103" y="0"/>
                  <a:pt x="110" y="0"/>
                </a:cubicBezTo>
                <a:cubicBezTo>
                  <a:pt x="118" y="0"/>
                  <a:pt x="125" y="3"/>
                  <a:pt x="130" y="9"/>
                </a:cubicBezTo>
                <a:cubicBezTo>
                  <a:pt x="135" y="15"/>
                  <a:pt x="137" y="23"/>
                  <a:pt x="137" y="33"/>
                </a:cubicBezTo>
                <a:close/>
                <a:moveTo>
                  <a:pt x="135" y="159"/>
                </a:moveTo>
                <a:cubicBezTo>
                  <a:pt x="135" y="170"/>
                  <a:pt x="135" y="170"/>
                  <a:pt x="135" y="170"/>
                </a:cubicBezTo>
                <a:cubicBezTo>
                  <a:pt x="90" y="170"/>
                  <a:pt x="90" y="170"/>
                  <a:pt x="90" y="170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106" y="159"/>
                  <a:pt x="106" y="159"/>
                  <a:pt x="106" y="159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6" y="118"/>
                  <a:pt x="106" y="117"/>
                  <a:pt x="106" y="116"/>
                </a:cubicBezTo>
                <a:cubicBezTo>
                  <a:pt x="106" y="115"/>
                  <a:pt x="106" y="115"/>
                  <a:pt x="106" y="115"/>
                </a:cubicBezTo>
                <a:cubicBezTo>
                  <a:pt x="106" y="113"/>
                  <a:pt x="106" y="113"/>
                  <a:pt x="106" y="113"/>
                </a:cubicBezTo>
                <a:cubicBezTo>
                  <a:pt x="106" y="113"/>
                  <a:pt x="106" y="113"/>
                  <a:pt x="106" y="113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5"/>
                  <a:pt x="104" y="116"/>
                  <a:pt x="103" y="117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89" y="115"/>
                  <a:pt x="89" y="115"/>
                  <a:pt x="89" y="115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159"/>
                  <a:pt x="119" y="159"/>
                  <a:pt x="119" y="159"/>
                </a:cubicBezTo>
                <a:lnTo>
                  <a:pt x="135" y="159"/>
                </a:lnTo>
                <a:close/>
                <a:moveTo>
                  <a:pt x="124" y="28"/>
                </a:moveTo>
                <a:cubicBezTo>
                  <a:pt x="124" y="24"/>
                  <a:pt x="123" y="20"/>
                  <a:pt x="120" y="17"/>
                </a:cubicBezTo>
                <a:cubicBezTo>
                  <a:pt x="117" y="13"/>
                  <a:pt x="114" y="12"/>
                  <a:pt x="110" y="12"/>
                </a:cubicBezTo>
                <a:cubicBezTo>
                  <a:pt x="107" y="12"/>
                  <a:pt x="104" y="13"/>
                  <a:pt x="102" y="15"/>
                </a:cubicBezTo>
                <a:cubicBezTo>
                  <a:pt x="101" y="17"/>
                  <a:pt x="100" y="20"/>
                  <a:pt x="100" y="24"/>
                </a:cubicBezTo>
                <a:cubicBezTo>
                  <a:pt x="100" y="28"/>
                  <a:pt x="101" y="31"/>
                  <a:pt x="103" y="33"/>
                </a:cubicBezTo>
                <a:cubicBezTo>
                  <a:pt x="105" y="35"/>
                  <a:pt x="109" y="37"/>
                  <a:pt x="113" y="37"/>
                </a:cubicBezTo>
                <a:cubicBezTo>
                  <a:pt x="116" y="37"/>
                  <a:pt x="119" y="36"/>
                  <a:pt x="121" y="34"/>
                </a:cubicBezTo>
                <a:cubicBezTo>
                  <a:pt x="123" y="32"/>
                  <a:pt x="124" y="30"/>
                  <a:pt x="124" y="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462454" y="3617990"/>
            <a:ext cx="162083" cy="157220"/>
          </a:xfrm>
          <a:custGeom>
            <a:pathLst>
              <a:path extrusionOk="0" h="146" w="152">
                <a:moveTo>
                  <a:pt x="40" y="67"/>
                </a:moveTo>
                <a:cubicBezTo>
                  <a:pt x="40" y="127"/>
                  <a:pt x="40" y="127"/>
                  <a:pt x="40" y="127"/>
                </a:cubicBezTo>
                <a:cubicBezTo>
                  <a:pt x="40" y="129"/>
                  <a:pt x="39" y="130"/>
                  <a:pt x="38" y="132"/>
                </a:cubicBezTo>
                <a:cubicBezTo>
                  <a:pt x="37" y="133"/>
                  <a:pt x="35" y="133"/>
                  <a:pt x="34" y="133"/>
                </a:cubicBezTo>
                <a:cubicBezTo>
                  <a:pt x="7" y="133"/>
                  <a:pt x="7" y="133"/>
                  <a:pt x="7" y="133"/>
                </a:cubicBezTo>
                <a:cubicBezTo>
                  <a:pt x="5" y="133"/>
                  <a:pt x="3" y="133"/>
                  <a:pt x="2" y="132"/>
                </a:cubicBezTo>
                <a:cubicBezTo>
                  <a:pt x="1" y="130"/>
                  <a:pt x="0" y="129"/>
                  <a:pt x="0" y="12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1" y="64"/>
                  <a:pt x="2" y="63"/>
                </a:cubicBezTo>
                <a:cubicBezTo>
                  <a:pt x="3" y="61"/>
                  <a:pt x="5" y="61"/>
                  <a:pt x="7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5" y="61"/>
                  <a:pt x="37" y="61"/>
                  <a:pt x="38" y="63"/>
                </a:cubicBezTo>
                <a:cubicBezTo>
                  <a:pt x="39" y="64"/>
                  <a:pt x="40" y="65"/>
                  <a:pt x="40" y="67"/>
                </a:cubicBezTo>
                <a:close/>
                <a:moveTo>
                  <a:pt x="25" y="115"/>
                </a:moveTo>
                <a:cubicBezTo>
                  <a:pt x="25" y="114"/>
                  <a:pt x="24" y="112"/>
                  <a:pt x="23" y="111"/>
                </a:cubicBezTo>
                <a:cubicBezTo>
                  <a:pt x="22" y="110"/>
                  <a:pt x="20" y="109"/>
                  <a:pt x="19" y="109"/>
                </a:cubicBezTo>
                <a:cubicBezTo>
                  <a:pt x="17" y="109"/>
                  <a:pt x="16" y="110"/>
                  <a:pt x="14" y="111"/>
                </a:cubicBezTo>
                <a:cubicBezTo>
                  <a:pt x="13" y="112"/>
                  <a:pt x="13" y="114"/>
                  <a:pt x="13" y="115"/>
                </a:cubicBezTo>
                <a:cubicBezTo>
                  <a:pt x="13" y="117"/>
                  <a:pt x="13" y="118"/>
                  <a:pt x="14" y="120"/>
                </a:cubicBezTo>
                <a:cubicBezTo>
                  <a:pt x="16" y="121"/>
                  <a:pt x="17" y="121"/>
                  <a:pt x="19" y="121"/>
                </a:cubicBezTo>
                <a:cubicBezTo>
                  <a:pt x="20" y="121"/>
                  <a:pt x="22" y="121"/>
                  <a:pt x="23" y="120"/>
                </a:cubicBezTo>
                <a:cubicBezTo>
                  <a:pt x="24" y="118"/>
                  <a:pt x="25" y="117"/>
                  <a:pt x="25" y="115"/>
                </a:cubicBezTo>
                <a:close/>
                <a:moveTo>
                  <a:pt x="152" y="67"/>
                </a:moveTo>
                <a:cubicBezTo>
                  <a:pt x="152" y="72"/>
                  <a:pt x="150" y="77"/>
                  <a:pt x="147" y="81"/>
                </a:cubicBezTo>
                <a:cubicBezTo>
                  <a:pt x="148" y="84"/>
                  <a:pt x="148" y="86"/>
                  <a:pt x="148" y="88"/>
                </a:cubicBezTo>
                <a:cubicBezTo>
                  <a:pt x="148" y="93"/>
                  <a:pt x="147" y="97"/>
                  <a:pt x="144" y="101"/>
                </a:cubicBezTo>
                <a:cubicBezTo>
                  <a:pt x="145" y="105"/>
                  <a:pt x="145" y="108"/>
                  <a:pt x="144" y="112"/>
                </a:cubicBezTo>
                <a:cubicBezTo>
                  <a:pt x="143" y="116"/>
                  <a:pt x="141" y="119"/>
                  <a:pt x="139" y="121"/>
                </a:cubicBezTo>
                <a:cubicBezTo>
                  <a:pt x="139" y="128"/>
                  <a:pt x="138" y="134"/>
                  <a:pt x="134" y="138"/>
                </a:cubicBezTo>
                <a:cubicBezTo>
                  <a:pt x="130" y="143"/>
                  <a:pt x="124" y="145"/>
                  <a:pt x="116" y="146"/>
                </a:cubicBezTo>
                <a:cubicBezTo>
                  <a:pt x="112" y="146"/>
                  <a:pt x="112" y="146"/>
                  <a:pt x="112" y="146"/>
                </a:cubicBezTo>
                <a:cubicBezTo>
                  <a:pt x="105" y="146"/>
                  <a:pt x="105" y="146"/>
                  <a:pt x="105" y="146"/>
                </a:cubicBezTo>
                <a:cubicBezTo>
                  <a:pt x="103" y="146"/>
                  <a:pt x="103" y="146"/>
                  <a:pt x="103" y="146"/>
                </a:cubicBezTo>
                <a:cubicBezTo>
                  <a:pt x="99" y="146"/>
                  <a:pt x="95" y="145"/>
                  <a:pt x="90" y="144"/>
                </a:cubicBezTo>
                <a:cubicBezTo>
                  <a:pt x="85" y="143"/>
                  <a:pt x="81" y="142"/>
                  <a:pt x="78" y="141"/>
                </a:cubicBezTo>
                <a:cubicBezTo>
                  <a:pt x="76" y="140"/>
                  <a:pt x="72" y="139"/>
                  <a:pt x="67" y="138"/>
                </a:cubicBezTo>
                <a:cubicBezTo>
                  <a:pt x="59" y="135"/>
                  <a:pt x="54" y="133"/>
                  <a:pt x="52" y="133"/>
                </a:cubicBezTo>
                <a:cubicBezTo>
                  <a:pt x="50" y="133"/>
                  <a:pt x="49" y="133"/>
                  <a:pt x="48" y="132"/>
                </a:cubicBezTo>
                <a:cubicBezTo>
                  <a:pt x="46" y="130"/>
                  <a:pt x="46" y="129"/>
                  <a:pt x="46" y="127"/>
                </a:cubicBezTo>
                <a:cubicBezTo>
                  <a:pt x="46" y="67"/>
                  <a:pt x="46" y="67"/>
                  <a:pt x="46" y="67"/>
                </a:cubicBezTo>
                <a:cubicBezTo>
                  <a:pt x="46" y="65"/>
                  <a:pt x="46" y="64"/>
                  <a:pt x="48" y="63"/>
                </a:cubicBezTo>
                <a:cubicBezTo>
                  <a:pt x="49" y="61"/>
                  <a:pt x="50" y="61"/>
                  <a:pt x="52" y="61"/>
                </a:cubicBezTo>
                <a:cubicBezTo>
                  <a:pt x="53" y="61"/>
                  <a:pt x="56" y="59"/>
                  <a:pt x="59" y="55"/>
                </a:cubicBezTo>
                <a:cubicBezTo>
                  <a:pt x="62" y="52"/>
                  <a:pt x="65" y="48"/>
                  <a:pt x="68" y="44"/>
                </a:cubicBezTo>
                <a:cubicBezTo>
                  <a:pt x="73" y="38"/>
                  <a:pt x="76" y="34"/>
                  <a:pt x="78" y="32"/>
                </a:cubicBezTo>
                <a:cubicBezTo>
                  <a:pt x="79" y="31"/>
                  <a:pt x="80" y="30"/>
                  <a:pt x="81" y="28"/>
                </a:cubicBezTo>
                <a:cubicBezTo>
                  <a:pt x="82" y="26"/>
                  <a:pt x="82" y="24"/>
                  <a:pt x="83" y="23"/>
                </a:cubicBezTo>
                <a:cubicBezTo>
                  <a:pt x="83" y="22"/>
                  <a:pt x="83" y="20"/>
                  <a:pt x="84" y="18"/>
                </a:cubicBezTo>
                <a:cubicBezTo>
                  <a:pt x="84" y="15"/>
                  <a:pt x="85" y="13"/>
                  <a:pt x="85" y="12"/>
                </a:cubicBezTo>
                <a:cubicBezTo>
                  <a:pt x="85" y="10"/>
                  <a:pt x="86" y="9"/>
                  <a:pt x="87" y="7"/>
                </a:cubicBezTo>
                <a:cubicBezTo>
                  <a:pt x="88" y="5"/>
                  <a:pt x="89" y="3"/>
                  <a:pt x="90" y="2"/>
                </a:cubicBezTo>
                <a:cubicBezTo>
                  <a:pt x="91" y="1"/>
                  <a:pt x="93" y="0"/>
                  <a:pt x="94" y="0"/>
                </a:cubicBezTo>
                <a:cubicBezTo>
                  <a:pt x="97" y="0"/>
                  <a:pt x="100" y="1"/>
                  <a:pt x="102" y="1"/>
                </a:cubicBezTo>
                <a:cubicBezTo>
                  <a:pt x="104" y="2"/>
                  <a:pt x="106" y="3"/>
                  <a:pt x="108" y="4"/>
                </a:cubicBezTo>
                <a:cubicBezTo>
                  <a:pt x="109" y="5"/>
                  <a:pt x="111" y="6"/>
                  <a:pt x="112" y="8"/>
                </a:cubicBezTo>
                <a:cubicBezTo>
                  <a:pt x="113" y="9"/>
                  <a:pt x="113" y="11"/>
                  <a:pt x="114" y="12"/>
                </a:cubicBezTo>
                <a:cubicBezTo>
                  <a:pt x="114" y="13"/>
                  <a:pt x="115" y="15"/>
                  <a:pt x="115" y="17"/>
                </a:cubicBezTo>
                <a:cubicBezTo>
                  <a:pt x="115" y="18"/>
                  <a:pt x="115" y="20"/>
                  <a:pt x="115" y="21"/>
                </a:cubicBezTo>
                <a:cubicBezTo>
                  <a:pt x="115" y="22"/>
                  <a:pt x="115" y="23"/>
                  <a:pt x="115" y="25"/>
                </a:cubicBezTo>
                <a:cubicBezTo>
                  <a:pt x="115" y="27"/>
                  <a:pt x="115" y="29"/>
                  <a:pt x="115" y="32"/>
                </a:cubicBezTo>
                <a:cubicBezTo>
                  <a:pt x="114" y="34"/>
                  <a:pt x="113" y="36"/>
                  <a:pt x="113" y="37"/>
                </a:cubicBezTo>
                <a:cubicBezTo>
                  <a:pt x="112" y="39"/>
                  <a:pt x="111" y="41"/>
                  <a:pt x="110" y="43"/>
                </a:cubicBezTo>
                <a:cubicBezTo>
                  <a:pt x="110" y="43"/>
                  <a:pt x="110" y="44"/>
                  <a:pt x="109" y="44"/>
                </a:cubicBezTo>
                <a:cubicBezTo>
                  <a:pt x="109" y="45"/>
                  <a:pt x="108" y="46"/>
                  <a:pt x="108" y="46"/>
                </a:cubicBezTo>
                <a:cubicBezTo>
                  <a:pt x="108" y="47"/>
                  <a:pt x="108" y="48"/>
                  <a:pt x="107" y="49"/>
                </a:cubicBezTo>
                <a:cubicBezTo>
                  <a:pt x="134" y="49"/>
                  <a:pt x="134" y="49"/>
                  <a:pt x="134" y="49"/>
                </a:cubicBezTo>
                <a:cubicBezTo>
                  <a:pt x="139" y="49"/>
                  <a:pt x="143" y="51"/>
                  <a:pt x="146" y="54"/>
                </a:cubicBezTo>
                <a:cubicBezTo>
                  <a:pt x="150" y="58"/>
                  <a:pt x="152" y="62"/>
                  <a:pt x="152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678022" y="3630956"/>
            <a:ext cx="163703" cy="157220"/>
          </a:xfrm>
          <a:custGeom>
            <a:pathLst>
              <a:path extrusionOk="0" h="146" w="151">
                <a:moveTo>
                  <a:pt x="38" y="83"/>
                </a:moveTo>
                <a:cubicBezTo>
                  <a:pt x="36" y="85"/>
                  <a:pt x="35" y="85"/>
                  <a:pt x="33" y="85"/>
                </a:cubicBezTo>
                <a:cubicBezTo>
                  <a:pt x="6" y="85"/>
                  <a:pt x="6" y="85"/>
                  <a:pt x="6" y="85"/>
                </a:cubicBezTo>
                <a:cubicBezTo>
                  <a:pt x="5" y="85"/>
                  <a:pt x="3" y="85"/>
                  <a:pt x="2" y="83"/>
                </a:cubicBezTo>
                <a:cubicBezTo>
                  <a:pt x="1" y="82"/>
                  <a:pt x="0" y="81"/>
                  <a:pt x="0" y="7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7"/>
                  <a:pt x="1" y="16"/>
                  <a:pt x="2" y="14"/>
                </a:cubicBezTo>
                <a:cubicBezTo>
                  <a:pt x="3" y="13"/>
                  <a:pt x="5" y="13"/>
                  <a:pt x="6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5" y="13"/>
                  <a:pt x="36" y="13"/>
                  <a:pt x="38" y="14"/>
                </a:cubicBezTo>
                <a:cubicBezTo>
                  <a:pt x="39" y="16"/>
                  <a:pt x="39" y="17"/>
                  <a:pt x="39" y="19"/>
                </a:cubicBezTo>
                <a:cubicBezTo>
                  <a:pt x="39" y="79"/>
                  <a:pt x="39" y="79"/>
                  <a:pt x="39" y="79"/>
                </a:cubicBezTo>
                <a:cubicBezTo>
                  <a:pt x="39" y="81"/>
                  <a:pt x="39" y="82"/>
                  <a:pt x="38" y="83"/>
                </a:cubicBezTo>
                <a:close/>
                <a:moveTo>
                  <a:pt x="23" y="26"/>
                </a:moveTo>
                <a:cubicBezTo>
                  <a:pt x="21" y="25"/>
                  <a:pt x="20" y="25"/>
                  <a:pt x="18" y="25"/>
                </a:cubicBezTo>
                <a:cubicBezTo>
                  <a:pt x="17" y="25"/>
                  <a:pt x="15" y="25"/>
                  <a:pt x="14" y="26"/>
                </a:cubicBezTo>
                <a:cubicBezTo>
                  <a:pt x="13" y="28"/>
                  <a:pt x="12" y="29"/>
                  <a:pt x="12" y="31"/>
                </a:cubicBezTo>
                <a:cubicBezTo>
                  <a:pt x="12" y="32"/>
                  <a:pt x="13" y="34"/>
                  <a:pt x="14" y="35"/>
                </a:cubicBezTo>
                <a:cubicBezTo>
                  <a:pt x="15" y="36"/>
                  <a:pt x="17" y="37"/>
                  <a:pt x="18" y="37"/>
                </a:cubicBezTo>
                <a:cubicBezTo>
                  <a:pt x="20" y="37"/>
                  <a:pt x="21" y="36"/>
                  <a:pt x="23" y="35"/>
                </a:cubicBezTo>
                <a:cubicBezTo>
                  <a:pt x="24" y="34"/>
                  <a:pt x="24" y="32"/>
                  <a:pt x="24" y="31"/>
                </a:cubicBezTo>
                <a:cubicBezTo>
                  <a:pt x="24" y="29"/>
                  <a:pt x="24" y="28"/>
                  <a:pt x="23" y="26"/>
                </a:cubicBezTo>
                <a:close/>
                <a:moveTo>
                  <a:pt x="148" y="58"/>
                </a:moveTo>
                <a:cubicBezTo>
                  <a:pt x="148" y="53"/>
                  <a:pt x="146" y="49"/>
                  <a:pt x="144" y="45"/>
                </a:cubicBezTo>
                <a:cubicBezTo>
                  <a:pt x="145" y="41"/>
                  <a:pt x="145" y="38"/>
                  <a:pt x="144" y="34"/>
                </a:cubicBezTo>
                <a:cubicBezTo>
                  <a:pt x="143" y="30"/>
                  <a:pt x="141" y="27"/>
                  <a:pt x="138" y="25"/>
                </a:cubicBezTo>
                <a:cubicBezTo>
                  <a:pt x="139" y="18"/>
                  <a:pt x="137" y="12"/>
                  <a:pt x="134" y="8"/>
                </a:cubicBezTo>
                <a:cubicBezTo>
                  <a:pt x="130" y="3"/>
                  <a:pt x="124" y="1"/>
                  <a:pt x="115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99" y="0"/>
                  <a:pt x="94" y="1"/>
                  <a:pt x="89" y="2"/>
                </a:cubicBezTo>
                <a:cubicBezTo>
                  <a:pt x="84" y="3"/>
                  <a:pt x="81" y="4"/>
                  <a:pt x="78" y="5"/>
                </a:cubicBezTo>
                <a:cubicBezTo>
                  <a:pt x="75" y="5"/>
                  <a:pt x="71" y="7"/>
                  <a:pt x="67" y="8"/>
                </a:cubicBezTo>
                <a:cubicBezTo>
                  <a:pt x="59" y="11"/>
                  <a:pt x="54" y="12"/>
                  <a:pt x="52" y="13"/>
                </a:cubicBezTo>
                <a:cubicBezTo>
                  <a:pt x="50" y="13"/>
                  <a:pt x="49" y="13"/>
                  <a:pt x="47" y="14"/>
                </a:cubicBezTo>
                <a:cubicBezTo>
                  <a:pt x="46" y="16"/>
                  <a:pt x="46" y="17"/>
                  <a:pt x="46" y="19"/>
                </a:cubicBezTo>
                <a:cubicBezTo>
                  <a:pt x="46" y="79"/>
                  <a:pt x="46" y="79"/>
                  <a:pt x="46" y="79"/>
                </a:cubicBezTo>
                <a:cubicBezTo>
                  <a:pt x="46" y="81"/>
                  <a:pt x="46" y="82"/>
                  <a:pt x="47" y="83"/>
                </a:cubicBezTo>
                <a:cubicBezTo>
                  <a:pt x="48" y="84"/>
                  <a:pt x="50" y="85"/>
                  <a:pt x="51" y="85"/>
                </a:cubicBezTo>
                <a:cubicBezTo>
                  <a:pt x="53" y="85"/>
                  <a:pt x="55" y="87"/>
                  <a:pt x="58" y="91"/>
                </a:cubicBezTo>
                <a:cubicBezTo>
                  <a:pt x="62" y="94"/>
                  <a:pt x="65" y="98"/>
                  <a:pt x="68" y="102"/>
                </a:cubicBezTo>
                <a:cubicBezTo>
                  <a:pt x="72" y="108"/>
                  <a:pt x="75" y="112"/>
                  <a:pt x="78" y="114"/>
                </a:cubicBezTo>
                <a:cubicBezTo>
                  <a:pt x="79" y="115"/>
                  <a:pt x="80" y="116"/>
                  <a:pt x="80" y="118"/>
                </a:cubicBezTo>
                <a:cubicBezTo>
                  <a:pt x="81" y="120"/>
                  <a:pt x="82" y="122"/>
                  <a:pt x="82" y="123"/>
                </a:cubicBezTo>
                <a:cubicBezTo>
                  <a:pt x="82" y="124"/>
                  <a:pt x="83" y="126"/>
                  <a:pt x="83" y="128"/>
                </a:cubicBezTo>
                <a:cubicBezTo>
                  <a:pt x="84" y="131"/>
                  <a:pt x="84" y="133"/>
                  <a:pt x="85" y="134"/>
                </a:cubicBezTo>
                <a:cubicBezTo>
                  <a:pt x="85" y="136"/>
                  <a:pt x="86" y="137"/>
                  <a:pt x="86" y="139"/>
                </a:cubicBezTo>
                <a:cubicBezTo>
                  <a:pt x="87" y="141"/>
                  <a:pt x="88" y="143"/>
                  <a:pt x="90" y="144"/>
                </a:cubicBezTo>
                <a:cubicBezTo>
                  <a:pt x="91" y="145"/>
                  <a:pt x="92" y="146"/>
                  <a:pt x="94" y="146"/>
                </a:cubicBezTo>
                <a:cubicBezTo>
                  <a:pt x="97" y="146"/>
                  <a:pt x="99" y="145"/>
                  <a:pt x="102" y="145"/>
                </a:cubicBezTo>
                <a:cubicBezTo>
                  <a:pt x="104" y="144"/>
                  <a:pt x="106" y="143"/>
                  <a:pt x="107" y="142"/>
                </a:cubicBezTo>
                <a:cubicBezTo>
                  <a:pt x="109" y="141"/>
                  <a:pt x="110" y="140"/>
                  <a:pt x="111" y="138"/>
                </a:cubicBezTo>
                <a:cubicBezTo>
                  <a:pt x="112" y="137"/>
                  <a:pt x="113" y="135"/>
                  <a:pt x="113" y="134"/>
                </a:cubicBezTo>
                <a:cubicBezTo>
                  <a:pt x="114" y="133"/>
                  <a:pt x="114" y="131"/>
                  <a:pt x="115" y="129"/>
                </a:cubicBezTo>
                <a:cubicBezTo>
                  <a:pt x="115" y="127"/>
                  <a:pt x="115" y="126"/>
                  <a:pt x="115" y="125"/>
                </a:cubicBezTo>
                <a:cubicBezTo>
                  <a:pt x="115" y="124"/>
                  <a:pt x="115" y="123"/>
                  <a:pt x="115" y="121"/>
                </a:cubicBezTo>
                <a:cubicBezTo>
                  <a:pt x="115" y="119"/>
                  <a:pt x="115" y="117"/>
                  <a:pt x="114" y="114"/>
                </a:cubicBezTo>
                <a:cubicBezTo>
                  <a:pt x="114" y="112"/>
                  <a:pt x="113" y="110"/>
                  <a:pt x="112" y="109"/>
                </a:cubicBezTo>
                <a:cubicBezTo>
                  <a:pt x="112" y="107"/>
                  <a:pt x="111" y="106"/>
                  <a:pt x="110" y="103"/>
                </a:cubicBezTo>
                <a:cubicBezTo>
                  <a:pt x="110" y="103"/>
                  <a:pt x="109" y="102"/>
                  <a:pt x="109" y="102"/>
                </a:cubicBezTo>
                <a:cubicBezTo>
                  <a:pt x="108" y="101"/>
                  <a:pt x="108" y="100"/>
                  <a:pt x="108" y="99"/>
                </a:cubicBezTo>
                <a:cubicBezTo>
                  <a:pt x="108" y="99"/>
                  <a:pt x="107" y="98"/>
                  <a:pt x="107" y="97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138" y="97"/>
                  <a:pt x="142" y="95"/>
                  <a:pt x="146" y="92"/>
                </a:cubicBezTo>
                <a:cubicBezTo>
                  <a:pt x="150" y="88"/>
                  <a:pt x="151" y="84"/>
                  <a:pt x="151" y="79"/>
                </a:cubicBezTo>
                <a:cubicBezTo>
                  <a:pt x="151" y="74"/>
                  <a:pt x="150" y="69"/>
                  <a:pt x="146" y="65"/>
                </a:cubicBezTo>
                <a:cubicBezTo>
                  <a:pt x="147" y="62"/>
                  <a:pt x="148" y="60"/>
                  <a:pt x="14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895213" y="3617990"/>
            <a:ext cx="157220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19" y="146"/>
                  <a:pt x="13" y="143"/>
                  <a:pt x="8" y="138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2" y="14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24" y="99"/>
                </a:moveTo>
                <a:cubicBezTo>
                  <a:pt x="124" y="88"/>
                  <a:pt x="124" y="79"/>
                  <a:pt x="123" y="74"/>
                </a:cubicBezTo>
                <a:cubicBezTo>
                  <a:pt x="122" y="71"/>
                  <a:pt x="121" y="69"/>
                  <a:pt x="119" y="67"/>
                </a:cubicBezTo>
                <a:cubicBezTo>
                  <a:pt x="116" y="65"/>
                  <a:pt x="114" y="64"/>
                  <a:pt x="111" y="64"/>
                </a:cubicBezTo>
                <a:cubicBezTo>
                  <a:pt x="103" y="63"/>
                  <a:pt x="90" y="63"/>
                  <a:pt x="72" y="63"/>
                </a:cubicBezTo>
                <a:cubicBezTo>
                  <a:pt x="55" y="63"/>
                  <a:pt x="42" y="63"/>
                  <a:pt x="34" y="64"/>
                </a:cubicBezTo>
                <a:cubicBezTo>
                  <a:pt x="31" y="64"/>
                  <a:pt x="28" y="65"/>
                  <a:pt x="26" y="67"/>
                </a:cubicBezTo>
                <a:cubicBezTo>
                  <a:pt x="24" y="69"/>
                  <a:pt x="23" y="71"/>
                  <a:pt x="22" y="74"/>
                </a:cubicBezTo>
                <a:cubicBezTo>
                  <a:pt x="21" y="80"/>
                  <a:pt x="20" y="88"/>
                  <a:pt x="20" y="99"/>
                </a:cubicBezTo>
                <a:cubicBezTo>
                  <a:pt x="20" y="110"/>
                  <a:pt x="21" y="118"/>
                  <a:pt x="22" y="123"/>
                </a:cubicBezTo>
                <a:cubicBezTo>
                  <a:pt x="23" y="126"/>
                  <a:pt x="24" y="128"/>
                  <a:pt x="26" y="130"/>
                </a:cubicBezTo>
                <a:cubicBezTo>
                  <a:pt x="28" y="132"/>
                  <a:pt x="31" y="133"/>
                  <a:pt x="33" y="134"/>
                </a:cubicBezTo>
                <a:cubicBezTo>
                  <a:pt x="42" y="135"/>
                  <a:pt x="55" y="135"/>
                  <a:pt x="72" y="135"/>
                </a:cubicBezTo>
                <a:cubicBezTo>
                  <a:pt x="90" y="135"/>
                  <a:pt x="103" y="135"/>
                  <a:pt x="111" y="134"/>
                </a:cubicBezTo>
                <a:cubicBezTo>
                  <a:pt x="114" y="133"/>
                  <a:pt x="116" y="132"/>
                  <a:pt x="118" y="130"/>
                </a:cubicBezTo>
                <a:cubicBezTo>
                  <a:pt x="121" y="128"/>
                  <a:pt x="122" y="126"/>
                  <a:pt x="122" y="123"/>
                </a:cubicBezTo>
                <a:cubicBezTo>
                  <a:pt x="124" y="118"/>
                  <a:pt x="124" y="110"/>
                  <a:pt x="124" y="99"/>
                </a:cubicBezTo>
                <a:close/>
                <a:moveTo>
                  <a:pt x="50" y="75"/>
                </a:moveTo>
                <a:cubicBezTo>
                  <a:pt x="50" y="81"/>
                  <a:pt x="50" y="81"/>
                  <a:pt x="50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121"/>
                  <a:pt x="43" y="121"/>
                  <a:pt x="43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81"/>
                  <a:pt x="36" y="81"/>
                  <a:pt x="36" y="81"/>
                </a:cubicBezTo>
                <a:cubicBezTo>
                  <a:pt x="28" y="81"/>
                  <a:pt x="28" y="81"/>
                  <a:pt x="28" y="81"/>
                </a:cubicBezTo>
                <a:cubicBezTo>
                  <a:pt x="28" y="75"/>
                  <a:pt x="28" y="75"/>
                  <a:pt x="28" y="75"/>
                </a:cubicBezTo>
                <a:lnTo>
                  <a:pt x="50" y="75"/>
                </a:lnTo>
                <a:close/>
                <a:moveTo>
                  <a:pt x="53" y="37"/>
                </a:moveTo>
                <a:cubicBezTo>
                  <a:pt x="62" y="9"/>
                  <a:pt x="62" y="9"/>
                  <a:pt x="62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0" y="28"/>
                  <a:pt x="50" y="28"/>
                  <a:pt x="50" y="28"/>
                </a:cubicBezTo>
                <a:cubicBezTo>
                  <a:pt x="45" y="9"/>
                  <a:pt x="45" y="9"/>
                  <a:pt x="45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8" y="11"/>
                  <a:pt x="38" y="13"/>
                  <a:pt x="39" y="16"/>
                </a:cubicBezTo>
                <a:cubicBezTo>
                  <a:pt x="40" y="19"/>
                  <a:pt x="41" y="21"/>
                  <a:pt x="42" y="22"/>
                </a:cubicBezTo>
                <a:cubicBezTo>
                  <a:pt x="44" y="29"/>
                  <a:pt x="45" y="34"/>
                  <a:pt x="46" y="37"/>
                </a:cubicBezTo>
                <a:cubicBezTo>
                  <a:pt x="46" y="56"/>
                  <a:pt x="46" y="56"/>
                  <a:pt x="46" y="56"/>
                </a:cubicBezTo>
                <a:cubicBezTo>
                  <a:pt x="53" y="56"/>
                  <a:pt x="53" y="56"/>
                  <a:pt x="53" y="56"/>
                </a:cubicBezTo>
                <a:lnTo>
                  <a:pt x="53" y="37"/>
                </a:lnTo>
                <a:close/>
                <a:moveTo>
                  <a:pt x="69" y="87"/>
                </a:moveTo>
                <a:cubicBezTo>
                  <a:pt x="69" y="121"/>
                  <a:pt x="69" y="121"/>
                  <a:pt x="69" y="121"/>
                </a:cubicBezTo>
                <a:cubicBezTo>
                  <a:pt x="63" y="121"/>
                  <a:pt x="63" y="121"/>
                  <a:pt x="63" y="121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0" y="120"/>
                  <a:pt x="58" y="122"/>
                  <a:pt x="56" y="122"/>
                </a:cubicBezTo>
                <a:cubicBezTo>
                  <a:pt x="53" y="122"/>
                  <a:pt x="52" y="121"/>
                  <a:pt x="52" y="119"/>
                </a:cubicBezTo>
                <a:cubicBezTo>
                  <a:pt x="51" y="118"/>
                  <a:pt x="51" y="116"/>
                  <a:pt x="51" y="114"/>
                </a:cubicBezTo>
                <a:cubicBezTo>
                  <a:pt x="51" y="87"/>
                  <a:pt x="51" y="87"/>
                  <a:pt x="51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7" y="114"/>
                  <a:pt x="57" y="114"/>
                  <a:pt x="57" y="115"/>
                </a:cubicBezTo>
                <a:cubicBezTo>
                  <a:pt x="57" y="116"/>
                  <a:pt x="58" y="116"/>
                  <a:pt x="59" y="116"/>
                </a:cubicBezTo>
                <a:cubicBezTo>
                  <a:pt x="60" y="116"/>
                  <a:pt x="61" y="115"/>
                  <a:pt x="63" y="113"/>
                </a:cubicBezTo>
                <a:cubicBezTo>
                  <a:pt x="63" y="87"/>
                  <a:pt x="63" y="87"/>
                  <a:pt x="63" y="87"/>
                </a:cubicBezTo>
                <a:lnTo>
                  <a:pt x="69" y="87"/>
                </a:lnTo>
                <a:close/>
                <a:moveTo>
                  <a:pt x="80" y="45"/>
                </a:moveTo>
                <a:cubicBezTo>
                  <a:pt x="80" y="33"/>
                  <a:pt x="80" y="33"/>
                  <a:pt x="80" y="33"/>
                </a:cubicBezTo>
                <a:cubicBezTo>
                  <a:pt x="80" y="29"/>
                  <a:pt x="80" y="26"/>
                  <a:pt x="78" y="24"/>
                </a:cubicBezTo>
                <a:cubicBezTo>
                  <a:pt x="77" y="22"/>
                  <a:pt x="74" y="21"/>
                  <a:pt x="71" y="21"/>
                </a:cubicBezTo>
                <a:cubicBezTo>
                  <a:pt x="68" y="21"/>
                  <a:pt x="65" y="22"/>
                  <a:pt x="64" y="24"/>
                </a:cubicBezTo>
                <a:cubicBezTo>
                  <a:pt x="62" y="26"/>
                  <a:pt x="62" y="29"/>
                  <a:pt x="62" y="33"/>
                </a:cubicBezTo>
                <a:cubicBezTo>
                  <a:pt x="62" y="45"/>
                  <a:pt x="62" y="45"/>
                  <a:pt x="62" y="45"/>
                </a:cubicBezTo>
                <a:cubicBezTo>
                  <a:pt x="62" y="49"/>
                  <a:pt x="62" y="51"/>
                  <a:pt x="64" y="53"/>
                </a:cubicBezTo>
                <a:cubicBezTo>
                  <a:pt x="65" y="56"/>
                  <a:pt x="68" y="57"/>
                  <a:pt x="71" y="57"/>
                </a:cubicBezTo>
                <a:cubicBezTo>
                  <a:pt x="74" y="57"/>
                  <a:pt x="77" y="56"/>
                  <a:pt x="78" y="53"/>
                </a:cubicBezTo>
                <a:cubicBezTo>
                  <a:pt x="80" y="51"/>
                  <a:pt x="80" y="49"/>
                  <a:pt x="80" y="45"/>
                </a:cubicBezTo>
                <a:close/>
                <a:moveTo>
                  <a:pt x="74" y="31"/>
                </a:moveTo>
                <a:cubicBezTo>
                  <a:pt x="74" y="46"/>
                  <a:pt x="74" y="46"/>
                  <a:pt x="74" y="46"/>
                </a:cubicBezTo>
                <a:cubicBezTo>
                  <a:pt x="74" y="49"/>
                  <a:pt x="73" y="51"/>
                  <a:pt x="71" y="51"/>
                </a:cubicBezTo>
                <a:cubicBezTo>
                  <a:pt x="69" y="51"/>
                  <a:pt x="68" y="49"/>
                  <a:pt x="68" y="46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28"/>
                  <a:pt x="69" y="26"/>
                  <a:pt x="71" y="26"/>
                </a:cubicBezTo>
                <a:cubicBezTo>
                  <a:pt x="73" y="26"/>
                  <a:pt x="74" y="28"/>
                  <a:pt x="74" y="31"/>
                </a:cubicBezTo>
                <a:close/>
                <a:moveTo>
                  <a:pt x="93" y="97"/>
                </a:moveTo>
                <a:cubicBezTo>
                  <a:pt x="93" y="111"/>
                  <a:pt x="93" y="111"/>
                  <a:pt x="93" y="111"/>
                </a:cubicBezTo>
                <a:cubicBezTo>
                  <a:pt x="93" y="114"/>
                  <a:pt x="93" y="117"/>
                  <a:pt x="92" y="118"/>
                </a:cubicBezTo>
                <a:cubicBezTo>
                  <a:pt x="91" y="120"/>
                  <a:pt x="90" y="122"/>
                  <a:pt x="87" y="122"/>
                </a:cubicBezTo>
                <a:cubicBezTo>
                  <a:pt x="85" y="122"/>
                  <a:pt x="83" y="121"/>
                  <a:pt x="81" y="118"/>
                </a:cubicBezTo>
                <a:cubicBezTo>
                  <a:pt x="81" y="121"/>
                  <a:pt x="81" y="121"/>
                  <a:pt x="81" y="12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4" y="75"/>
                  <a:pt x="74" y="75"/>
                  <a:pt x="74" y="75"/>
                </a:cubicBezTo>
                <a:cubicBezTo>
                  <a:pt x="81" y="75"/>
                  <a:pt x="81" y="75"/>
                  <a:pt x="81" y="75"/>
                </a:cubicBezTo>
                <a:cubicBezTo>
                  <a:pt x="81" y="90"/>
                  <a:pt x="81" y="90"/>
                  <a:pt x="81" y="90"/>
                </a:cubicBezTo>
                <a:cubicBezTo>
                  <a:pt x="83" y="87"/>
                  <a:pt x="85" y="86"/>
                  <a:pt x="87" y="86"/>
                </a:cubicBezTo>
                <a:cubicBezTo>
                  <a:pt x="90" y="86"/>
                  <a:pt x="91" y="87"/>
                  <a:pt x="92" y="90"/>
                </a:cubicBezTo>
                <a:cubicBezTo>
                  <a:pt x="93" y="91"/>
                  <a:pt x="93" y="94"/>
                  <a:pt x="93" y="97"/>
                </a:cubicBezTo>
                <a:close/>
                <a:moveTo>
                  <a:pt x="87" y="111"/>
                </a:moveTo>
                <a:cubicBezTo>
                  <a:pt x="87" y="97"/>
                  <a:pt x="87" y="97"/>
                  <a:pt x="87" y="97"/>
                </a:cubicBezTo>
                <a:cubicBezTo>
                  <a:pt x="87" y="93"/>
                  <a:pt x="86" y="92"/>
                  <a:pt x="84" y="92"/>
                </a:cubicBezTo>
                <a:cubicBezTo>
                  <a:pt x="83" y="92"/>
                  <a:pt x="82" y="92"/>
                  <a:pt x="81" y="93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2" y="116"/>
                  <a:pt x="83" y="116"/>
                  <a:pt x="84" y="116"/>
                </a:cubicBezTo>
                <a:cubicBezTo>
                  <a:pt x="86" y="116"/>
                  <a:pt x="87" y="114"/>
                  <a:pt x="87" y="111"/>
                </a:cubicBezTo>
                <a:close/>
                <a:moveTo>
                  <a:pt x="97" y="56"/>
                </a:moveTo>
                <a:cubicBezTo>
                  <a:pt x="104" y="56"/>
                  <a:pt x="104" y="56"/>
                  <a:pt x="104" y="56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97" y="21"/>
                  <a:pt x="97" y="21"/>
                  <a:pt x="97" y="21"/>
                </a:cubicBezTo>
                <a:cubicBezTo>
                  <a:pt x="97" y="48"/>
                  <a:pt x="97" y="48"/>
                  <a:pt x="97" y="48"/>
                </a:cubicBezTo>
                <a:cubicBezTo>
                  <a:pt x="96" y="50"/>
                  <a:pt x="95" y="51"/>
                  <a:pt x="93" y="51"/>
                </a:cubicBezTo>
                <a:cubicBezTo>
                  <a:pt x="93" y="51"/>
                  <a:pt x="92" y="50"/>
                  <a:pt x="92" y="49"/>
                </a:cubicBezTo>
                <a:cubicBezTo>
                  <a:pt x="92" y="49"/>
                  <a:pt x="92" y="49"/>
                  <a:pt x="92" y="47"/>
                </a:cubicBezTo>
                <a:cubicBezTo>
                  <a:pt x="92" y="21"/>
                  <a:pt x="92" y="21"/>
                  <a:pt x="92" y="21"/>
                </a:cubicBezTo>
                <a:cubicBezTo>
                  <a:pt x="86" y="21"/>
                  <a:pt x="86" y="21"/>
                  <a:pt x="86" y="21"/>
                </a:cubicBezTo>
                <a:cubicBezTo>
                  <a:pt x="86" y="49"/>
                  <a:pt x="86" y="49"/>
                  <a:pt x="86" y="49"/>
                </a:cubicBezTo>
                <a:cubicBezTo>
                  <a:pt x="86" y="51"/>
                  <a:pt x="86" y="53"/>
                  <a:pt x="86" y="54"/>
                </a:cubicBezTo>
                <a:cubicBezTo>
                  <a:pt x="87" y="56"/>
                  <a:pt x="88" y="57"/>
                  <a:pt x="90" y="57"/>
                </a:cubicBezTo>
                <a:cubicBezTo>
                  <a:pt x="92" y="57"/>
                  <a:pt x="95" y="55"/>
                  <a:pt x="97" y="53"/>
                </a:cubicBezTo>
                <a:lnTo>
                  <a:pt x="97" y="56"/>
                </a:lnTo>
                <a:close/>
                <a:moveTo>
                  <a:pt x="117" y="109"/>
                </a:moveTo>
                <a:cubicBezTo>
                  <a:pt x="117" y="110"/>
                  <a:pt x="117" y="110"/>
                  <a:pt x="117" y="110"/>
                </a:cubicBezTo>
                <a:cubicBezTo>
                  <a:pt x="117" y="112"/>
                  <a:pt x="117" y="113"/>
                  <a:pt x="116" y="114"/>
                </a:cubicBezTo>
                <a:cubicBezTo>
                  <a:pt x="116" y="116"/>
                  <a:pt x="116" y="117"/>
                  <a:pt x="115" y="118"/>
                </a:cubicBezTo>
                <a:cubicBezTo>
                  <a:pt x="113" y="121"/>
                  <a:pt x="111" y="122"/>
                  <a:pt x="107" y="122"/>
                </a:cubicBezTo>
                <a:cubicBezTo>
                  <a:pt x="104" y="122"/>
                  <a:pt x="102" y="121"/>
                  <a:pt x="100" y="118"/>
                </a:cubicBezTo>
                <a:cubicBezTo>
                  <a:pt x="98" y="117"/>
                  <a:pt x="98" y="114"/>
                  <a:pt x="98" y="110"/>
                </a:cubicBezTo>
                <a:cubicBezTo>
                  <a:pt x="98" y="98"/>
                  <a:pt x="98" y="98"/>
                  <a:pt x="98" y="98"/>
                </a:cubicBezTo>
                <a:cubicBezTo>
                  <a:pt x="98" y="94"/>
                  <a:pt x="98" y="91"/>
                  <a:pt x="100" y="90"/>
                </a:cubicBezTo>
                <a:cubicBezTo>
                  <a:pt x="102" y="87"/>
                  <a:pt x="104" y="86"/>
                  <a:pt x="107" y="86"/>
                </a:cubicBezTo>
                <a:cubicBezTo>
                  <a:pt x="110" y="86"/>
                  <a:pt x="113" y="87"/>
                  <a:pt x="115" y="90"/>
                </a:cubicBezTo>
                <a:cubicBezTo>
                  <a:pt x="116" y="92"/>
                  <a:pt x="117" y="94"/>
                  <a:pt x="117" y="98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4"/>
                  <a:pt x="105" y="116"/>
                  <a:pt x="107" y="116"/>
                </a:cubicBezTo>
                <a:cubicBezTo>
                  <a:pt x="109" y="116"/>
                  <a:pt x="110" y="115"/>
                  <a:pt x="110" y="114"/>
                </a:cubicBezTo>
                <a:cubicBezTo>
                  <a:pt x="110" y="114"/>
                  <a:pt x="110" y="113"/>
                  <a:pt x="110" y="113"/>
                </a:cubicBezTo>
                <a:cubicBezTo>
                  <a:pt x="110" y="113"/>
                  <a:pt x="110" y="112"/>
                  <a:pt x="110" y="111"/>
                </a:cubicBezTo>
                <a:cubicBezTo>
                  <a:pt x="110" y="111"/>
                  <a:pt x="110" y="110"/>
                  <a:pt x="110" y="109"/>
                </a:cubicBezTo>
                <a:lnTo>
                  <a:pt x="117" y="109"/>
                </a:lnTo>
                <a:close/>
                <a:moveTo>
                  <a:pt x="104" y="100"/>
                </a:moveTo>
                <a:cubicBezTo>
                  <a:pt x="110" y="100"/>
                  <a:pt x="110" y="100"/>
                  <a:pt x="110" y="100"/>
                </a:cubicBezTo>
                <a:cubicBezTo>
                  <a:pt x="110" y="97"/>
                  <a:pt x="110" y="97"/>
                  <a:pt x="110" y="97"/>
                </a:cubicBezTo>
                <a:cubicBezTo>
                  <a:pt x="110" y="93"/>
                  <a:pt x="109" y="92"/>
                  <a:pt x="107" y="92"/>
                </a:cubicBezTo>
                <a:cubicBezTo>
                  <a:pt x="105" y="92"/>
                  <a:pt x="104" y="93"/>
                  <a:pt x="104" y="97"/>
                </a:cubicBezTo>
                <a:lnTo>
                  <a:pt x="104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2102677" y="3605023"/>
            <a:ext cx="150737" cy="183153"/>
          </a:xfrm>
          <a:custGeom>
            <a:pathLst>
              <a:path extrusionOk="0" h="170" w="140">
                <a:moveTo>
                  <a:pt x="140" y="121"/>
                </a:moveTo>
                <a:cubicBezTo>
                  <a:pt x="140" y="136"/>
                  <a:pt x="139" y="147"/>
                  <a:pt x="138" y="154"/>
                </a:cubicBezTo>
                <a:cubicBezTo>
                  <a:pt x="137" y="158"/>
                  <a:pt x="135" y="161"/>
                  <a:pt x="132" y="163"/>
                </a:cubicBezTo>
                <a:cubicBezTo>
                  <a:pt x="129" y="166"/>
                  <a:pt x="126" y="167"/>
                  <a:pt x="122" y="168"/>
                </a:cubicBezTo>
                <a:cubicBezTo>
                  <a:pt x="111" y="169"/>
                  <a:pt x="93" y="170"/>
                  <a:pt x="70" y="170"/>
                </a:cubicBezTo>
                <a:cubicBezTo>
                  <a:pt x="47" y="170"/>
                  <a:pt x="29" y="169"/>
                  <a:pt x="17" y="168"/>
                </a:cubicBezTo>
                <a:cubicBezTo>
                  <a:pt x="14" y="167"/>
                  <a:pt x="11" y="166"/>
                  <a:pt x="8" y="163"/>
                </a:cubicBezTo>
                <a:cubicBezTo>
                  <a:pt x="5" y="161"/>
                  <a:pt x="3" y="158"/>
                  <a:pt x="2" y="154"/>
                </a:cubicBezTo>
                <a:cubicBezTo>
                  <a:pt x="1" y="147"/>
                  <a:pt x="0" y="136"/>
                  <a:pt x="0" y="121"/>
                </a:cubicBezTo>
                <a:cubicBezTo>
                  <a:pt x="0" y="106"/>
                  <a:pt x="1" y="95"/>
                  <a:pt x="2" y="88"/>
                </a:cubicBezTo>
                <a:cubicBezTo>
                  <a:pt x="3" y="84"/>
                  <a:pt x="5" y="81"/>
                  <a:pt x="8" y="78"/>
                </a:cubicBezTo>
                <a:cubicBezTo>
                  <a:pt x="11" y="76"/>
                  <a:pt x="14" y="74"/>
                  <a:pt x="18" y="74"/>
                </a:cubicBezTo>
                <a:cubicBezTo>
                  <a:pt x="29" y="73"/>
                  <a:pt x="47" y="72"/>
                  <a:pt x="70" y="72"/>
                </a:cubicBezTo>
                <a:cubicBezTo>
                  <a:pt x="93" y="72"/>
                  <a:pt x="111" y="73"/>
                  <a:pt x="122" y="74"/>
                </a:cubicBezTo>
                <a:cubicBezTo>
                  <a:pt x="126" y="74"/>
                  <a:pt x="129" y="76"/>
                  <a:pt x="132" y="78"/>
                </a:cubicBezTo>
                <a:cubicBezTo>
                  <a:pt x="135" y="81"/>
                  <a:pt x="137" y="84"/>
                  <a:pt x="138" y="88"/>
                </a:cubicBezTo>
                <a:cubicBezTo>
                  <a:pt x="139" y="95"/>
                  <a:pt x="140" y="106"/>
                  <a:pt x="140" y="121"/>
                </a:cubicBezTo>
                <a:close/>
                <a:moveTo>
                  <a:pt x="30" y="97"/>
                </a:moveTo>
                <a:cubicBezTo>
                  <a:pt x="40" y="97"/>
                  <a:pt x="40" y="97"/>
                  <a:pt x="40" y="97"/>
                </a:cubicBezTo>
                <a:cubicBezTo>
                  <a:pt x="40" y="88"/>
                  <a:pt x="40" y="88"/>
                  <a:pt x="40" y="88"/>
                </a:cubicBezTo>
                <a:cubicBezTo>
                  <a:pt x="10" y="88"/>
                  <a:pt x="10" y="88"/>
                  <a:pt x="10" y="88"/>
                </a:cubicBezTo>
                <a:cubicBezTo>
                  <a:pt x="10" y="97"/>
                  <a:pt x="10" y="97"/>
                  <a:pt x="10" y="97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151"/>
                  <a:pt x="20" y="151"/>
                  <a:pt x="20" y="151"/>
                </a:cubicBezTo>
                <a:cubicBezTo>
                  <a:pt x="30" y="151"/>
                  <a:pt x="30" y="151"/>
                  <a:pt x="30" y="151"/>
                </a:cubicBezTo>
                <a:lnTo>
                  <a:pt x="30" y="97"/>
                </a:lnTo>
                <a:close/>
                <a:moveTo>
                  <a:pt x="46" y="0"/>
                </a:moveTo>
                <a:cubicBezTo>
                  <a:pt x="55" y="0"/>
                  <a:pt x="55" y="0"/>
                  <a:pt x="55" y="0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64"/>
                  <a:pt x="44" y="64"/>
                  <a:pt x="44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38"/>
                  <a:pt x="34" y="38"/>
                  <a:pt x="34" y="38"/>
                </a:cubicBezTo>
                <a:cubicBezTo>
                  <a:pt x="33" y="33"/>
                  <a:pt x="32" y="27"/>
                  <a:pt x="29" y="18"/>
                </a:cubicBezTo>
                <a:cubicBezTo>
                  <a:pt x="26" y="11"/>
                  <a:pt x="24" y="6"/>
                  <a:pt x="2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9" y="25"/>
                  <a:pt x="39" y="25"/>
                  <a:pt x="39" y="25"/>
                </a:cubicBezTo>
                <a:lnTo>
                  <a:pt x="46" y="0"/>
                </a:lnTo>
                <a:close/>
                <a:moveTo>
                  <a:pt x="57" y="151"/>
                </a:moveTo>
                <a:cubicBezTo>
                  <a:pt x="65" y="151"/>
                  <a:pt x="65" y="151"/>
                  <a:pt x="65" y="151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57" y="104"/>
                  <a:pt x="57" y="104"/>
                  <a:pt x="57" y="104"/>
                </a:cubicBezTo>
                <a:cubicBezTo>
                  <a:pt x="57" y="140"/>
                  <a:pt x="57" y="140"/>
                  <a:pt x="57" y="140"/>
                </a:cubicBezTo>
                <a:cubicBezTo>
                  <a:pt x="55" y="143"/>
                  <a:pt x="53" y="144"/>
                  <a:pt x="52" y="144"/>
                </a:cubicBezTo>
                <a:cubicBezTo>
                  <a:pt x="50" y="144"/>
                  <a:pt x="50" y="143"/>
                  <a:pt x="50" y="142"/>
                </a:cubicBezTo>
                <a:cubicBezTo>
                  <a:pt x="50" y="142"/>
                  <a:pt x="49" y="141"/>
                  <a:pt x="49" y="139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41"/>
                  <a:pt x="41" y="141"/>
                  <a:pt x="41" y="141"/>
                </a:cubicBezTo>
                <a:cubicBezTo>
                  <a:pt x="41" y="144"/>
                  <a:pt x="41" y="147"/>
                  <a:pt x="42" y="148"/>
                </a:cubicBezTo>
                <a:cubicBezTo>
                  <a:pt x="43" y="151"/>
                  <a:pt x="44" y="152"/>
                  <a:pt x="47" y="152"/>
                </a:cubicBezTo>
                <a:cubicBezTo>
                  <a:pt x="50" y="152"/>
                  <a:pt x="54" y="150"/>
                  <a:pt x="57" y="146"/>
                </a:cubicBezTo>
                <a:lnTo>
                  <a:pt x="57" y="151"/>
                </a:lnTo>
                <a:close/>
                <a:moveTo>
                  <a:pt x="81" y="32"/>
                </a:moveTo>
                <a:cubicBezTo>
                  <a:pt x="81" y="48"/>
                  <a:pt x="81" y="48"/>
                  <a:pt x="81" y="48"/>
                </a:cubicBezTo>
                <a:cubicBezTo>
                  <a:pt x="81" y="53"/>
                  <a:pt x="80" y="57"/>
                  <a:pt x="78" y="59"/>
                </a:cubicBezTo>
                <a:cubicBezTo>
                  <a:pt x="76" y="63"/>
                  <a:pt x="72" y="64"/>
                  <a:pt x="68" y="64"/>
                </a:cubicBezTo>
                <a:cubicBezTo>
                  <a:pt x="64" y="64"/>
                  <a:pt x="60" y="63"/>
                  <a:pt x="58" y="59"/>
                </a:cubicBezTo>
                <a:cubicBezTo>
                  <a:pt x="56" y="57"/>
                  <a:pt x="55" y="53"/>
                  <a:pt x="55" y="4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27"/>
                  <a:pt x="56" y="23"/>
                  <a:pt x="58" y="21"/>
                </a:cubicBezTo>
                <a:cubicBezTo>
                  <a:pt x="60" y="17"/>
                  <a:pt x="64" y="16"/>
                  <a:pt x="68" y="16"/>
                </a:cubicBezTo>
                <a:cubicBezTo>
                  <a:pt x="72" y="16"/>
                  <a:pt x="76" y="17"/>
                  <a:pt x="78" y="21"/>
                </a:cubicBezTo>
                <a:cubicBezTo>
                  <a:pt x="80" y="23"/>
                  <a:pt x="81" y="27"/>
                  <a:pt x="81" y="32"/>
                </a:cubicBezTo>
                <a:close/>
                <a:moveTo>
                  <a:pt x="72" y="50"/>
                </a:moveTo>
                <a:cubicBezTo>
                  <a:pt x="72" y="30"/>
                  <a:pt x="72" y="30"/>
                  <a:pt x="72" y="30"/>
                </a:cubicBezTo>
                <a:cubicBezTo>
                  <a:pt x="72" y="26"/>
                  <a:pt x="71" y="23"/>
                  <a:pt x="68" y="23"/>
                </a:cubicBezTo>
                <a:cubicBezTo>
                  <a:pt x="65" y="23"/>
                  <a:pt x="64" y="26"/>
                  <a:pt x="64" y="3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4"/>
                  <a:pt x="65" y="56"/>
                  <a:pt x="68" y="56"/>
                </a:cubicBezTo>
                <a:cubicBezTo>
                  <a:pt x="71" y="56"/>
                  <a:pt x="72" y="54"/>
                  <a:pt x="72" y="50"/>
                </a:cubicBezTo>
                <a:close/>
                <a:moveTo>
                  <a:pt x="98" y="137"/>
                </a:moveTo>
                <a:cubicBezTo>
                  <a:pt x="98" y="118"/>
                  <a:pt x="98" y="118"/>
                  <a:pt x="98" y="118"/>
                </a:cubicBezTo>
                <a:cubicBezTo>
                  <a:pt x="98" y="114"/>
                  <a:pt x="97" y="111"/>
                  <a:pt x="97" y="109"/>
                </a:cubicBezTo>
                <a:cubicBezTo>
                  <a:pt x="96" y="106"/>
                  <a:pt x="93" y="104"/>
                  <a:pt x="90" y="104"/>
                </a:cubicBezTo>
                <a:cubicBezTo>
                  <a:pt x="87" y="104"/>
                  <a:pt x="84" y="106"/>
                  <a:pt x="81" y="109"/>
                </a:cubicBezTo>
                <a:cubicBezTo>
                  <a:pt x="81" y="88"/>
                  <a:pt x="81" y="88"/>
                  <a:pt x="81" y="88"/>
                </a:cubicBezTo>
                <a:cubicBezTo>
                  <a:pt x="73" y="88"/>
                  <a:pt x="73" y="88"/>
                  <a:pt x="73" y="88"/>
                </a:cubicBezTo>
                <a:cubicBezTo>
                  <a:pt x="73" y="151"/>
                  <a:pt x="73" y="151"/>
                  <a:pt x="73" y="151"/>
                </a:cubicBezTo>
                <a:cubicBezTo>
                  <a:pt x="81" y="151"/>
                  <a:pt x="81" y="151"/>
                  <a:pt x="81" y="151"/>
                </a:cubicBezTo>
                <a:cubicBezTo>
                  <a:pt x="81" y="147"/>
                  <a:pt x="81" y="147"/>
                  <a:pt x="81" y="147"/>
                </a:cubicBezTo>
                <a:cubicBezTo>
                  <a:pt x="84" y="150"/>
                  <a:pt x="87" y="152"/>
                  <a:pt x="90" y="152"/>
                </a:cubicBezTo>
                <a:cubicBezTo>
                  <a:pt x="93" y="152"/>
                  <a:pt x="96" y="150"/>
                  <a:pt x="97" y="147"/>
                </a:cubicBezTo>
                <a:cubicBezTo>
                  <a:pt x="97" y="145"/>
                  <a:pt x="98" y="142"/>
                  <a:pt x="98" y="137"/>
                </a:cubicBezTo>
                <a:close/>
                <a:moveTo>
                  <a:pt x="89" y="118"/>
                </a:moveTo>
                <a:cubicBezTo>
                  <a:pt x="89" y="138"/>
                  <a:pt x="89" y="138"/>
                  <a:pt x="89" y="138"/>
                </a:cubicBezTo>
                <a:cubicBezTo>
                  <a:pt x="89" y="142"/>
                  <a:pt x="88" y="144"/>
                  <a:pt x="85" y="144"/>
                </a:cubicBezTo>
                <a:cubicBezTo>
                  <a:pt x="84" y="144"/>
                  <a:pt x="83" y="143"/>
                  <a:pt x="81" y="142"/>
                </a:cubicBezTo>
                <a:cubicBezTo>
                  <a:pt x="81" y="114"/>
                  <a:pt x="81" y="114"/>
                  <a:pt x="81" y="114"/>
                </a:cubicBezTo>
                <a:cubicBezTo>
                  <a:pt x="83" y="112"/>
                  <a:pt x="84" y="111"/>
                  <a:pt x="85" y="111"/>
                </a:cubicBezTo>
                <a:cubicBezTo>
                  <a:pt x="88" y="111"/>
                  <a:pt x="89" y="114"/>
                  <a:pt x="89" y="118"/>
                </a:cubicBezTo>
                <a:close/>
                <a:moveTo>
                  <a:pt x="112" y="16"/>
                </a:moveTo>
                <a:cubicBezTo>
                  <a:pt x="112" y="64"/>
                  <a:pt x="112" y="64"/>
                  <a:pt x="112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4" y="58"/>
                  <a:pt x="104" y="58"/>
                  <a:pt x="104" y="58"/>
                </a:cubicBezTo>
                <a:cubicBezTo>
                  <a:pt x="100" y="62"/>
                  <a:pt x="97" y="64"/>
                  <a:pt x="94" y="64"/>
                </a:cubicBezTo>
                <a:cubicBezTo>
                  <a:pt x="91" y="64"/>
                  <a:pt x="89" y="63"/>
                  <a:pt x="88" y="61"/>
                </a:cubicBezTo>
                <a:cubicBezTo>
                  <a:pt x="88" y="59"/>
                  <a:pt x="88" y="57"/>
                  <a:pt x="88" y="54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51"/>
                  <a:pt x="96" y="51"/>
                  <a:pt x="96" y="51"/>
                </a:cubicBezTo>
                <a:cubicBezTo>
                  <a:pt x="96" y="53"/>
                  <a:pt x="96" y="54"/>
                  <a:pt x="96" y="54"/>
                </a:cubicBezTo>
                <a:cubicBezTo>
                  <a:pt x="96" y="56"/>
                  <a:pt x="97" y="56"/>
                  <a:pt x="98" y="56"/>
                </a:cubicBezTo>
                <a:cubicBezTo>
                  <a:pt x="100" y="56"/>
                  <a:pt x="102" y="55"/>
                  <a:pt x="104" y="52"/>
                </a:cubicBezTo>
                <a:cubicBezTo>
                  <a:pt x="104" y="16"/>
                  <a:pt x="104" y="16"/>
                  <a:pt x="104" y="16"/>
                </a:cubicBezTo>
                <a:lnTo>
                  <a:pt x="112" y="16"/>
                </a:lnTo>
                <a:close/>
                <a:moveTo>
                  <a:pt x="129" y="136"/>
                </a:moveTo>
                <a:cubicBezTo>
                  <a:pt x="129" y="135"/>
                  <a:pt x="129" y="135"/>
                  <a:pt x="129" y="135"/>
                </a:cubicBezTo>
                <a:cubicBezTo>
                  <a:pt x="121" y="135"/>
                  <a:pt x="121" y="135"/>
                  <a:pt x="121" y="135"/>
                </a:cubicBezTo>
                <a:cubicBezTo>
                  <a:pt x="121" y="138"/>
                  <a:pt x="121" y="140"/>
                  <a:pt x="121" y="141"/>
                </a:cubicBezTo>
                <a:cubicBezTo>
                  <a:pt x="120" y="143"/>
                  <a:pt x="119" y="144"/>
                  <a:pt x="117" y="144"/>
                </a:cubicBezTo>
                <a:cubicBezTo>
                  <a:pt x="114" y="144"/>
                  <a:pt x="113" y="142"/>
                  <a:pt x="113" y="138"/>
                </a:cubicBezTo>
                <a:cubicBezTo>
                  <a:pt x="113" y="129"/>
                  <a:pt x="113" y="129"/>
                  <a:pt x="113" y="129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9" y="115"/>
                  <a:pt x="129" y="111"/>
                  <a:pt x="127" y="109"/>
                </a:cubicBezTo>
                <a:cubicBezTo>
                  <a:pt x="124" y="105"/>
                  <a:pt x="121" y="104"/>
                  <a:pt x="117" y="104"/>
                </a:cubicBezTo>
                <a:cubicBezTo>
                  <a:pt x="113" y="104"/>
                  <a:pt x="109" y="105"/>
                  <a:pt x="107" y="109"/>
                </a:cubicBezTo>
                <a:cubicBezTo>
                  <a:pt x="105" y="111"/>
                  <a:pt x="104" y="115"/>
                  <a:pt x="104" y="120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4" y="141"/>
                  <a:pt x="105" y="145"/>
                  <a:pt x="107" y="147"/>
                </a:cubicBezTo>
                <a:cubicBezTo>
                  <a:pt x="109" y="150"/>
                  <a:pt x="113" y="152"/>
                  <a:pt x="117" y="152"/>
                </a:cubicBezTo>
                <a:cubicBezTo>
                  <a:pt x="122" y="152"/>
                  <a:pt x="125" y="150"/>
                  <a:pt x="127" y="147"/>
                </a:cubicBezTo>
                <a:cubicBezTo>
                  <a:pt x="128" y="145"/>
                  <a:pt x="129" y="143"/>
                  <a:pt x="129" y="142"/>
                </a:cubicBezTo>
                <a:cubicBezTo>
                  <a:pt x="129" y="141"/>
                  <a:pt x="129" y="139"/>
                  <a:pt x="129" y="136"/>
                </a:cubicBezTo>
                <a:close/>
                <a:moveTo>
                  <a:pt x="121" y="118"/>
                </a:moveTo>
                <a:cubicBezTo>
                  <a:pt x="121" y="122"/>
                  <a:pt x="121" y="122"/>
                  <a:pt x="121" y="122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13" y="118"/>
                  <a:pt x="113" y="118"/>
                  <a:pt x="113" y="118"/>
                </a:cubicBezTo>
                <a:cubicBezTo>
                  <a:pt x="113" y="114"/>
                  <a:pt x="114" y="111"/>
                  <a:pt x="117" y="111"/>
                </a:cubicBezTo>
                <a:cubicBezTo>
                  <a:pt x="120" y="111"/>
                  <a:pt x="121" y="114"/>
                  <a:pt x="121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2303659" y="3606645"/>
            <a:ext cx="142632" cy="168566"/>
          </a:xfrm>
          <a:custGeom>
            <a:pathLst>
              <a:path extrusionOk="0" h="157" w="133">
                <a:moveTo>
                  <a:pt x="56" y="62"/>
                </a:moveTo>
                <a:cubicBezTo>
                  <a:pt x="56" y="63"/>
                  <a:pt x="48" y="78"/>
                  <a:pt x="32" y="105"/>
                </a:cubicBezTo>
                <a:cubicBezTo>
                  <a:pt x="30" y="108"/>
                  <a:pt x="28" y="110"/>
                  <a:pt x="26" y="110"/>
                </a:cubicBezTo>
                <a:cubicBezTo>
                  <a:pt x="3" y="110"/>
                  <a:pt x="3" y="110"/>
                  <a:pt x="3" y="110"/>
                </a:cubicBezTo>
                <a:cubicBezTo>
                  <a:pt x="2" y="110"/>
                  <a:pt x="1" y="109"/>
                  <a:pt x="0" y="108"/>
                </a:cubicBezTo>
                <a:cubicBezTo>
                  <a:pt x="0" y="107"/>
                  <a:pt x="0" y="106"/>
                  <a:pt x="0" y="105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9" y="36"/>
                  <a:pt x="9" y="36"/>
                  <a:pt x="9" y="36"/>
                </a:cubicBezTo>
                <a:cubicBezTo>
                  <a:pt x="8" y="35"/>
                  <a:pt x="8" y="33"/>
                  <a:pt x="9" y="32"/>
                </a:cubicBezTo>
                <a:cubicBezTo>
                  <a:pt x="9" y="31"/>
                  <a:pt x="10" y="31"/>
                  <a:pt x="12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37" y="31"/>
                  <a:pt x="39" y="32"/>
                  <a:pt x="41" y="35"/>
                </a:cubicBezTo>
                <a:lnTo>
                  <a:pt x="56" y="62"/>
                </a:lnTo>
                <a:close/>
                <a:moveTo>
                  <a:pt x="132" y="2"/>
                </a:moveTo>
                <a:cubicBezTo>
                  <a:pt x="133" y="3"/>
                  <a:pt x="133" y="4"/>
                  <a:pt x="132" y="5"/>
                </a:cubicBezTo>
                <a:cubicBezTo>
                  <a:pt x="83" y="93"/>
                  <a:pt x="83" y="93"/>
                  <a:pt x="83" y="93"/>
                </a:cubicBezTo>
                <a:cubicBezTo>
                  <a:pt x="83" y="93"/>
                  <a:pt x="83" y="93"/>
                  <a:pt x="83" y="93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5" y="153"/>
                  <a:pt x="115" y="154"/>
                  <a:pt x="114" y="155"/>
                </a:cubicBezTo>
                <a:cubicBezTo>
                  <a:pt x="114" y="156"/>
                  <a:pt x="113" y="157"/>
                  <a:pt x="111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6" y="157"/>
                  <a:pt x="84" y="155"/>
                  <a:pt x="83" y="152"/>
                </a:cubicBezTo>
                <a:cubicBezTo>
                  <a:pt x="51" y="93"/>
                  <a:pt x="51" y="93"/>
                  <a:pt x="51" y="93"/>
                </a:cubicBezTo>
                <a:cubicBezTo>
                  <a:pt x="52" y="91"/>
                  <a:pt x="68" y="62"/>
                  <a:pt x="101" y="4"/>
                </a:cubicBezTo>
                <a:cubicBezTo>
                  <a:pt x="102" y="2"/>
                  <a:pt x="104" y="0"/>
                  <a:pt x="10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1" y="0"/>
                  <a:pt x="132" y="1"/>
                  <a:pt x="132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2493297" y="3617990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5" y="20"/>
                  <a:pt x="145" y="28"/>
                </a:cubicBezTo>
                <a:close/>
                <a:moveTo>
                  <a:pt x="65" y="61"/>
                </a:moveTo>
                <a:cubicBezTo>
                  <a:pt x="65" y="60"/>
                  <a:pt x="61" y="53"/>
                  <a:pt x="53" y="40"/>
                </a:cubicBezTo>
                <a:cubicBezTo>
                  <a:pt x="52" y="37"/>
                  <a:pt x="50" y="36"/>
                  <a:pt x="4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0" y="36"/>
                  <a:pt x="29" y="37"/>
                  <a:pt x="28" y="37"/>
                </a:cubicBezTo>
                <a:cubicBezTo>
                  <a:pt x="28" y="38"/>
                  <a:pt x="28" y="39"/>
                  <a:pt x="28" y="40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1"/>
                  <a:pt x="40" y="61"/>
                  <a:pt x="40" y="61"/>
                </a:cubicBezTo>
                <a:cubicBezTo>
                  <a:pt x="22" y="93"/>
                  <a:pt x="22" y="93"/>
                  <a:pt x="22" y="93"/>
                </a:cubicBezTo>
                <a:cubicBezTo>
                  <a:pt x="21" y="94"/>
                  <a:pt x="21" y="95"/>
                  <a:pt x="22" y="96"/>
                </a:cubicBezTo>
                <a:cubicBezTo>
                  <a:pt x="22" y="97"/>
                  <a:pt x="23" y="97"/>
                  <a:pt x="24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3" y="97"/>
                  <a:pt x="45" y="96"/>
                  <a:pt x="46" y="94"/>
                </a:cubicBezTo>
                <a:lnTo>
                  <a:pt x="65" y="61"/>
                </a:lnTo>
                <a:close/>
                <a:moveTo>
                  <a:pt x="124" y="14"/>
                </a:moveTo>
                <a:cubicBezTo>
                  <a:pt x="124" y="13"/>
                  <a:pt x="123" y="12"/>
                  <a:pt x="122" y="12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2" y="12"/>
                  <a:pt x="101" y="14"/>
                  <a:pt x="99" y="16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85"/>
                  <a:pt x="69" y="100"/>
                  <a:pt x="85" y="130"/>
                </a:cubicBezTo>
                <a:cubicBezTo>
                  <a:pt x="87" y="132"/>
                  <a:pt x="88" y="133"/>
                  <a:pt x="90" y="133"/>
                </a:cubicBezTo>
                <a:cubicBezTo>
                  <a:pt x="108" y="133"/>
                  <a:pt x="108" y="133"/>
                  <a:pt x="108" y="133"/>
                </a:cubicBezTo>
                <a:cubicBezTo>
                  <a:pt x="109" y="133"/>
                  <a:pt x="110" y="133"/>
                  <a:pt x="110" y="132"/>
                </a:cubicBezTo>
                <a:cubicBezTo>
                  <a:pt x="111" y="131"/>
                  <a:pt x="111" y="131"/>
                  <a:pt x="110" y="130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5" y="15"/>
                  <a:pt x="125" y="14"/>
                  <a:pt x="124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2697520" y="3630956"/>
            <a:ext cx="181532" cy="131287"/>
          </a:xfrm>
          <a:custGeom>
            <a:pathLst>
              <a:path extrusionOk="0" h="121" w="169">
                <a:moveTo>
                  <a:pt x="169" y="47"/>
                </a:moveTo>
                <a:cubicBezTo>
                  <a:pt x="169" y="50"/>
                  <a:pt x="169" y="55"/>
                  <a:pt x="169" y="61"/>
                </a:cubicBezTo>
                <a:cubicBezTo>
                  <a:pt x="169" y="67"/>
                  <a:pt x="169" y="72"/>
                  <a:pt x="169" y="75"/>
                </a:cubicBezTo>
                <a:cubicBezTo>
                  <a:pt x="169" y="79"/>
                  <a:pt x="169" y="83"/>
                  <a:pt x="168" y="88"/>
                </a:cubicBezTo>
                <a:cubicBezTo>
                  <a:pt x="168" y="93"/>
                  <a:pt x="167" y="98"/>
                  <a:pt x="166" y="102"/>
                </a:cubicBezTo>
                <a:cubicBezTo>
                  <a:pt x="165" y="107"/>
                  <a:pt x="163" y="110"/>
                  <a:pt x="160" y="114"/>
                </a:cubicBezTo>
                <a:cubicBezTo>
                  <a:pt x="156" y="117"/>
                  <a:pt x="152" y="119"/>
                  <a:pt x="148" y="119"/>
                </a:cubicBezTo>
                <a:cubicBezTo>
                  <a:pt x="134" y="121"/>
                  <a:pt x="113" y="121"/>
                  <a:pt x="85" y="121"/>
                </a:cubicBezTo>
                <a:cubicBezTo>
                  <a:pt x="56" y="121"/>
                  <a:pt x="35" y="121"/>
                  <a:pt x="21" y="119"/>
                </a:cubicBezTo>
                <a:cubicBezTo>
                  <a:pt x="17" y="119"/>
                  <a:pt x="13" y="117"/>
                  <a:pt x="9" y="114"/>
                </a:cubicBezTo>
                <a:cubicBezTo>
                  <a:pt x="6" y="110"/>
                  <a:pt x="4" y="107"/>
                  <a:pt x="3" y="102"/>
                </a:cubicBezTo>
                <a:cubicBezTo>
                  <a:pt x="2" y="98"/>
                  <a:pt x="1" y="93"/>
                  <a:pt x="1" y="88"/>
                </a:cubicBezTo>
                <a:cubicBezTo>
                  <a:pt x="0" y="83"/>
                  <a:pt x="0" y="79"/>
                  <a:pt x="0" y="75"/>
                </a:cubicBezTo>
                <a:cubicBezTo>
                  <a:pt x="0" y="72"/>
                  <a:pt x="0" y="67"/>
                  <a:pt x="0" y="61"/>
                </a:cubicBezTo>
                <a:cubicBezTo>
                  <a:pt x="0" y="55"/>
                  <a:pt x="0" y="50"/>
                  <a:pt x="0" y="47"/>
                </a:cubicBezTo>
                <a:cubicBezTo>
                  <a:pt x="0" y="43"/>
                  <a:pt x="0" y="39"/>
                  <a:pt x="1" y="34"/>
                </a:cubicBezTo>
                <a:cubicBezTo>
                  <a:pt x="1" y="29"/>
                  <a:pt x="2" y="24"/>
                  <a:pt x="3" y="20"/>
                </a:cubicBezTo>
                <a:cubicBezTo>
                  <a:pt x="4" y="15"/>
                  <a:pt x="6" y="11"/>
                  <a:pt x="9" y="8"/>
                </a:cubicBezTo>
                <a:cubicBezTo>
                  <a:pt x="13" y="5"/>
                  <a:pt x="17" y="3"/>
                  <a:pt x="21" y="3"/>
                </a:cubicBezTo>
                <a:cubicBezTo>
                  <a:pt x="35" y="1"/>
                  <a:pt x="56" y="0"/>
                  <a:pt x="85" y="0"/>
                </a:cubicBezTo>
                <a:cubicBezTo>
                  <a:pt x="113" y="0"/>
                  <a:pt x="134" y="1"/>
                  <a:pt x="148" y="3"/>
                </a:cubicBezTo>
                <a:cubicBezTo>
                  <a:pt x="152" y="3"/>
                  <a:pt x="156" y="5"/>
                  <a:pt x="160" y="8"/>
                </a:cubicBezTo>
                <a:cubicBezTo>
                  <a:pt x="163" y="11"/>
                  <a:pt x="165" y="15"/>
                  <a:pt x="166" y="20"/>
                </a:cubicBezTo>
                <a:cubicBezTo>
                  <a:pt x="167" y="24"/>
                  <a:pt x="168" y="29"/>
                  <a:pt x="168" y="34"/>
                </a:cubicBezTo>
                <a:cubicBezTo>
                  <a:pt x="169" y="39"/>
                  <a:pt x="169" y="43"/>
                  <a:pt x="169" y="47"/>
                </a:cubicBezTo>
                <a:close/>
                <a:moveTo>
                  <a:pt x="121" y="61"/>
                </a:moveTo>
                <a:cubicBezTo>
                  <a:pt x="121" y="59"/>
                  <a:pt x="120" y="57"/>
                  <a:pt x="118" y="56"/>
                </a:cubicBezTo>
                <a:cubicBezTo>
                  <a:pt x="70" y="26"/>
                  <a:pt x="70" y="26"/>
                  <a:pt x="70" y="26"/>
                </a:cubicBezTo>
                <a:cubicBezTo>
                  <a:pt x="68" y="24"/>
                  <a:pt x="66" y="24"/>
                  <a:pt x="63" y="25"/>
                </a:cubicBezTo>
                <a:cubicBezTo>
                  <a:pt x="61" y="27"/>
                  <a:pt x="60" y="28"/>
                  <a:pt x="60" y="31"/>
                </a:cubicBezTo>
                <a:cubicBezTo>
                  <a:pt x="60" y="91"/>
                  <a:pt x="60" y="91"/>
                  <a:pt x="60" y="91"/>
                </a:cubicBezTo>
                <a:cubicBezTo>
                  <a:pt x="60" y="94"/>
                  <a:pt x="61" y="95"/>
                  <a:pt x="63" y="96"/>
                </a:cubicBezTo>
                <a:cubicBezTo>
                  <a:pt x="64" y="97"/>
                  <a:pt x="65" y="97"/>
                  <a:pt x="66" y="97"/>
                </a:cubicBezTo>
                <a:cubicBezTo>
                  <a:pt x="68" y="97"/>
                  <a:pt x="69" y="97"/>
                  <a:pt x="70" y="96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20" y="65"/>
                  <a:pt x="121" y="63"/>
                  <a:pt x="121" y="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2934160" y="3617990"/>
            <a:ext cx="168566" cy="157220"/>
          </a:xfrm>
          <a:custGeom>
            <a:pathLst>
              <a:path extrusionOk="0" h="97" w="104">
                <a:moveTo>
                  <a:pt x="31" y="0"/>
                </a:moveTo>
                <a:lnTo>
                  <a:pt x="52" y="18"/>
                </a:lnTo>
                <a:lnTo>
                  <a:pt x="21" y="37"/>
                </a:lnTo>
                <a:lnTo>
                  <a:pt x="0" y="20"/>
                </a:lnTo>
                <a:lnTo>
                  <a:pt x="31" y="0"/>
                </a:lnTo>
                <a:close/>
                <a:moveTo>
                  <a:pt x="21" y="37"/>
                </a:moveTo>
                <a:lnTo>
                  <a:pt x="52" y="56"/>
                </a:lnTo>
                <a:lnTo>
                  <a:pt x="31" y="74"/>
                </a:lnTo>
                <a:lnTo>
                  <a:pt x="0" y="54"/>
                </a:lnTo>
                <a:lnTo>
                  <a:pt x="21" y="37"/>
                </a:lnTo>
                <a:close/>
                <a:moveTo>
                  <a:pt x="83" y="72"/>
                </a:moveTo>
                <a:lnTo>
                  <a:pt x="83" y="79"/>
                </a:lnTo>
                <a:lnTo>
                  <a:pt x="52" y="97"/>
                </a:lnTo>
                <a:lnTo>
                  <a:pt x="52" y="97"/>
                </a:lnTo>
                <a:lnTo>
                  <a:pt x="52" y="97"/>
                </a:lnTo>
                <a:lnTo>
                  <a:pt x="52" y="97"/>
                </a:lnTo>
                <a:lnTo>
                  <a:pt x="52" y="97"/>
                </a:lnTo>
                <a:lnTo>
                  <a:pt x="21" y="79"/>
                </a:lnTo>
                <a:lnTo>
                  <a:pt x="21" y="72"/>
                </a:lnTo>
                <a:lnTo>
                  <a:pt x="31" y="78"/>
                </a:lnTo>
                <a:lnTo>
                  <a:pt x="52" y="60"/>
                </a:lnTo>
                <a:lnTo>
                  <a:pt x="52" y="60"/>
                </a:lnTo>
                <a:lnTo>
                  <a:pt x="52" y="60"/>
                </a:lnTo>
                <a:lnTo>
                  <a:pt x="52" y="60"/>
                </a:lnTo>
                <a:lnTo>
                  <a:pt x="52" y="60"/>
                </a:lnTo>
                <a:lnTo>
                  <a:pt x="74" y="78"/>
                </a:lnTo>
                <a:lnTo>
                  <a:pt x="83" y="72"/>
                </a:lnTo>
                <a:close/>
                <a:moveTo>
                  <a:pt x="74" y="0"/>
                </a:moveTo>
                <a:lnTo>
                  <a:pt x="104" y="20"/>
                </a:lnTo>
                <a:lnTo>
                  <a:pt x="83" y="37"/>
                </a:lnTo>
                <a:lnTo>
                  <a:pt x="52" y="18"/>
                </a:lnTo>
                <a:lnTo>
                  <a:pt x="74" y="0"/>
                </a:lnTo>
                <a:close/>
                <a:moveTo>
                  <a:pt x="83" y="37"/>
                </a:moveTo>
                <a:lnTo>
                  <a:pt x="104" y="54"/>
                </a:lnTo>
                <a:lnTo>
                  <a:pt x="74" y="74"/>
                </a:lnTo>
                <a:lnTo>
                  <a:pt x="52" y="56"/>
                </a:lnTo>
                <a:lnTo>
                  <a:pt x="83" y="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156212" y="3605023"/>
            <a:ext cx="144254" cy="183153"/>
          </a:xfrm>
          <a:custGeom>
            <a:pathLst>
              <a:path extrusionOk="0" h="113" w="89">
                <a:moveTo>
                  <a:pt x="74" y="67"/>
                </a:moveTo>
                <a:lnTo>
                  <a:pt x="74" y="111"/>
                </a:lnTo>
                <a:lnTo>
                  <a:pt x="74" y="113"/>
                </a:lnTo>
                <a:lnTo>
                  <a:pt x="74" y="113"/>
                </a:lnTo>
                <a:lnTo>
                  <a:pt x="3" y="113"/>
                </a:lnTo>
                <a:lnTo>
                  <a:pt x="0" y="113"/>
                </a:lnTo>
                <a:lnTo>
                  <a:pt x="0" y="113"/>
                </a:lnTo>
                <a:lnTo>
                  <a:pt x="0" y="67"/>
                </a:lnTo>
                <a:lnTo>
                  <a:pt x="8" y="67"/>
                </a:lnTo>
                <a:lnTo>
                  <a:pt x="8" y="105"/>
                </a:lnTo>
                <a:lnTo>
                  <a:pt x="66" y="105"/>
                </a:lnTo>
                <a:lnTo>
                  <a:pt x="66" y="67"/>
                </a:lnTo>
                <a:lnTo>
                  <a:pt x="74" y="67"/>
                </a:lnTo>
                <a:close/>
                <a:moveTo>
                  <a:pt x="59" y="89"/>
                </a:moveTo>
                <a:lnTo>
                  <a:pt x="59" y="98"/>
                </a:lnTo>
                <a:lnTo>
                  <a:pt x="14" y="98"/>
                </a:lnTo>
                <a:lnTo>
                  <a:pt x="14" y="89"/>
                </a:lnTo>
                <a:lnTo>
                  <a:pt x="59" y="89"/>
                </a:lnTo>
                <a:close/>
                <a:moveTo>
                  <a:pt x="16" y="72"/>
                </a:moveTo>
                <a:lnTo>
                  <a:pt x="60" y="76"/>
                </a:lnTo>
                <a:lnTo>
                  <a:pt x="59" y="86"/>
                </a:lnTo>
                <a:lnTo>
                  <a:pt x="15" y="81"/>
                </a:lnTo>
                <a:lnTo>
                  <a:pt x="16" y="72"/>
                </a:lnTo>
                <a:close/>
                <a:moveTo>
                  <a:pt x="20" y="52"/>
                </a:moveTo>
                <a:lnTo>
                  <a:pt x="63" y="64"/>
                </a:lnTo>
                <a:lnTo>
                  <a:pt x="60" y="73"/>
                </a:lnTo>
                <a:lnTo>
                  <a:pt x="18" y="62"/>
                </a:lnTo>
                <a:lnTo>
                  <a:pt x="20" y="52"/>
                </a:lnTo>
                <a:close/>
                <a:moveTo>
                  <a:pt x="30" y="30"/>
                </a:moveTo>
                <a:lnTo>
                  <a:pt x="68" y="53"/>
                </a:lnTo>
                <a:lnTo>
                  <a:pt x="63" y="62"/>
                </a:lnTo>
                <a:lnTo>
                  <a:pt x="26" y="39"/>
                </a:lnTo>
                <a:lnTo>
                  <a:pt x="30" y="30"/>
                </a:lnTo>
                <a:close/>
                <a:moveTo>
                  <a:pt x="53" y="10"/>
                </a:moveTo>
                <a:lnTo>
                  <a:pt x="78" y="46"/>
                </a:lnTo>
                <a:lnTo>
                  <a:pt x="70" y="52"/>
                </a:lnTo>
                <a:lnTo>
                  <a:pt x="45" y="15"/>
                </a:lnTo>
                <a:lnTo>
                  <a:pt x="53" y="10"/>
                </a:lnTo>
                <a:close/>
                <a:moveTo>
                  <a:pt x="81" y="0"/>
                </a:moveTo>
                <a:lnTo>
                  <a:pt x="89" y="44"/>
                </a:lnTo>
                <a:lnTo>
                  <a:pt x="79" y="46"/>
                </a:lnTo>
                <a:lnTo>
                  <a:pt x="72" y="2"/>
                </a:lnTo>
                <a:lnTo>
                  <a:pt x="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3347469" y="3617990"/>
            <a:ext cx="157220" cy="157220"/>
          </a:xfrm>
          <a:custGeom>
            <a:pathLst>
              <a:path extrusionOk="0" h="146" w="145">
                <a:moveTo>
                  <a:pt x="145" y="19"/>
                </a:moveTo>
                <a:cubicBezTo>
                  <a:pt x="145" y="127"/>
                  <a:pt x="145" y="127"/>
                  <a:pt x="145" y="127"/>
                </a:cubicBezTo>
                <a:cubicBezTo>
                  <a:pt x="145" y="132"/>
                  <a:pt x="143" y="136"/>
                  <a:pt x="139" y="140"/>
                </a:cubicBezTo>
                <a:cubicBezTo>
                  <a:pt x="136" y="144"/>
                  <a:pt x="131" y="146"/>
                  <a:pt x="126" y="146"/>
                </a:cubicBezTo>
                <a:cubicBezTo>
                  <a:pt x="18" y="146"/>
                  <a:pt x="18" y="146"/>
                  <a:pt x="18" y="146"/>
                </a:cubicBezTo>
                <a:cubicBezTo>
                  <a:pt x="13" y="146"/>
                  <a:pt x="9" y="144"/>
                  <a:pt x="5" y="140"/>
                </a:cubicBezTo>
                <a:cubicBezTo>
                  <a:pt x="2" y="136"/>
                  <a:pt x="0" y="132"/>
                  <a:pt x="0" y="12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4"/>
                  <a:pt x="2" y="9"/>
                  <a:pt x="5" y="6"/>
                </a:cubicBezTo>
                <a:cubicBezTo>
                  <a:pt x="9" y="2"/>
                  <a:pt x="13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1" y="0"/>
                  <a:pt x="136" y="2"/>
                  <a:pt x="139" y="6"/>
                </a:cubicBezTo>
                <a:cubicBezTo>
                  <a:pt x="143" y="9"/>
                  <a:pt x="145" y="14"/>
                  <a:pt x="145" y="19"/>
                </a:cubicBezTo>
                <a:close/>
                <a:moveTo>
                  <a:pt x="128" y="123"/>
                </a:moveTo>
                <a:cubicBezTo>
                  <a:pt x="128" y="62"/>
                  <a:pt x="128" y="62"/>
                  <a:pt x="128" y="62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7" y="66"/>
                  <a:pt x="118" y="70"/>
                  <a:pt x="118" y="74"/>
                </a:cubicBezTo>
                <a:cubicBezTo>
                  <a:pt x="118" y="82"/>
                  <a:pt x="116" y="89"/>
                  <a:pt x="112" y="96"/>
                </a:cubicBezTo>
                <a:cubicBezTo>
                  <a:pt x="108" y="103"/>
                  <a:pt x="102" y="108"/>
                  <a:pt x="95" y="112"/>
                </a:cubicBezTo>
                <a:cubicBezTo>
                  <a:pt x="88" y="116"/>
                  <a:pt x="81" y="118"/>
                  <a:pt x="72" y="118"/>
                </a:cubicBezTo>
                <a:cubicBezTo>
                  <a:pt x="60" y="118"/>
                  <a:pt x="49" y="114"/>
                  <a:pt x="41" y="105"/>
                </a:cubicBezTo>
                <a:cubicBezTo>
                  <a:pt x="32" y="97"/>
                  <a:pt x="27" y="86"/>
                  <a:pt x="27" y="74"/>
                </a:cubicBezTo>
                <a:cubicBezTo>
                  <a:pt x="27" y="70"/>
                  <a:pt x="28" y="66"/>
                  <a:pt x="29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6" y="125"/>
                  <a:pt x="16" y="126"/>
                  <a:pt x="18" y="127"/>
                </a:cubicBezTo>
                <a:cubicBezTo>
                  <a:pt x="19" y="128"/>
                  <a:pt x="20" y="129"/>
                  <a:pt x="22" y="129"/>
                </a:cubicBezTo>
                <a:cubicBezTo>
                  <a:pt x="123" y="129"/>
                  <a:pt x="123" y="129"/>
                  <a:pt x="123" y="129"/>
                </a:cubicBezTo>
                <a:cubicBezTo>
                  <a:pt x="124" y="129"/>
                  <a:pt x="126" y="128"/>
                  <a:pt x="127" y="127"/>
                </a:cubicBezTo>
                <a:cubicBezTo>
                  <a:pt x="128" y="126"/>
                  <a:pt x="128" y="125"/>
                  <a:pt x="128" y="123"/>
                </a:cubicBezTo>
                <a:close/>
                <a:moveTo>
                  <a:pt x="93" y="93"/>
                </a:moveTo>
                <a:cubicBezTo>
                  <a:pt x="99" y="87"/>
                  <a:pt x="102" y="80"/>
                  <a:pt x="102" y="73"/>
                </a:cubicBezTo>
                <a:cubicBezTo>
                  <a:pt x="102" y="65"/>
                  <a:pt x="99" y="58"/>
                  <a:pt x="93" y="53"/>
                </a:cubicBezTo>
                <a:cubicBezTo>
                  <a:pt x="87" y="47"/>
                  <a:pt x="80" y="44"/>
                  <a:pt x="72" y="44"/>
                </a:cubicBezTo>
                <a:cubicBezTo>
                  <a:pt x="64" y="44"/>
                  <a:pt x="58" y="47"/>
                  <a:pt x="52" y="53"/>
                </a:cubicBezTo>
                <a:cubicBezTo>
                  <a:pt x="46" y="58"/>
                  <a:pt x="43" y="65"/>
                  <a:pt x="43" y="73"/>
                </a:cubicBezTo>
                <a:cubicBezTo>
                  <a:pt x="43" y="80"/>
                  <a:pt x="46" y="87"/>
                  <a:pt x="52" y="93"/>
                </a:cubicBezTo>
                <a:cubicBezTo>
                  <a:pt x="58" y="98"/>
                  <a:pt x="64" y="101"/>
                  <a:pt x="72" y="101"/>
                </a:cubicBezTo>
                <a:cubicBezTo>
                  <a:pt x="80" y="101"/>
                  <a:pt x="87" y="98"/>
                  <a:pt x="93" y="93"/>
                </a:cubicBezTo>
                <a:close/>
                <a:moveTo>
                  <a:pt x="128" y="39"/>
                </a:moveTo>
                <a:cubicBezTo>
                  <a:pt x="128" y="23"/>
                  <a:pt x="128" y="23"/>
                  <a:pt x="128" y="23"/>
                </a:cubicBezTo>
                <a:cubicBezTo>
                  <a:pt x="128" y="21"/>
                  <a:pt x="128" y="20"/>
                  <a:pt x="127" y="18"/>
                </a:cubicBezTo>
                <a:cubicBezTo>
                  <a:pt x="125" y="17"/>
                  <a:pt x="124" y="16"/>
                  <a:pt x="122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4" y="16"/>
                  <a:pt x="102" y="17"/>
                  <a:pt x="101" y="18"/>
                </a:cubicBezTo>
                <a:cubicBezTo>
                  <a:pt x="100" y="20"/>
                  <a:pt x="99" y="21"/>
                  <a:pt x="99" y="23"/>
                </a:cubicBezTo>
                <a:cubicBezTo>
                  <a:pt x="99" y="39"/>
                  <a:pt x="99" y="39"/>
                  <a:pt x="99" y="39"/>
                </a:cubicBezTo>
                <a:cubicBezTo>
                  <a:pt x="99" y="40"/>
                  <a:pt x="100" y="42"/>
                  <a:pt x="101" y="43"/>
                </a:cubicBezTo>
                <a:cubicBezTo>
                  <a:pt x="102" y="44"/>
                  <a:pt x="104" y="45"/>
                  <a:pt x="106" y="45"/>
                </a:cubicBezTo>
                <a:cubicBezTo>
                  <a:pt x="122" y="45"/>
                  <a:pt x="122" y="45"/>
                  <a:pt x="122" y="45"/>
                </a:cubicBezTo>
                <a:cubicBezTo>
                  <a:pt x="124" y="45"/>
                  <a:pt x="125" y="44"/>
                  <a:pt x="127" y="43"/>
                </a:cubicBezTo>
                <a:cubicBezTo>
                  <a:pt x="128" y="42"/>
                  <a:pt x="128" y="40"/>
                  <a:pt x="128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3551692" y="3617990"/>
            <a:ext cx="155598" cy="157220"/>
          </a:xfrm>
          <a:custGeom>
            <a:pathLst>
              <a:path extrusionOk="0" h="146" w="145">
                <a:moveTo>
                  <a:pt x="118" y="0"/>
                </a:moveTo>
                <a:cubicBezTo>
                  <a:pt x="126" y="0"/>
                  <a:pt x="132" y="3"/>
                  <a:pt x="137" y="8"/>
                </a:cubicBezTo>
                <a:cubicBezTo>
                  <a:pt x="143" y="14"/>
                  <a:pt x="145" y="20"/>
                  <a:pt x="145" y="28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3" y="132"/>
                  <a:pt x="137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7" y="0"/>
                </a:cubicBezTo>
                <a:lnTo>
                  <a:pt x="118" y="0"/>
                </a:lnTo>
                <a:close/>
                <a:moveTo>
                  <a:pt x="60" y="87"/>
                </a:moveTo>
                <a:cubicBezTo>
                  <a:pt x="64" y="83"/>
                  <a:pt x="66" y="78"/>
                  <a:pt x="66" y="73"/>
                </a:cubicBezTo>
                <a:cubicBezTo>
                  <a:pt x="66" y="67"/>
                  <a:pt x="64" y="63"/>
                  <a:pt x="60" y="59"/>
                </a:cubicBezTo>
                <a:cubicBezTo>
                  <a:pt x="56" y="55"/>
                  <a:pt x="52" y="53"/>
                  <a:pt x="46" y="53"/>
                </a:cubicBezTo>
                <a:cubicBezTo>
                  <a:pt x="41" y="53"/>
                  <a:pt x="36" y="55"/>
                  <a:pt x="32" y="59"/>
                </a:cubicBezTo>
                <a:cubicBezTo>
                  <a:pt x="28" y="63"/>
                  <a:pt x="26" y="67"/>
                  <a:pt x="26" y="73"/>
                </a:cubicBezTo>
                <a:cubicBezTo>
                  <a:pt x="26" y="78"/>
                  <a:pt x="28" y="83"/>
                  <a:pt x="32" y="87"/>
                </a:cubicBezTo>
                <a:cubicBezTo>
                  <a:pt x="36" y="91"/>
                  <a:pt x="41" y="93"/>
                  <a:pt x="46" y="93"/>
                </a:cubicBezTo>
                <a:cubicBezTo>
                  <a:pt x="52" y="93"/>
                  <a:pt x="56" y="91"/>
                  <a:pt x="60" y="87"/>
                </a:cubicBezTo>
                <a:close/>
                <a:moveTo>
                  <a:pt x="114" y="87"/>
                </a:moveTo>
                <a:cubicBezTo>
                  <a:pt x="118" y="83"/>
                  <a:pt x="120" y="78"/>
                  <a:pt x="120" y="73"/>
                </a:cubicBezTo>
                <a:cubicBezTo>
                  <a:pt x="120" y="67"/>
                  <a:pt x="118" y="63"/>
                  <a:pt x="114" y="59"/>
                </a:cubicBezTo>
                <a:cubicBezTo>
                  <a:pt x="110" y="55"/>
                  <a:pt x="105" y="53"/>
                  <a:pt x="100" y="53"/>
                </a:cubicBezTo>
                <a:cubicBezTo>
                  <a:pt x="94" y="53"/>
                  <a:pt x="89" y="55"/>
                  <a:pt x="85" y="59"/>
                </a:cubicBezTo>
                <a:cubicBezTo>
                  <a:pt x="81" y="63"/>
                  <a:pt x="79" y="67"/>
                  <a:pt x="79" y="73"/>
                </a:cubicBezTo>
                <a:cubicBezTo>
                  <a:pt x="79" y="78"/>
                  <a:pt x="81" y="83"/>
                  <a:pt x="85" y="87"/>
                </a:cubicBezTo>
                <a:cubicBezTo>
                  <a:pt x="89" y="91"/>
                  <a:pt x="94" y="93"/>
                  <a:pt x="100" y="93"/>
                </a:cubicBezTo>
                <a:cubicBezTo>
                  <a:pt x="105" y="93"/>
                  <a:pt x="110" y="91"/>
                  <a:pt x="114" y="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755916" y="3617990"/>
            <a:ext cx="155598" cy="157220"/>
          </a:xfrm>
          <a:custGeom>
            <a:pathLst>
              <a:path extrusionOk="0" h="146" w="145">
                <a:moveTo>
                  <a:pt x="135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107" y="97"/>
                </a:moveTo>
                <a:cubicBezTo>
                  <a:pt x="116" y="97"/>
                  <a:pt x="116" y="97"/>
                  <a:pt x="116" y="97"/>
                </a:cubicBezTo>
                <a:cubicBezTo>
                  <a:pt x="72" y="32"/>
                  <a:pt x="72" y="32"/>
                  <a:pt x="72" y="32"/>
                </a:cubicBezTo>
                <a:cubicBezTo>
                  <a:pt x="29" y="97"/>
                  <a:pt x="29" y="97"/>
                  <a:pt x="29" y="97"/>
                </a:cubicBezTo>
                <a:cubicBezTo>
                  <a:pt x="38" y="97"/>
                  <a:pt x="38" y="97"/>
                  <a:pt x="38" y="97"/>
                </a:cubicBezTo>
                <a:cubicBezTo>
                  <a:pt x="48" y="82"/>
                  <a:pt x="48" y="82"/>
                  <a:pt x="48" y="82"/>
                </a:cubicBezTo>
                <a:cubicBezTo>
                  <a:pt x="97" y="82"/>
                  <a:pt x="97" y="82"/>
                  <a:pt x="97" y="82"/>
                </a:cubicBezTo>
                <a:lnTo>
                  <a:pt x="107" y="97"/>
                </a:lnTo>
                <a:close/>
                <a:moveTo>
                  <a:pt x="72" y="47"/>
                </a:moveTo>
                <a:cubicBezTo>
                  <a:pt x="91" y="76"/>
                  <a:pt x="91" y="76"/>
                  <a:pt x="91" y="76"/>
                </a:cubicBezTo>
                <a:cubicBezTo>
                  <a:pt x="53" y="76"/>
                  <a:pt x="53" y="76"/>
                  <a:pt x="53" y="76"/>
                </a:cubicBezTo>
                <a:lnTo>
                  <a:pt x="72" y="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3958520" y="3613128"/>
            <a:ext cx="144254" cy="166945"/>
          </a:xfrm>
          <a:custGeom>
            <a:pathLst>
              <a:path extrusionOk="0" h="155" w="134">
                <a:moveTo>
                  <a:pt x="133" y="28"/>
                </a:moveTo>
                <a:cubicBezTo>
                  <a:pt x="131" y="39"/>
                  <a:pt x="128" y="59"/>
                  <a:pt x="122" y="90"/>
                </a:cubicBezTo>
                <a:cubicBezTo>
                  <a:pt x="122" y="92"/>
                  <a:pt x="121" y="94"/>
                  <a:pt x="120" y="95"/>
                </a:cubicBezTo>
                <a:cubicBezTo>
                  <a:pt x="119" y="97"/>
                  <a:pt x="117" y="98"/>
                  <a:pt x="116" y="99"/>
                </a:cubicBezTo>
                <a:cubicBezTo>
                  <a:pt x="114" y="100"/>
                  <a:pt x="113" y="101"/>
                  <a:pt x="111" y="102"/>
                </a:cubicBezTo>
                <a:cubicBezTo>
                  <a:pt x="95" y="110"/>
                  <a:pt x="76" y="113"/>
                  <a:pt x="53" y="110"/>
                </a:cubicBezTo>
                <a:cubicBezTo>
                  <a:pt x="37" y="109"/>
                  <a:pt x="25" y="104"/>
                  <a:pt x="16" y="97"/>
                </a:cubicBezTo>
                <a:cubicBezTo>
                  <a:pt x="15" y="97"/>
                  <a:pt x="14" y="96"/>
                  <a:pt x="13" y="95"/>
                </a:cubicBezTo>
                <a:cubicBezTo>
                  <a:pt x="13" y="94"/>
                  <a:pt x="12" y="93"/>
                  <a:pt x="12" y="91"/>
                </a:cubicBezTo>
                <a:cubicBezTo>
                  <a:pt x="11" y="90"/>
                  <a:pt x="11" y="89"/>
                  <a:pt x="11" y="88"/>
                </a:cubicBezTo>
                <a:cubicBezTo>
                  <a:pt x="11" y="87"/>
                  <a:pt x="11" y="86"/>
                  <a:pt x="10" y="85"/>
                </a:cubicBezTo>
                <a:cubicBezTo>
                  <a:pt x="10" y="83"/>
                  <a:pt x="10" y="82"/>
                  <a:pt x="10" y="81"/>
                </a:cubicBezTo>
                <a:cubicBezTo>
                  <a:pt x="9" y="78"/>
                  <a:pt x="8" y="73"/>
                  <a:pt x="7" y="67"/>
                </a:cubicBezTo>
                <a:cubicBezTo>
                  <a:pt x="6" y="61"/>
                  <a:pt x="5" y="56"/>
                  <a:pt x="5" y="52"/>
                </a:cubicBezTo>
                <a:cubicBezTo>
                  <a:pt x="4" y="48"/>
                  <a:pt x="3" y="43"/>
                  <a:pt x="2" y="38"/>
                </a:cubicBezTo>
                <a:cubicBezTo>
                  <a:pt x="2" y="32"/>
                  <a:pt x="1" y="27"/>
                  <a:pt x="0" y="23"/>
                </a:cubicBezTo>
                <a:cubicBezTo>
                  <a:pt x="1" y="21"/>
                  <a:pt x="1" y="20"/>
                  <a:pt x="2" y="18"/>
                </a:cubicBezTo>
                <a:cubicBezTo>
                  <a:pt x="3" y="17"/>
                  <a:pt x="4" y="16"/>
                  <a:pt x="5" y="15"/>
                </a:cubicBezTo>
                <a:cubicBezTo>
                  <a:pt x="6" y="14"/>
                  <a:pt x="7" y="13"/>
                  <a:pt x="9" y="12"/>
                </a:cubicBezTo>
                <a:cubicBezTo>
                  <a:pt x="11" y="11"/>
                  <a:pt x="12" y="10"/>
                  <a:pt x="14" y="10"/>
                </a:cubicBezTo>
                <a:cubicBezTo>
                  <a:pt x="15" y="9"/>
                  <a:pt x="16" y="9"/>
                  <a:pt x="18" y="8"/>
                </a:cubicBezTo>
                <a:cubicBezTo>
                  <a:pt x="26" y="5"/>
                  <a:pt x="36" y="3"/>
                  <a:pt x="48" y="2"/>
                </a:cubicBezTo>
                <a:cubicBezTo>
                  <a:pt x="72" y="0"/>
                  <a:pt x="93" y="1"/>
                  <a:pt x="112" y="7"/>
                </a:cubicBezTo>
                <a:cubicBezTo>
                  <a:pt x="121" y="10"/>
                  <a:pt x="128" y="13"/>
                  <a:pt x="132" y="18"/>
                </a:cubicBezTo>
                <a:cubicBezTo>
                  <a:pt x="133" y="20"/>
                  <a:pt x="133" y="21"/>
                  <a:pt x="133" y="23"/>
                </a:cubicBezTo>
                <a:cubicBezTo>
                  <a:pt x="134" y="25"/>
                  <a:pt x="133" y="27"/>
                  <a:pt x="133" y="28"/>
                </a:cubicBezTo>
                <a:close/>
                <a:moveTo>
                  <a:pt x="116" y="119"/>
                </a:moveTo>
                <a:cubicBezTo>
                  <a:pt x="115" y="121"/>
                  <a:pt x="115" y="123"/>
                  <a:pt x="114" y="126"/>
                </a:cubicBezTo>
                <a:cubicBezTo>
                  <a:pt x="114" y="129"/>
                  <a:pt x="113" y="132"/>
                  <a:pt x="113" y="134"/>
                </a:cubicBezTo>
                <a:cubicBezTo>
                  <a:pt x="113" y="136"/>
                  <a:pt x="112" y="139"/>
                  <a:pt x="110" y="141"/>
                </a:cubicBezTo>
                <a:cubicBezTo>
                  <a:pt x="109" y="143"/>
                  <a:pt x="107" y="145"/>
                  <a:pt x="105" y="146"/>
                </a:cubicBezTo>
                <a:cubicBezTo>
                  <a:pt x="99" y="149"/>
                  <a:pt x="93" y="151"/>
                  <a:pt x="87" y="153"/>
                </a:cubicBezTo>
                <a:cubicBezTo>
                  <a:pt x="80" y="154"/>
                  <a:pt x="74" y="155"/>
                  <a:pt x="68" y="155"/>
                </a:cubicBezTo>
                <a:cubicBezTo>
                  <a:pt x="62" y="155"/>
                  <a:pt x="55" y="154"/>
                  <a:pt x="49" y="153"/>
                </a:cubicBezTo>
                <a:cubicBezTo>
                  <a:pt x="46" y="153"/>
                  <a:pt x="43" y="152"/>
                  <a:pt x="41" y="152"/>
                </a:cubicBezTo>
                <a:cubicBezTo>
                  <a:pt x="39" y="151"/>
                  <a:pt x="36" y="150"/>
                  <a:pt x="34" y="149"/>
                </a:cubicBezTo>
                <a:cubicBezTo>
                  <a:pt x="31" y="148"/>
                  <a:pt x="29" y="147"/>
                  <a:pt x="27" y="145"/>
                </a:cubicBezTo>
                <a:cubicBezTo>
                  <a:pt x="25" y="143"/>
                  <a:pt x="23" y="141"/>
                  <a:pt x="22" y="139"/>
                </a:cubicBezTo>
                <a:cubicBezTo>
                  <a:pt x="20" y="133"/>
                  <a:pt x="19" y="124"/>
                  <a:pt x="17" y="111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33" y="118"/>
                  <a:pt x="49" y="123"/>
                  <a:pt x="67" y="123"/>
                </a:cubicBezTo>
                <a:cubicBezTo>
                  <a:pt x="85" y="123"/>
                  <a:pt x="101" y="118"/>
                  <a:pt x="115" y="109"/>
                </a:cubicBezTo>
                <a:cubicBezTo>
                  <a:pt x="116" y="109"/>
                  <a:pt x="117" y="110"/>
                  <a:pt x="117" y="111"/>
                </a:cubicBezTo>
                <a:cubicBezTo>
                  <a:pt x="117" y="112"/>
                  <a:pt x="117" y="114"/>
                  <a:pt x="117" y="116"/>
                </a:cubicBezTo>
                <a:cubicBezTo>
                  <a:pt x="116" y="117"/>
                  <a:pt x="116" y="118"/>
                  <a:pt x="116" y="119"/>
                </a:cubicBezTo>
                <a:close/>
                <a:moveTo>
                  <a:pt x="110" y="21"/>
                </a:moveTo>
                <a:cubicBezTo>
                  <a:pt x="109" y="19"/>
                  <a:pt x="107" y="18"/>
                  <a:pt x="105" y="17"/>
                </a:cubicBezTo>
                <a:cubicBezTo>
                  <a:pt x="103" y="16"/>
                  <a:pt x="101" y="15"/>
                  <a:pt x="100" y="15"/>
                </a:cubicBezTo>
                <a:cubicBezTo>
                  <a:pt x="98" y="15"/>
                  <a:pt x="96" y="14"/>
                  <a:pt x="93" y="14"/>
                </a:cubicBezTo>
                <a:cubicBezTo>
                  <a:pt x="75" y="11"/>
                  <a:pt x="57" y="11"/>
                  <a:pt x="39" y="14"/>
                </a:cubicBezTo>
                <a:cubicBezTo>
                  <a:pt x="37" y="14"/>
                  <a:pt x="35" y="15"/>
                  <a:pt x="33" y="15"/>
                </a:cubicBezTo>
                <a:cubicBezTo>
                  <a:pt x="32" y="15"/>
                  <a:pt x="30" y="16"/>
                  <a:pt x="28" y="17"/>
                </a:cubicBezTo>
                <a:cubicBezTo>
                  <a:pt x="26" y="18"/>
                  <a:pt x="24" y="20"/>
                  <a:pt x="23" y="21"/>
                </a:cubicBezTo>
                <a:cubicBezTo>
                  <a:pt x="25" y="23"/>
                  <a:pt x="28" y="24"/>
                  <a:pt x="30" y="25"/>
                </a:cubicBezTo>
                <a:cubicBezTo>
                  <a:pt x="33" y="27"/>
                  <a:pt x="36" y="27"/>
                  <a:pt x="37" y="28"/>
                </a:cubicBezTo>
                <a:cubicBezTo>
                  <a:pt x="39" y="28"/>
                  <a:pt x="42" y="28"/>
                  <a:pt x="46" y="29"/>
                </a:cubicBezTo>
                <a:cubicBezTo>
                  <a:pt x="60" y="30"/>
                  <a:pt x="74" y="31"/>
                  <a:pt x="88" y="29"/>
                </a:cubicBezTo>
                <a:cubicBezTo>
                  <a:pt x="92" y="28"/>
                  <a:pt x="95" y="28"/>
                  <a:pt x="97" y="28"/>
                </a:cubicBezTo>
                <a:cubicBezTo>
                  <a:pt x="98" y="27"/>
                  <a:pt x="100" y="27"/>
                  <a:pt x="103" y="26"/>
                </a:cubicBezTo>
                <a:cubicBezTo>
                  <a:pt x="106" y="24"/>
                  <a:pt x="109" y="23"/>
                  <a:pt x="110" y="21"/>
                </a:cubicBezTo>
                <a:close/>
                <a:moveTo>
                  <a:pt x="88" y="72"/>
                </a:moveTo>
                <a:cubicBezTo>
                  <a:pt x="87" y="66"/>
                  <a:pt x="83" y="61"/>
                  <a:pt x="77" y="57"/>
                </a:cubicBezTo>
                <a:cubicBezTo>
                  <a:pt x="71" y="53"/>
                  <a:pt x="65" y="53"/>
                  <a:pt x="59" y="56"/>
                </a:cubicBezTo>
                <a:cubicBezTo>
                  <a:pt x="55" y="57"/>
                  <a:pt x="51" y="60"/>
                  <a:pt x="49" y="64"/>
                </a:cubicBezTo>
                <a:cubicBezTo>
                  <a:pt x="47" y="68"/>
                  <a:pt x="46" y="72"/>
                  <a:pt x="46" y="76"/>
                </a:cubicBezTo>
                <a:cubicBezTo>
                  <a:pt x="46" y="82"/>
                  <a:pt x="48" y="87"/>
                  <a:pt x="53" y="91"/>
                </a:cubicBezTo>
                <a:cubicBezTo>
                  <a:pt x="58" y="95"/>
                  <a:pt x="63" y="97"/>
                  <a:pt x="69" y="96"/>
                </a:cubicBezTo>
                <a:cubicBezTo>
                  <a:pt x="75" y="96"/>
                  <a:pt x="79" y="93"/>
                  <a:pt x="83" y="88"/>
                </a:cubicBezTo>
                <a:cubicBezTo>
                  <a:pt x="87" y="84"/>
                  <a:pt x="89" y="78"/>
                  <a:pt x="88" y="72"/>
                </a:cubicBezTo>
                <a:close/>
                <a:moveTo>
                  <a:pt x="77" y="74"/>
                </a:moveTo>
                <a:cubicBezTo>
                  <a:pt x="78" y="78"/>
                  <a:pt x="76" y="82"/>
                  <a:pt x="73" y="84"/>
                </a:cubicBezTo>
                <a:cubicBezTo>
                  <a:pt x="69" y="86"/>
                  <a:pt x="65" y="87"/>
                  <a:pt x="62" y="85"/>
                </a:cubicBezTo>
                <a:cubicBezTo>
                  <a:pt x="60" y="83"/>
                  <a:pt x="58" y="82"/>
                  <a:pt x="57" y="79"/>
                </a:cubicBezTo>
                <a:cubicBezTo>
                  <a:pt x="56" y="76"/>
                  <a:pt x="56" y="74"/>
                  <a:pt x="57" y="71"/>
                </a:cubicBezTo>
                <a:cubicBezTo>
                  <a:pt x="58" y="69"/>
                  <a:pt x="59" y="67"/>
                  <a:pt x="62" y="66"/>
                </a:cubicBezTo>
                <a:cubicBezTo>
                  <a:pt x="64" y="65"/>
                  <a:pt x="66" y="64"/>
                  <a:pt x="69" y="65"/>
                </a:cubicBezTo>
                <a:cubicBezTo>
                  <a:pt x="71" y="65"/>
                  <a:pt x="73" y="66"/>
                  <a:pt x="75" y="68"/>
                </a:cubicBezTo>
                <a:cubicBezTo>
                  <a:pt x="77" y="70"/>
                  <a:pt x="77" y="72"/>
                  <a:pt x="77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149777" y="3617990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19" y="146"/>
                  <a:pt x="13" y="143"/>
                  <a:pt x="8" y="138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2" y="14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20" y="37"/>
                </a:moveTo>
                <a:cubicBezTo>
                  <a:pt x="121" y="34"/>
                  <a:pt x="120" y="31"/>
                  <a:pt x="119" y="30"/>
                </a:cubicBezTo>
                <a:cubicBezTo>
                  <a:pt x="117" y="26"/>
                  <a:pt x="112" y="24"/>
                  <a:pt x="105" y="22"/>
                </a:cubicBezTo>
                <a:cubicBezTo>
                  <a:pt x="91" y="18"/>
                  <a:pt x="76" y="16"/>
                  <a:pt x="59" y="18"/>
                </a:cubicBezTo>
                <a:cubicBezTo>
                  <a:pt x="50" y="19"/>
                  <a:pt x="43" y="20"/>
                  <a:pt x="37" y="23"/>
                </a:cubicBezTo>
                <a:cubicBezTo>
                  <a:pt x="35" y="23"/>
                  <a:pt x="33" y="24"/>
                  <a:pt x="32" y="25"/>
                </a:cubicBezTo>
                <a:cubicBezTo>
                  <a:pt x="30" y="26"/>
                  <a:pt x="29" y="27"/>
                  <a:pt x="27" y="28"/>
                </a:cubicBezTo>
                <a:cubicBezTo>
                  <a:pt x="26" y="30"/>
                  <a:pt x="25" y="31"/>
                  <a:pt x="24" y="33"/>
                </a:cubicBezTo>
                <a:cubicBezTo>
                  <a:pt x="25" y="37"/>
                  <a:pt x="25" y="42"/>
                  <a:pt x="26" y="46"/>
                </a:cubicBezTo>
                <a:cubicBezTo>
                  <a:pt x="27" y="51"/>
                  <a:pt x="28" y="56"/>
                  <a:pt x="29" y="62"/>
                </a:cubicBezTo>
                <a:cubicBezTo>
                  <a:pt x="30" y="69"/>
                  <a:pt x="31" y="73"/>
                  <a:pt x="31" y="75"/>
                </a:cubicBezTo>
                <a:cubicBezTo>
                  <a:pt x="31" y="76"/>
                  <a:pt x="31" y="77"/>
                  <a:pt x="32" y="78"/>
                </a:cubicBezTo>
                <a:cubicBezTo>
                  <a:pt x="32" y="80"/>
                  <a:pt x="32" y="81"/>
                  <a:pt x="32" y="82"/>
                </a:cubicBezTo>
                <a:cubicBezTo>
                  <a:pt x="32" y="82"/>
                  <a:pt x="33" y="83"/>
                  <a:pt x="33" y="84"/>
                </a:cubicBezTo>
                <a:cubicBezTo>
                  <a:pt x="34" y="85"/>
                  <a:pt x="35" y="86"/>
                  <a:pt x="35" y="87"/>
                </a:cubicBezTo>
                <a:cubicBezTo>
                  <a:pt x="42" y="92"/>
                  <a:pt x="51" y="95"/>
                  <a:pt x="62" y="96"/>
                </a:cubicBezTo>
                <a:cubicBezTo>
                  <a:pt x="79" y="98"/>
                  <a:pt x="93" y="96"/>
                  <a:pt x="104" y="90"/>
                </a:cubicBezTo>
                <a:cubicBezTo>
                  <a:pt x="105" y="90"/>
                  <a:pt x="107" y="89"/>
                  <a:pt x="108" y="88"/>
                </a:cubicBezTo>
                <a:cubicBezTo>
                  <a:pt x="109" y="88"/>
                  <a:pt x="110" y="87"/>
                  <a:pt x="111" y="85"/>
                </a:cubicBezTo>
                <a:cubicBezTo>
                  <a:pt x="112" y="84"/>
                  <a:pt x="112" y="83"/>
                  <a:pt x="112" y="82"/>
                </a:cubicBezTo>
                <a:cubicBezTo>
                  <a:pt x="115" y="65"/>
                  <a:pt x="118" y="50"/>
                  <a:pt x="120" y="37"/>
                </a:cubicBezTo>
                <a:close/>
                <a:moveTo>
                  <a:pt x="108" y="103"/>
                </a:moveTo>
                <a:cubicBezTo>
                  <a:pt x="108" y="102"/>
                  <a:pt x="108" y="101"/>
                  <a:pt x="108" y="100"/>
                </a:cubicBezTo>
                <a:cubicBezTo>
                  <a:pt x="109" y="99"/>
                  <a:pt x="109" y="98"/>
                  <a:pt x="109" y="97"/>
                </a:cubicBezTo>
                <a:cubicBezTo>
                  <a:pt x="108" y="96"/>
                  <a:pt x="108" y="96"/>
                  <a:pt x="107" y="95"/>
                </a:cubicBezTo>
                <a:cubicBezTo>
                  <a:pt x="97" y="102"/>
                  <a:pt x="85" y="105"/>
                  <a:pt x="72" y="105"/>
                </a:cubicBezTo>
                <a:cubicBezTo>
                  <a:pt x="60" y="105"/>
                  <a:pt x="48" y="102"/>
                  <a:pt x="38" y="95"/>
                </a:cubicBezTo>
                <a:cubicBezTo>
                  <a:pt x="37" y="96"/>
                  <a:pt x="37" y="96"/>
                  <a:pt x="37" y="96"/>
                </a:cubicBezTo>
                <a:cubicBezTo>
                  <a:pt x="36" y="97"/>
                  <a:pt x="36" y="97"/>
                  <a:pt x="36" y="97"/>
                </a:cubicBezTo>
                <a:cubicBezTo>
                  <a:pt x="38" y="107"/>
                  <a:pt x="39" y="113"/>
                  <a:pt x="40" y="117"/>
                </a:cubicBezTo>
                <a:cubicBezTo>
                  <a:pt x="43" y="122"/>
                  <a:pt x="49" y="125"/>
                  <a:pt x="59" y="127"/>
                </a:cubicBezTo>
                <a:cubicBezTo>
                  <a:pt x="75" y="130"/>
                  <a:pt x="89" y="128"/>
                  <a:pt x="100" y="122"/>
                </a:cubicBezTo>
                <a:cubicBezTo>
                  <a:pt x="102" y="121"/>
                  <a:pt x="103" y="119"/>
                  <a:pt x="104" y="117"/>
                </a:cubicBezTo>
                <a:cubicBezTo>
                  <a:pt x="105" y="115"/>
                  <a:pt x="106" y="113"/>
                  <a:pt x="107" y="109"/>
                </a:cubicBezTo>
                <a:cubicBezTo>
                  <a:pt x="107" y="106"/>
                  <a:pt x="107" y="104"/>
                  <a:pt x="108" y="103"/>
                </a:cubicBezTo>
                <a:close/>
                <a:moveTo>
                  <a:pt x="104" y="32"/>
                </a:moveTo>
                <a:cubicBezTo>
                  <a:pt x="102" y="33"/>
                  <a:pt x="101" y="34"/>
                  <a:pt x="99" y="35"/>
                </a:cubicBezTo>
                <a:cubicBezTo>
                  <a:pt x="97" y="36"/>
                  <a:pt x="95" y="37"/>
                  <a:pt x="94" y="37"/>
                </a:cubicBezTo>
                <a:cubicBezTo>
                  <a:pt x="92" y="37"/>
                  <a:pt x="90" y="37"/>
                  <a:pt x="88" y="37"/>
                </a:cubicBezTo>
                <a:cubicBezTo>
                  <a:pt x="78" y="39"/>
                  <a:pt x="68" y="39"/>
                  <a:pt x="57" y="37"/>
                </a:cubicBezTo>
                <a:cubicBezTo>
                  <a:pt x="54" y="37"/>
                  <a:pt x="52" y="37"/>
                  <a:pt x="51" y="37"/>
                </a:cubicBezTo>
                <a:cubicBezTo>
                  <a:pt x="50" y="36"/>
                  <a:pt x="48" y="36"/>
                  <a:pt x="46" y="35"/>
                </a:cubicBezTo>
                <a:cubicBezTo>
                  <a:pt x="44" y="34"/>
                  <a:pt x="42" y="33"/>
                  <a:pt x="41" y="32"/>
                </a:cubicBezTo>
                <a:cubicBezTo>
                  <a:pt x="42" y="31"/>
                  <a:pt x="43" y="30"/>
                  <a:pt x="44" y="29"/>
                </a:cubicBezTo>
                <a:cubicBezTo>
                  <a:pt x="46" y="28"/>
                  <a:pt x="47" y="28"/>
                  <a:pt x="48" y="28"/>
                </a:cubicBezTo>
                <a:cubicBezTo>
                  <a:pt x="49" y="27"/>
                  <a:pt x="51" y="27"/>
                  <a:pt x="53" y="27"/>
                </a:cubicBezTo>
                <a:cubicBezTo>
                  <a:pt x="65" y="25"/>
                  <a:pt x="78" y="25"/>
                  <a:pt x="91" y="27"/>
                </a:cubicBezTo>
                <a:cubicBezTo>
                  <a:pt x="93" y="27"/>
                  <a:pt x="95" y="27"/>
                  <a:pt x="96" y="27"/>
                </a:cubicBezTo>
                <a:cubicBezTo>
                  <a:pt x="97" y="28"/>
                  <a:pt x="98" y="28"/>
                  <a:pt x="100" y="29"/>
                </a:cubicBezTo>
                <a:cubicBezTo>
                  <a:pt x="102" y="30"/>
                  <a:pt x="103" y="31"/>
                  <a:pt x="104" y="32"/>
                </a:cubicBezTo>
                <a:close/>
                <a:moveTo>
                  <a:pt x="87" y="69"/>
                </a:moveTo>
                <a:cubicBezTo>
                  <a:pt x="88" y="73"/>
                  <a:pt x="87" y="77"/>
                  <a:pt x="84" y="80"/>
                </a:cubicBezTo>
                <a:cubicBezTo>
                  <a:pt x="81" y="84"/>
                  <a:pt x="78" y="86"/>
                  <a:pt x="74" y="86"/>
                </a:cubicBezTo>
                <a:cubicBezTo>
                  <a:pt x="70" y="87"/>
                  <a:pt x="66" y="85"/>
                  <a:pt x="62" y="82"/>
                </a:cubicBezTo>
                <a:cubicBezTo>
                  <a:pt x="59" y="79"/>
                  <a:pt x="57" y="76"/>
                  <a:pt x="57" y="72"/>
                </a:cubicBezTo>
                <a:cubicBezTo>
                  <a:pt x="57" y="69"/>
                  <a:pt x="58" y="66"/>
                  <a:pt x="60" y="63"/>
                </a:cubicBezTo>
                <a:cubicBezTo>
                  <a:pt x="61" y="60"/>
                  <a:pt x="64" y="58"/>
                  <a:pt x="66" y="57"/>
                </a:cubicBezTo>
                <a:cubicBezTo>
                  <a:pt x="71" y="55"/>
                  <a:pt x="75" y="55"/>
                  <a:pt x="80" y="58"/>
                </a:cubicBezTo>
                <a:cubicBezTo>
                  <a:pt x="84" y="60"/>
                  <a:pt x="87" y="64"/>
                  <a:pt x="87" y="69"/>
                </a:cubicBezTo>
                <a:close/>
                <a:moveTo>
                  <a:pt x="80" y="70"/>
                </a:moveTo>
                <a:cubicBezTo>
                  <a:pt x="80" y="68"/>
                  <a:pt x="79" y="66"/>
                  <a:pt x="76" y="64"/>
                </a:cubicBezTo>
                <a:cubicBezTo>
                  <a:pt x="73" y="63"/>
                  <a:pt x="71" y="63"/>
                  <a:pt x="69" y="64"/>
                </a:cubicBezTo>
                <a:cubicBezTo>
                  <a:pt x="66" y="65"/>
                  <a:pt x="65" y="68"/>
                  <a:pt x="65" y="71"/>
                </a:cubicBezTo>
                <a:cubicBezTo>
                  <a:pt x="65" y="74"/>
                  <a:pt x="66" y="77"/>
                  <a:pt x="69" y="78"/>
                </a:cubicBezTo>
                <a:cubicBezTo>
                  <a:pt x="71" y="79"/>
                  <a:pt x="74" y="79"/>
                  <a:pt x="77" y="77"/>
                </a:cubicBezTo>
                <a:cubicBezTo>
                  <a:pt x="79" y="76"/>
                  <a:pt x="80" y="73"/>
                  <a:pt x="80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4360484" y="3605023"/>
            <a:ext cx="97249" cy="170187"/>
          </a:xfrm>
          <a:custGeom>
            <a:pathLst>
              <a:path extrusionOk="0" h="158" w="90">
                <a:moveTo>
                  <a:pt x="83" y="126"/>
                </a:moveTo>
                <a:cubicBezTo>
                  <a:pt x="90" y="148"/>
                  <a:pt x="90" y="148"/>
                  <a:pt x="90" y="148"/>
                </a:cubicBezTo>
                <a:cubicBezTo>
                  <a:pt x="89" y="150"/>
                  <a:pt x="85" y="153"/>
                  <a:pt x="80" y="155"/>
                </a:cubicBezTo>
                <a:cubicBezTo>
                  <a:pt x="74" y="156"/>
                  <a:pt x="68" y="157"/>
                  <a:pt x="63" y="158"/>
                </a:cubicBezTo>
                <a:cubicBezTo>
                  <a:pt x="56" y="158"/>
                  <a:pt x="50" y="157"/>
                  <a:pt x="45" y="155"/>
                </a:cubicBezTo>
                <a:cubicBezTo>
                  <a:pt x="39" y="153"/>
                  <a:pt x="35" y="151"/>
                  <a:pt x="31" y="148"/>
                </a:cubicBezTo>
                <a:cubicBezTo>
                  <a:pt x="28" y="145"/>
                  <a:pt x="25" y="142"/>
                  <a:pt x="22" y="138"/>
                </a:cubicBezTo>
                <a:cubicBezTo>
                  <a:pt x="20" y="134"/>
                  <a:pt x="18" y="130"/>
                  <a:pt x="17" y="127"/>
                </a:cubicBezTo>
                <a:cubicBezTo>
                  <a:pt x="16" y="123"/>
                  <a:pt x="16" y="119"/>
                  <a:pt x="16" y="116"/>
                </a:cubicBezTo>
                <a:cubicBezTo>
                  <a:pt x="16" y="64"/>
                  <a:pt x="16" y="64"/>
                  <a:pt x="1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44"/>
                  <a:pt x="0" y="44"/>
                  <a:pt x="0" y="44"/>
                </a:cubicBezTo>
                <a:cubicBezTo>
                  <a:pt x="4" y="42"/>
                  <a:pt x="8" y="40"/>
                  <a:pt x="12" y="37"/>
                </a:cubicBezTo>
                <a:cubicBezTo>
                  <a:pt x="16" y="34"/>
                  <a:pt x="18" y="32"/>
                  <a:pt x="21" y="29"/>
                </a:cubicBezTo>
                <a:cubicBezTo>
                  <a:pt x="23" y="26"/>
                  <a:pt x="24" y="23"/>
                  <a:pt x="26" y="19"/>
                </a:cubicBezTo>
                <a:cubicBezTo>
                  <a:pt x="28" y="16"/>
                  <a:pt x="29" y="12"/>
                  <a:pt x="29" y="10"/>
                </a:cubicBezTo>
                <a:cubicBezTo>
                  <a:pt x="30" y="7"/>
                  <a:pt x="30" y="4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2" y="0"/>
                  <a:pt x="32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40"/>
                  <a:pt x="55" y="40"/>
                  <a:pt x="55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64"/>
                  <a:pt x="86" y="64"/>
                  <a:pt x="86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113"/>
                  <a:pt x="55" y="113"/>
                  <a:pt x="55" y="113"/>
                </a:cubicBezTo>
                <a:cubicBezTo>
                  <a:pt x="55" y="115"/>
                  <a:pt x="55" y="117"/>
                  <a:pt x="55" y="118"/>
                </a:cubicBezTo>
                <a:cubicBezTo>
                  <a:pt x="56" y="120"/>
                  <a:pt x="56" y="122"/>
                  <a:pt x="57" y="123"/>
                </a:cubicBezTo>
                <a:cubicBezTo>
                  <a:pt x="58" y="125"/>
                  <a:pt x="60" y="126"/>
                  <a:pt x="62" y="127"/>
                </a:cubicBezTo>
                <a:cubicBezTo>
                  <a:pt x="64" y="128"/>
                  <a:pt x="67" y="129"/>
                  <a:pt x="70" y="129"/>
                </a:cubicBezTo>
                <a:cubicBezTo>
                  <a:pt x="75" y="128"/>
                  <a:pt x="79" y="128"/>
                  <a:pt x="83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4504737" y="3617990"/>
            <a:ext cx="157220" cy="157220"/>
          </a:xfrm>
          <a:custGeom>
            <a:pathLst>
              <a:path extrusionOk="0" h="146" w="146">
                <a:moveTo>
                  <a:pt x="146" y="28"/>
                </a:moveTo>
                <a:cubicBezTo>
                  <a:pt x="146" y="118"/>
                  <a:pt x="146" y="118"/>
                  <a:pt x="146" y="118"/>
                </a:cubicBezTo>
                <a:cubicBezTo>
                  <a:pt x="146" y="126"/>
                  <a:pt x="143" y="132"/>
                  <a:pt x="138" y="138"/>
                </a:cubicBezTo>
                <a:cubicBezTo>
                  <a:pt x="132" y="143"/>
                  <a:pt x="126" y="146"/>
                  <a:pt x="118" y="14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0" y="146"/>
                  <a:pt x="14" y="143"/>
                  <a:pt x="8" y="138"/>
                </a:cubicBezTo>
                <a:cubicBezTo>
                  <a:pt x="3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2" y="3"/>
                  <a:pt x="138" y="8"/>
                </a:cubicBezTo>
                <a:cubicBezTo>
                  <a:pt x="143" y="14"/>
                  <a:pt x="146" y="20"/>
                  <a:pt x="146" y="28"/>
                </a:cubicBezTo>
                <a:close/>
                <a:moveTo>
                  <a:pt x="108" y="126"/>
                </a:moveTo>
                <a:cubicBezTo>
                  <a:pt x="102" y="109"/>
                  <a:pt x="102" y="109"/>
                  <a:pt x="102" y="109"/>
                </a:cubicBezTo>
                <a:cubicBezTo>
                  <a:pt x="99" y="110"/>
                  <a:pt x="96" y="111"/>
                  <a:pt x="92" y="111"/>
                </a:cubicBezTo>
                <a:cubicBezTo>
                  <a:pt x="90" y="111"/>
                  <a:pt x="88" y="111"/>
                  <a:pt x="86" y="110"/>
                </a:cubicBezTo>
                <a:cubicBezTo>
                  <a:pt x="85" y="109"/>
                  <a:pt x="84" y="108"/>
                  <a:pt x="83" y="107"/>
                </a:cubicBezTo>
                <a:cubicBezTo>
                  <a:pt x="82" y="106"/>
                  <a:pt x="81" y="105"/>
                  <a:pt x="81" y="103"/>
                </a:cubicBezTo>
                <a:cubicBezTo>
                  <a:pt x="81" y="102"/>
                  <a:pt x="81" y="101"/>
                  <a:pt x="81" y="99"/>
                </a:cubicBezTo>
                <a:cubicBezTo>
                  <a:pt x="81" y="62"/>
                  <a:pt x="81" y="62"/>
                  <a:pt x="81" y="62"/>
                </a:cubicBezTo>
                <a:cubicBezTo>
                  <a:pt x="105" y="62"/>
                  <a:pt x="105" y="62"/>
                  <a:pt x="105" y="62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12"/>
                  <a:pt x="81" y="12"/>
                  <a:pt x="81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2" y="12"/>
                  <a:pt x="62" y="13"/>
                  <a:pt x="62" y="13"/>
                </a:cubicBezTo>
                <a:cubicBezTo>
                  <a:pt x="62" y="16"/>
                  <a:pt x="61" y="19"/>
                  <a:pt x="60" y="22"/>
                </a:cubicBezTo>
                <a:cubicBezTo>
                  <a:pt x="60" y="24"/>
                  <a:pt x="58" y="27"/>
                  <a:pt x="57" y="31"/>
                </a:cubicBezTo>
                <a:cubicBezTo>
                  <a:pt x="55" y="34"/>
                  <a:pt x="53" y="37"/>
                  <a:pt x="49" y="40"/>
                </a:cubicBezTo>
                <a:cubicBezTo>
                  <a:pt x="46" y="42"/>
                  <a:pt x="43" y="44"/>
                  <a:pt x="38" y="46"/>
                </a:cubicBezTo>
                <a:cubicBezTo>
                  <a:pt x="38" y="62"/>
                  <a:pt x="38" y="62"/>
                  <a:pt x="38" y="62"/>
                </a:cubicBezTo>
                <a:cubicBezTo>
                  <a:pt x="51" y="62"/>
                  <a:pt x="51" y="62"/>
                  <a:pt x="51" y="62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5"/>
                  <a:pt x="51" y="108"/>
                  <a:pt x="53" y="112"/>
                </a:cubicBezTo>
                <a:cubicBezTo>
                  <a:pt x="54" y="116"/>
                  <a:pt x="56" y="119"/>
                  <a:pt x="59" y="122"/>
                </a:cubicBezTo>
                <a:cubicBezTo>
                  <a:pt x="61" y="126"/>
                  <a:pt x="65" y="128"/>
                  <a:pt x="70" y="131"/>
                </a:cubicBezTo>
                <a:cubicBezTo>
                  <a:pt x="75" y="133"/>
                  <a:pt x="81" y="134"/>
                  <a:pt x="87" y="133"/>
                </a:cubicBezTo>
                <a:cubicBezTo>
                  <a:pt x="91" y="133"/>
                  <a:pt x="95" y="133"/>
                  <a:pt x="100" y="131"/>
                </a:cubicBezTo>
                <a:cubicBezTo>
                  <a:pt x="104" y="130"/>
                  <a:pt x="107" y="128"/>
                  <a:pt x="108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4708960" y="3605023"/>
            <a:ext cx="77800" cy="176670"/>
          </a:xfrm>
          <a:custGeom>
            <a:pathLst>
              <a:path extrusionOk="0" h="164" w="73">
                <a:moveTo>
                  <a:pt x="72" y="123"/>
                </a:moveTo>
                <a:cubicBezTo>
                  <a:pt x="73" y="124"/>
                  <a:pt x="73" y="125"/>
                  <a:pt x="72" y="126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38" y="163"/>
                  <a:pt x="37" y="164"/>
                  <a:pt x="37" y="164"/>
                </a:cubicBezTo>
                <a:cubicBezTo>
                  <a:pt x="36" y="164"/>
                  <a:pt x="35" y="163"/>
                  <a:pt x="34" y="163"/>
                </a:cubicBezTo>
                <a:cubicBezTo>
                  <a:pt x="1" y="126"/>
                  <a:pt x="1" y="126"/>
                  <a:pt x="1" y="126"/>
                </a:cubicBezTo>
                <a:cubicBezTo>
                  <a:pt x="0" y="125"/>
                  <a:pt x="0" y="124"/>
                  <a:pt x="0" y="123"/>
                </a:cubicBezTo>
                <a:cubicBezTo>
                  <a:pt x="1" y="122"/>
                  <a:pt x="2" y="121"/>
                  <a:pt x="3" y="121"/>
                </a:cubicBezTo>
                <a:cubicBezTo>
                  <a:pt x="24" y="121"/>
                  <a:pt x="24" y="121"/>
                  <a:pt x="24" y="121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2"/>
                  <a:pt x="24" y="2"/>
                  <a:pt x="25" y="1"/>
                </a:cubicBezTo>
                <a:cubicBezTo>
                  <a:pt x="26" y="0"/>
                  <a:pt x="26" y="0"/>
                  <a:pt x="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0"/>
                  <a:pt x="48" y="1"/>
                </a:cubicBezTo>
                <a:cubicBezTo>
                  <a:pt x="48" y="2"/>
                  <a:pt x="48" y="2"/>
                  <a:pt x="48" y="3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1" y="121"/>
                  <a:pt x="72" y="122"/>
                  <a:pt x="72" y="1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833763" y="3611507"/>
            <a:ext cx="79421" cy="176670"/>
          </a:xfrm>
          <a:custGeom>
            <a:pathLst>
              <a:path extrusionOk="0" h="164" w="73">
                <a:moveTo>
                  <a:pt x="72" y="41"/>
                </a:moveTo>
                <a:cubicBezTo>
                  <a:pt x="72" y="42"/>
                  <a:pt x="71" y="43"/>
                  <a:pt x="69" y="43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161"/>
                  <a:pt x="48" y="161"/>
                  <a:pt x="48" y="161"/>
                </a:cubicBezTo>
                <a:cubicBezTo>
                  <a:pt x="48" y="161"/>
                  <a:pt x="48" y="162"/>
                  <a:pt x="47" y="163"/>
                </a:cubicBezTo>
                <a:cubicBezTo>
                  <a:pt x="47" y="163"/>
                  <a:pt x="46" y="164"/>
                  <a:pt x="45" y="164"/>
                </a:cubicBezTo>
                <a:cubicBezTo>
                  <a:pt x="27" y="164"/>
                  <a:pt x="27" y="164"/>
                  <a:pt x="27" y="164"/>
                </a:cubicBezTo>
                <a:cubicBezTo>
                  <a:pt x="26" y="164"/>
                  <a:pt x="25" y="163"/>
                  <a:pt x="25" y="163"/>
                </a:cubicBezTo>
                <a:cubicBezTo>
                  <a:pt x="24" y="162"/>
                  <a:pt x="24" y="161"/>
                  <a:pt x="24" y="161"/>
                </a:cubicBezTo>
                <a:cubicBezTo>
                  <a:pt x="24" y="43"/>
                  <a:pt x="24" y="43"/>
                  <a:pt x="24" y="43"/>
                </a:cubicBezTo>
                <a:cubicBezTo>
                  <a:pt x="3" y="43"/>
                  <a:pt x="3" y="43"/>
                  <a:pt x="3" y="43"/>
                </a:cubicBezTo>
                <a:cubicBezTo>
                  <a:pt x="2" y="43"/>
                  <a:pt x="1" y="42"/>
                  <a:pt x="0" y="41"/>
                </a:cubicBezTo>
                <a:cubicBezTo>
                  <a:pt x="0" y="40"/>
                  <a:pt x="0" y="39"/>
                  <a:pt x="1" y="3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5" y="0"/>
                  <a:pt x="36" y="0"/>
                </a:cubicBezTo>
                <a:cubicBezTo>
                  <a:pt x="37" y="0"/>
                  <a:pt x="38" y="1"/>
                  <a:pt x="38" y="1"/>
                </a:cubicBezTo>
                <a:cubicBezTo>
                  <a:pt x="72" y="38"/>
                  <a:pt x="72" y="38"/>
                  <a:pt x="72" y="38"/>
                </a:cubicBezTo>
                <a:cubicBezTo>
                  <a:pt x="73" y="39"/>
                  <a:pt x="73" y="40"/>
                  <a:pt x="72" y="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4966671" y="3656890"/>
            <a:ext cx="175049" cy="79420"/>
          </a:xfrm>
          <a:custGeom>
            <a:pathLst>
              <a:path extrusionOk="0" h="73" w="163">
                <a:moveTo>
                  <a:pt x="163" y="28"/>
                </a:moveTo>
                <a:cubicBezTo>
                  <a:pt x="163" y="46"/>
                  <a:pt x="163" y="46"/>
                  <a:pt x="163" y="46"/>
                </a:cubicBezTo>
                <a:cubicBezTo>
                  <a:pt x="163" y="47"/>
                  <a:pt x="163" y="48"/>
                  <a:pt x="162" y="48"/>
                </a:cubicBezTo>
                <a:cubicBezTo>
                  <a:pt x="162" y="49"/>
                  <a:pt x="161" y="49"/>
                  <a:pt x="160" y="49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2"/>
                  <a:pt x="42" y="72"/>
                  <a:pt x="40" y="73"/>
                </a:cubicBezTo>
                <a:cubicBezTo>
                  <a:pt x="39" y="73"/>
                  <a:pt x="38" y="73"/>
                  <a:pt x="37" y="72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9"/>
                  <a:pt x="0" y="38"/>
                  <a:pt x="0" y="37"/>
                </a:cubicBezTo>
                <a:cubicBezTo>
                  <a:pt x="0" y="36"/>
                  <a:pt x="0" y="36"/>
                  <a:pt x="1" y="35"/>
                </a:cubicBezTo>
                <a:cubicBezTo>
                  <a:pt x="37" y="1"/>
                  <a:pt x="37" y="1"/>
                  <a:pt x="37" y="1"/>
                </a:cubicBezTo>
                <a:cubicBezTo>
                  <a:pt x="38" y="1"/>
                  <a:pt x="39" y="0"/>
                  <a:pt x="40" y="1"/>
                </a:cubicBezTo>
                <a:cubicBezTo>
                  <a:pt x="42" y="1"/>
                  <a:pt x="42" y="2"/>
                  <a:pt x="42" y="4"/>
                </a:cubicBezTo>
                <a:cubicBezTo>
                  <a:pt x="42" y="25"/>
                  <a:pt x="42" y="25"/>
                  <a:pt x="42" y="25"/>
                </a:cubicBezTo>
                <a:cubicBezTo>
                  <a:pt x="160" y="25"/>
                  <a:pt x="160" y="25"/>
                  <a:pt x="160" y="25"/>
                </a:cubicBezTo>
                <a:cubicBezTo>
                  <a:pt x="161" y="25"/>
                  <a:pt x="162" y="25"/>
                  <a:pt x="162" y="26"/>
                </a:cubicBezTo>
                <a:cubicBezTo>
                  <a:pt x="163" y="26"/>
                  <a:pt x="163" y="27"/>
                  <a:pt x="163" y="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5190345" y="3656890"/>
            <a:ext cx="175049" cy="79420"/>
          </a:xfrm>
          <a:custGeom>
            <a:pathLst>
              <a:path extrusionOk="0" h="73" w="163">
                <a:moveTo>
                  <a:pt x="163" y="37"/>
                </a:moveTo>
                <a:cubicBezTo>
                  <a:pt x="163" y="38"/>
                  <a:pt x="163" y="38"/>
                  <a:pt x="162" y="39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25" y="73"/>
                  <a:pt x="124" y="73"/>
                  <a:pt x="122" y="73"/>
                </a:cubicBezTo>
                <a:cubicBezTo>
                  <a:pt x="121" y="72"/>
                  <a:pt x="121" y="71"/>
                  <a:pt x="121" y="70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2" y="49"/>
                  <a:pt x="1" y="49"/>
                  <a:pt x="0" y="48"/>
                </a:cubicBezTo>
                <a:cubicBezTo>
                  <a:pt x="0" y="48"/>
                  <a:pt x="0" y="47"/>
                  <a:pt x="0" y="4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6"/>
                  <a:pt x="0" y="26"/>
                </a:cubicBezTo>
                <a:cubicBezTo>
                  <a:pt x="1" y="25"/>
                  <a:pt x="2" y="25"/>
                  <a:pt x="3" y="25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21" y="4"/>
                  <a:pt x="121" y="4"/>
                  <a:pt x="121" y="4"/>
                </a:cubicBezTo>
                <a:cubicBezTo>
                  <a:pt x="121" y="2"/>
                  <a:pt x="121" y="1"/>
                  <a:pt x="122" y="1"/>
                </a:cubicBezTo>
                <a:cubicBezTo>
                  <a:pt x="124" y="0"/>
                  <a:pt x="125" y="1"/>
                  <a:pt x="126" y="1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63" y="35"/>
                  <a:pt x="163" y="36"/>
                  <a:pt x="163" y="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418879" y="3605023"/>
            <a:ext cx="142632" cy="170187"/>
          </a:xfrm>
          <a:custGeom>
            <a:pathLst>
              <a:path extrusionOk="0" h="158" w="132">
                <a:moveTo>
                  <a:pt x="132" y="115"/>
                </a:moveTo>
                <a:cubicBezTo>
                  <a:pt x="130" y="123"/>
                  <a:pt x="126" y="131"/>
                  <a:pt x="120" y="139"/>
                </a:cubicBezTo>
                <a:cubicBezTo>
                  <a:pt x="112" y="151"/>
                  <a:pt x="104" y="157"/>
                  <a:pt x="96" y="157"/>
                </a:cubicBezTo>
                <a:cubicBezTo>
                  <a:pt x="93" y="157"/>
                  <a:pt x="89" y="156"/>
                  <a:pt x="83" y="154"/>
                </a:cubicBezTo>
                <a:cubicBezTo>
                  <a:pt x="77" y="152"/>
                  <a:pt x="73" y="151"/>
                  <a:pt x="69" y="151"/>
                </a:cubicBezTo>
                <a:cubicBezTo>
                  <a:pt x="65" y="151"/>
                  <a:pt x="60" y="152"/>
                  <a:pt x="55" y="154"/>
                </a:cubicBezTo>
                <a:cubicBezTo>
                  <a:pt x="50" y="156"/>
                  <a:pt x="46" y="158"/>
                  <a:pt x="43" y="158"/>
                </a:cubicBezTo>
                <a:cubicBezTo>
                  <a:pt x="33" y="158"/>
                  <a:pt x="24" y="149"/>
                  <a:pt x="14" y="133"/>
                </a:cubicBezTo>
                <a:cubicBezTo>
                  <a:pt x="5" y="117"/>
                  <a:pt x="0" y="101"/>
                  <a:pt x="0" y="85"/>
                </a:cubicBezTo>
                <a:cubicBezTo>
                  <a:pt x="0" y="71"/>
                  <a:pt x="4" y="59"/>
                  <a:pt x="11" y="50"/>
                </a:cubicBezTo>
                <a:cubicBezTo>
                  <a:pt x="18" y="41"/>
                  <a:pt x="27" y="37"/>
                  <a:pt x="38" y="37"/>
                </a:cubicBezTo>
                <a:cubicBezTo>
                  <a:pt x="42" y="37"/>
                  <a:pt x="48" y="37"/>
                  <a:pt x="55" y="39"/>
                </a:cubicBezTo>
                <a:cubicBezTo>
                  <a:pt x="61" y="41"/>
                  <a:pt x="65" y="42"/>
                  <a:pt x="68" y="42"/>
                </a:cubicBezTo>
                <a:cubicBezTo>
                  <a:pt x="70" y="42"/>
                  <a:pt x="75" y="41"/>
                  <a:pt x="81" y="39"/>
                </a:cubicBezTo>
                <a:cubicBezTo>
                  <a:pt x="88" y="37"/>
                  <a:pt x="93" y="36"/>
                  <a:pt x="97" y="36"/>
                </a:cubicBezTo>
                <a:cubicBezTo>
                  <a:pt x="105" y="36"/>
                  <a:pt x="112" y="38"/>
                  <a:pt x="118" y="42"/>
                </a:cubicBezTo>
                <a:cubicBezTo>
                  <a:pt x="121" y="44"/>
                  <a:pt x="124" y="47"/>
                  <a:pt x="127" y="51"/>
                </a:cubicBezTo>
                <a:cubicBezTo>
                  <a:pt x="122" y="56"/>
                  <a:pt x="119" y="59"/>
                  <a:pt x="117" y="63"/>
                </a:cubicBezTo>
                <a:cubicBezTo>
                  <a:pt x="113" y="68"/>
                  <a:pt x="111" y="75"/>
                  <a:pt x="111" y="82"/>
                </a:cubicBezTo>
                <a:cubicBezTo>
                  <a:pt x="111" y="90"/>
                  <a:pt x="113" y="97"/>
                  <a:pt x="117" y="103"/>
                </a:cubicBezTo>
                <a:cubicBezTo>
                  <a:pt x="121" y="109"/>
                  <a:pt x="126" y="113"/>
                  <a:pt x="132" y="115"/>
                </a:cubicBezTo>
                <a:close/>
                <a:moveTo>
                  <a:pt x="96" y="4"/>
                </a:moveTo>
                <a:cubicBezTo>
                  <a:pt x="96" y="8"/>
                  <a:pt x="96" y="12"/>
                  <a:pt x="94" y="17"/>
                </a:cubicBezTo>
                <a:cubicBezTo>
                  <a:pt x="92" y="22"/>
                  <a:pt x="89" y="26"/>
                  <a:pt x="85" y="30"/>
                </a:cubicBezTo>
                <a:cubicBezTo>
                  <a:pt x="81" y="33"/>
                  <a:pt x="78" y="36"/>
                  <a:pt x="75" y="37"/>
                </a:cubicBezTo>
                <a:cubicBezTo>
                  <a:pt x="72" y="38"/>
                  <a:pt x="69" y="38"/>
                  <a:pt x="65" y="38"/>
                </a:cubicBezTo>
                <a:cubicBezTo>
                  <a:pt x="65" y="29"/>
                  <a:pt x="67" y="21"/>
                  <a:pt x="72" y="14"/>
                </a:cubicBezTo>
                <a:cubicBezTo>
                  <a:pt x="77" y="7"/>
                  <a:pt x="85" y="3"/>
                  <a:pt x="96" y="0"/>
                </a:cubicBezTo>
                <a:cubicBezTo>
                  <a:pt x="96" y="0"/>
                  <a:pt x="96" y="1"/>
                  <a:pt x="96" y="1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3"/>
                  <a:pt x="96" y="3"/>
                  <a:pt x="96" y="3"/>
                </a:cubicBezTo>
                <a:cubicBezTo>
                  <a:pt x="96" y="4"/>
                  <a:pt x="96" y="4"/>
                  <a:pt x="96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610137" y="3617990"/>
            <a:ext cx="168566" cy="170187"/>
          </a:xfrm>
          <a:custGeom>
            <a:pathLst>
              <a:path extrusionOk="0" h="105" w="104">
                <a:moveTo>
                  <a:pt x="43" y="9"/>
                </a:moveTo>
                <a:lnTo>
                  <a:pt x="43" y="50"/>
                </a:lnTo>
                <a:lnTo>
                  <a:pt x="0" y="50"/>
                </a:lnTo>
                <a:lnTo>
                  <a:pt x="0" y="15"/>
                </a:lnTo>
                <a:lnTo>
                  <a:pt x="43" y="9"/>
                </a:lnTo>
                <a:close/>
                <a:moveTo>
                  <a:pt x="43" y="55"/>
                </a:moveTo>
                <a:lnTo>
                  <a:pt x="43" y="97"/>
                </a:lnTo>
                <a:lnTo>
                  <a:pt x="0" y="91"/>
                </a:lnTo>
                <a:lnTo>
                  <a:pt x="0" y="55"/>
                </a:lnTo>
                <a:lnTo>
                  <a:pt x="43" y="55"/>
                </a:lnTo>
                <a:close/>
                <a:moveTo>
                  <a:pt x="104" y="0"/>
                </a:moveTo>
                <a:lnTo>
                  <a:pt x="104" y="50"/>
                </a:lnTo>
                <a:lnTo>
                  <a:pt x="47" y="50"/>
                </a:lnTo>
                <a:lnTo>
                  <a:pt x="47" y="8"/>
                </a:lnTo>
                <a:lnTo>
                  <a:pt x="104" y="0"/>
                </a:lnTo>
                <a:close/>
                <a:moveTo>
                  <a:pt x="104" y="55"/>
                </a:moveTo>
                <a:lnTo>
                  <a:pt x="104" y="105"/>
                </a:lnTo>
                <a:lnTo>
                  <a:pt x="47" y="97"/>
                </a:lnTo>
                <a:lnTo>
                  <a:pt x="47" y="55"/>
                </a:lnTo>
                <a:lnTo>
                  <a:pt x="104" y="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827327" y="3617990"/>
            <a:ext cx="142632" cy="170187"/>
          </a:xfrm>
          <a:custGeom>
            <a:pathLst>
              <a:path extrusionOk="0" h="158" w="133">
                <a:moveTo>
                  <a:pt x="10" y="51"/>
                </a:moveTo>
                <a:cubicBezTo>
                  <a:pt x="13" y="51"/>
                  <a:pt x="15" y="52"/>
                  <a:pt x="17" y="54"/>
                </a:cubicBezTo>
                <a:cubicBezTo>
                  <a:pt x="19" y="56"/>
                  <a:pt x="20" y="58"/>
                  <a:pt x="20" y="61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0" y="104"/>
                  <a:pt x="19" y="107"/>
                  <a:pt x="17" y="108"/>
                </a:cubicBezTo>
                <a:cubicBezTo>
                  <a:pt x="15" y="110"/>
                  <a:pt x="13" y="111"/>
                  <a:pt x="10" y="111"/>
                </a:cubicBezTo>
                <a:cubicBezTo>
                  <a:pt x="7" y="111"/>
                  <a:pt x="5" y="110"/>
                  <a:pt x="3" y="108"/>
                </a:cubicBezTo>
                <a:cubicBezTo>
                  <a:pt x="1" y="107"/>
                  <a:pt x="0" y="104"/>
                  <a:pt x="0" y="10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8"/>
                  <a:pt x="1" y="56"/>
                  <a:pt x="3" y="54"/>
                </a:cubicBezTo>
                <a:cubicBezTo>
                  <a:pt x="5" y="52"/>
                  <a:pt x="7" y="51"/>
                  <a:pt x="10" y="51"/>
                </a:cubicBezTo>
                <a:close/>
                <a:moveTo>
                  <a:pt x="88" y="15"/>
                </a:moveTo>
                <a:cubicBezTo>
                  <a:pt x="95" y="18"/>
                  <a:pt x="100" y="23"/>
                  <a:pt x="105" y="29"/>
                </a:cubicBezTo>
                <a:cubicBezTo>
                  <a:pt x="109" y="35"/>
                  <a:pt x="111" y="42"/>
                  <a:pt x="111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42"/>
                  <a:pt x="25" y="35"/>
                  <a:pt x="29" y="29"/>
                </a:cubicBezTo>
                <a:cubicBezTo>
                  <a:pt x="33" y="23"/>
                  <a:pt x="39" y="18"/>
                  <a:pt x="45" y="15"/>
                </a:cubicBezTo>
                <a:cubicBezTo>
                  <a:pt x="39" y="2"/>
                  <a:pt x="39" y="2"/>
                  <a:pt x="39" y="2"/>
                </a:cubicBezTo>
                <a:cubicBezTo>
                  <a:pt x="38" y="2"/>
                  <a:pt x="38" y="1"/>
                  <a:pt x="39" y="0"/>
                </a:cubicBezTo>
                <a:cubicBezTo>
                  <a:pt x="40" y="0"/>
                  <a:pt x="41" y="0"/>
                  <a:pt x="41" y="1"/>
                </a:cubicBezTo>
                <a:cubicBezTo>
                  <a:pt x="48" y="14"/>
                  <a:pt x="48" y="14"/>
                  <a:pt x="48" y="14"/>
                </a:cubicBezTo>
                <a:cubicBezTo>
                  <a:pt x="54" y="11"/>
                  <a:pt x="60" y="10"/>
                  <a:pt x="67" y="10"/>
                </a:cubicBezTo>
                <a:cubicBezTo>
                  <a:pt x="74" y="10"/>
                  <a:pt x="80" y="11"/>
                  <a:pt x="86" y="14"/>
                </a:cubicBezTo>
                <a:cubicBezTo>
                  <a:pt x="93" y="1"/>
                  <a:pt x="93" y="1"/>
                  <a:pt x="93" y="1"/>
                </a:cubicBezTo>
                <a:cubicBezTo>
                  <a:pt x="93" y="0"/>
                  <a:pt x="94" y="0"/>
                  <a:pt x="95" y="0"/>
                </a:cubicBezTo>
                <a:cubicBezTo>
                  <a:pt x="95" y="1"/>
                  <a:pt x="96" y="2"/>
                  <a:pt x="95" y="2"/>
                </a:cubicBezTo>
                <a:lnTo>
                  <a:pt x="88" y="15"/>
                </a:lnTo>
                <a:close/>
                <a:moveTo>
                  <a:pt x="110" y="53"/>
                </a:moveTo>
                <a:cubicBezTo>
                  <a:pt x="110" y="116"/>
                  <a:pt x="110" y="116"/>
                  <a:pt x="110" y="116"/>
                </a:cubicBezTo>
                <a:cubicBezTo>
                  <a:pt x="110" y="119"/>
                  <a:pt x="109" y="121"/>
                  <a:pt x="107" y="123"/>
                </a:cubicBezTo>
                <a:cubicBezTo>
                  <a:pt x="105" y="125"/>
                  <a:pt x="103" y="126"/>
                  <a:pt x="100" y="126"/>
                </a:cubicBezTo>
                <a:cubicBezTo>
                  <a:pt x="93" y="126"/>
                  <a:pt x="93" y="126"/>
                  <a:pt x="93" y="126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93" y="151"/>
                  <a:pt x="92" y="153"/>
                  <a:pt x="90" y="155"/>
                </a:cubicBezTo>
                <a:cubicBezTo>
                  <a:pt x="88" y="157"/>
                  <a:pt x="86" y="158"/>
                  <a:pt x="83" y="158"/>
                </a:cubicBezTo>
                <a:cubicBezTo>
                  <a:pt x="80" y="158"/>
                  <a:pt x="78" y="157"/>
                  <a:pt x="76" y="155"/>
                </a:cubicBezTo>
                <a:cubicBezTo>
                  <a:pt x="74" y="153"/>
                  <a:pt x="73" y="151"/>
                  <a:pt x="73" y="148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60" y="151"/>
                  <a:pt x="59" y="153"/>
                  <a:pt x="58" y="155"/>
                </a:cubicBezTo>
                <a:cubicBezTo>
                  <a:pt x="56" y="157"/>
                  <a:pt x="53" y="158"/>
                  <a:pt x="51" y="158"/>
                </a:cubicBezTo>
                <a:cubicBezTo>
                  <a:pt x="48" y="158"/>
                  <a:pt x="46" y="157"/>
                  <a:pt x="44" y="155"/>
                </a:cubicBezTo>
                <a:cubicBezTo>
                  <a:pt x="42" y="153"/>
                  <a:pt x="41" y="151"/>
                  <a:pt x="41" y="148"/>
                </a:cubicBezTo>
                <a:cubicBezTo>
                  <a:pt x="41" y="126"/>
                  <a:pt x="41" y="126"/>
                  <a:pt x="41" y="126"/>
                </a:cubicBezTo>
                <a:cubicBezTo>
                  <a:pt x="34" y="126"/>
                  <a:pt x="34" y="126"/>
                  <a:pt x="34" y="126"/>
                </a:cubicBezTo>
                <a:cubicBezTo>
                  <a:pt x="31" y="126"/>
                  <a:pt x="29" y="125"/>
                  <a:pt x="27" y="123"/>
                </a:cubicBezTo>
                <a:cubicBezTo>
                  <a:pt x="25" y="121"/>
                  <a:pt x="23" y="119"/>
                  <a:pt x="23" y="116"/>
                </a:cubicBezTo>
                <a:cubicBezTo>
                  <a:pt x="23" y="53"/>
                  <a:pt x="23" y="53"/>
                  <a:pt x="23" y="53"/>
                </a:cubicBezTo>
                <a:lnTo>
                  <a:pt x="110" y="53"/>
                </a:lnTo>
                <a:close/>
                <a:moveTo>
                  <a:pt x="44" y="33"/>
                </a:moveTo>
                <a:cubicBezTo>
                  <a:pt x="45" y="34"/>
                  <a:pt x="46" y="34"/>
                  <a:pt x="47" y="34"/>
                </a:cubicBezTo>
                <a:cubicBezTo>
                  <a:pt x="48" y="34"/>
                  <a:pt x="49" y="34"/>
                  <a:pt x="50" y="33"/>
                </a:cubicBezTo>
                <a:cubicBezTo>
                  <a:pt x="50" y="32"/>
                  <a:pt x="51" y="31"/>
                  <a:pt x="51" y="30"/>
                </a:cubicBezTo>
                <a:cubicBezTo>
                  <a:pt x="51" y="29"/>
                  <a:pt x="50" y="28"/>
                  <a:pt x="50" y="28"/>
                </a:cubicBezTo>
                <a:cubicBezTo>
                  <a:pt x="49" y="27"/>
                  <a:pt x="48" y="26"/>
                  <a:pt x="47" y="26"/>
                </a:cubicBezTo>
                <a:cubicBezTo>
                  <a:pt x="46" y="26"/>
                  <a:pt x="45" y="27"/>
                  <a:pt x="44" y="28"/>
                </a:cubicBezTo>
                <a:cubicBezTo>
                  <a:pt x="44" y="28"/>
                  <a:pt x="43" y="29"/>
                  <a:pt x="43" y="30"/>
                </a:cubicBezTo>
                <a:cubicBezTo>
                  <a:pt x="43" y="31"/>
                  <a:pt x="44" y="32"/>
                  <a:pt x="44" y="33"/>
                </a:cubicBezTo>
                <a:close/>
                <a:moveTo>
                  <a:pt x="84" y="33"/>
                </a:moveTo>
                <a:cubicBezTo>
                  <a:pt x="85" y="34"/>
                  <a:pt x="86" y="34"/>
                  <a:pt x="87" y="34"/>
                </a:cubicBezTo>
                <a:cubicBezTo>
                  <a:pt x="88" y="34"/>
                  <a:pt x="89" y="34"/>
                  <a:pt x="89" y="33"/>
                </a:cubicBezTo>
                <a:cubicBezTo>
                  <a:pt x="90" y="32"/>
                  <a:pt x="90" y="31"/>
                  <a:pt x="90" y="30"/>
                </a:cubicBezTo>
                <a:cubicBezTo>
                  <a:pt x="90" y="29"/>
                  <a:pt x="90" y="28"/>
                  <a:pt x="89" y="28"/>
                </a:cubicBezTo>
                <a:cubicBezTo>
                  <a:pt x="89" y="27"/>
                  <a:pt x="88" y="26"/>
                  <a:pt x="87" y="26"/>
                </a:cubicBezTo>
                <a:cubicBezTo>
                  <a:pt x="86" y="26"/>
                  <a:pt x="85" y="27"/>
                  <a:pt x="84" y="28"/>
                </a:cubicBezTo>
                <a:cubicBezTo>
                  <a:pt x="84" y="28"/>
                  <a:pt x="83" y="29"/>
                  <a:pt x="83" y="30"/>
                </a:cubicBezTo>
                <a:cubicBezTo>
                  <a:pt x="83" y="31"/>
                  <a:pt x="84" y="32"/>
                  <a:pt x="84" y="33"/>
                </a:cubicBezTo>
                <a:close/>
                <a:moveTo>
                  <a:pt x="133" y="61"/>
                </a:moveTo>
                <a:cubicBezTo>
                  <a:pt x="133" y="102"/>
                  <a:pt x="133" y="102"/>
                  <a:pt x="133" y="102"/>
                </a:cubicBezTo>
                <a:cubicBezTo>
                  <a:pt x="133" y="104"/>
                  <a:pt x="133" y="107"/>
                  <a:pt x="131" y="108"/>
                </a:cubicBezTo>
                <a:cubicBezTo>
                  <a:pt x="129" y="110"/>
                  <a:pt x="126" y="111"/>
                  <a:pt x="124" y="111"/>
                </a:cubicBezTo>
                <a:cubicBezTo>
                  <a:pt x="121" y="111"/>
                  <a:pt x="119" y="110"/>
                  <a:pt x="117" y="108"/>
                </a:cubicBezTo>
                <a:cubicBezTo>
                  <a:pt x="115" y="107"/>
                  <a:pt x="114" y="104"/>
                  <a:pt x="114" y="102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58"/>
                  <a:pt x="115" y="56"/>
                  <a:pt x="117" y="54"/>
                </a:cubicBezTo>
                <a:cubicBezTo>
                  <a:pt x="119" y="52"/>
                  <a:pt x="121" y="51"/>
                  <a:pt x="124" y="51"/>
                </a:cubicBezTo>
                <a:cubicBezTo>
                  <a:pt x="126" y="51"/>
                  <a:pt x="129" y="52"/>
                  <a:pt x="131" y="54"/>
                </a:cubicBezTo>
                <a:cubicBezTo>
                  <a:pt x="133" y="56"/>
                  <a:pt x="133" y="58"/>
                  <a:pt x="133" y="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018584" y="3605023"/>
            <a:ext cx="153979" cy="183153"/>
          </a:xfrm>
          <a:custGeom>
            <a:pathLst>
              <a:path extrusionOk="0" h="170" w="144">
                <a:moveTo>
                  <a:pt x="140" y="140"/>
                </a:moveTo>
                <a:cubicBezTo>
                  <a:pt x="142" y="141"/>
                  <a:pt x="143" y="141"/>
                  <a:pt x="143" y="142"/>
                </a:cubicBezTo>
                <a:cubicBezTo>
                  <a:pt x="144" y="143"/>
                  <a:pt x="144" y="144"/>
                  <a:pt x="144" y="144"/>
                </a:cubicBezTo>
                <a:cubicBezTo>
                  <a:pt x="144" y="145"/>
                  <a:pt x="144" y="146"/>
                  <a:pt x="144" y="146"/>
                </a:cubicBezTo>
                <a:cubicBezTo>
                  <a:pt x="144" y="147"/>
                  <a:pt x="143" y="148"/>
                  <a:pt x="143" y="149"/>
                </a:cubicBezTo>
                <a:cubicBezTo>
                  <a:pt x="142" y="149"/>
                  <a:pt x="141" y="150"/>
                  <a:pt x="140" y="150"/>
                </a:cubicBezTo>
                <a:cubicBezTo>
                  <a:pt x="140" y="151"/>
                  <a:pt x="139" y="152"/>
                  <a:pt x="138" y="152"/>
                </a:cubicBezTo>
                <a:cubicBezTo>
                  <a:pt x="136" y="153"/>
                  <a:pt x="135" y="153"/>
                  <a:pt x="135" y="154"/>
                </a:cubicBezTo>
                <a:cubicBezTo>
                  <a:pt x="134" y="154"/>
                  <a:pt x="133" y="155"/>
                  <a:pt x="132" y="155"/>
                </a:cubicBezTo>
                <a:cubicBezTo>
                  <a:pt x="130" y="156"/>
                  <a:pt x="130" y="156"/>
                  <a:pt x="129" y="156"/>
                </a:cubicBezTo>
                <a:cubicBezTo>
                  <a:pt x="127" y="158"/>
                  <a:pt x="124" y="159"/>
                  <a:pt x="121" y="162"/>
                </a:cubicBezTo>
                <a:cubicBezTo>
                  <a:pt x="118" y="164"/>
                  <a:pt x="116" y="166"/>
                  <a:pt x="114" y="168"/>
                </a:cubicBezTo>
                <a:cubicBezTo>
                  <a:pt x="113" y="169"/>
                  <a:pt x="111" y="169"/>
                  <a:pt x="107" y="170"/>
                </a:cubicBezTo>
                <a:cubicBezTo>
                  <a:pt x="104" y="170"/>
                  <a:pt x="101" y="169"/>
                  <a:pt x="99" y="168"/>
                </a:cubicBezTo>
                <a:cubicBezTo>
                  <a:pt x="98" y="168"/>
                  <a:pt x="97" y="167"/>
                  <a:pt x="96" y="166"/>
                </a:cubicBezTo>
                <a:cubicBezTo>
                  <a:pt x="95" y="165"/>
                  <a:pt x="95" y="164"/>
                  <a:pt x="95" y="164"/>
                </a:cubicBezTo>
                <a:cubicBezTo>
                  <a:pt x="94" y="163"/>
                  <a:pt x="94" y="162"/>
                  <a:pt x="93" y="162"/>
                </a:cubicBezTo>
                <a:cubicBezTo>
                  <a:pt x="91" y="161"/>
                  <a:pt x="90" y="161"/>
                  <a:pt x="88" y="161"/>
                </a:cubicBezTo>
                <a:cubicBezTo>
                  <a:pt x="85" y="161"/>
                  <a:pt x="81" y="161"/>
                  <a:pt x="76" y="161"/>
                </a:cubicBezTo>
                <a:cubicBezTo>
                  <a:pt x="75" y="161"/>
                  <a:pt x="73" y="161"/>
                  <a:pt x="70" y="161"/>
                </a:cubicBezTo>
                <a:cubicBezTo>
                  <a:pt x="68" y="161"/>
                  <a:pt x="66" y="161"/>
                  <a:pt x="65" y="161"/>
                </a:cubicBezTo>
                <a:cubicBezTo>
                  <a:pt x="62" y="161"/>
                  <a:pt x="60" y="162"/>
                  <a:pt x="57" y="163"/>
                </a:cubicBezTo>
                <a:cubicBezTo>
                  <a:pt x="55" y="163"/>
                  <a:pt x="53" y="164"/>
                  <a:pt x="52" y="165"/>
                </a:cubicBezTo>
                <a:cubicBezTo>
                  <a:pt x="51" y="166"/>
                  <a:pt x="50" y="167"/>
                  <a:pt x="48" y="168"/>
                </a:cubicBezTo>
                <a:cubicBezTo>
                  <a:pt x="47" y="169"/>
                  <a:pt x="45" y="169"/>
                  <a:pt x="43" y="169"/>
                </a:cubicBezTo>
                <a:cubicBezTo>
                  <a:pt x="41" y="169"/>
                  <a:pt x="38" y="168"/>
                  <a:pt x="33" y="166"/>
                </a:cubicBezTo>
                <a:cubicBezTo>
                  <a:pt x="27" y="164"/>
                  <a:pt x="23" y="163"/>
                  <a:pt x="19" y="162"/>
                </a:cubicBezTo>
                <a:cubicBezTo>
                  <a:pt x="18" y="162"/>
                  <a:pt x="16" y="162"/>
                  <a:pt x="14" y="161"/>
                </a:cubicBezTo>
                <a:cubicBezTo>
                  <a:pt x="12" y="161"/>
                  <a:pt x="10" y="161"/>
                  <a:pt x="9" y="160"/>
                </a:cubicBezTo>
                <a:cubicBezTo>
                  <a:pt x="8" y="160"/>
                  <a:pt x="7" y="160"/>
                  <a:pt x="6" y="160"/>
                </a:cubicBezTo>
                <a:cubicBezTo>
                  <a:pt x="4" y="159"/>
                  <a:pt x="3" y="159"/>
                  <a:pt x="2" y="158"/>
                </a:cubicBezTo>
                <a:cubicBezTo>
                  <a:pt x="2" y="158"/>
                  <a:pt x="1" y="157"/>
                  <a:pt x="1" y="156"/>
                </a:cubicBezTo>
                <a:cubicBezTo>
                  <a:pt x="0" y="155"/>
                  <a:pt x="0" y="153"/>
                  <a:pt x="1" y="150"/>
                </a:cubicBezTo>
                <a:cubicBezTo>
                  <a:pt x="3" y="147"/>
                  <a:pt x="3" y="146"/>
                  <a:pt x="3" y="145"/>
                </a:cubicBezTo>
                <a:cubicBezTo>
                  <a:pt x="3" y="144"/>
                  <a:pt x="3" y="143"/>
                  <a:pt x="3" y="141"/>
                </a:cubicBezTo>
                <a:cubicBezTo>
                  <a:pt x="2" y="140"/>
                  <a:pt x="2" y="138"/>
                  <a:pt x="2" y="137"/>
                </a:cubicBezTo>
                <a:cubicBezTo>
                  <a:pt x="2" y="136"/>
                  <a:pt x="1" y="135"/>
                  <a:pt x="1" y="134"/>
                </a:cubicBezTo>
                <a:cubicBezTo>
                  <a:pt x="1" y="132"/>
                  <a:pt x="2" y="132"/>
                  <a:pt x="2" y="131"/>
                </a:cubicBezTo>
                <a:cubicBezTo>
                  <a:pt x="3" y="130"/>
                  <a:pt x="5" y="130"/>
                  <a:pt x="8" y="130"/>
                </a:cubicBezTo>
                <a:cubicBezTo>
                  <a:pt x="11" y="130"/>
                  <a:pt x="12" y="129"/>
                  <a:pt x="13" y="129"/>
                </a:cubicBezTo>
                <a:cubicBezTo>
                  <a:pt x="15" y="127"/>
                  <a:pt x="17" y="126"/>
                  <a:pt x="17" y="125"/>
                </a:cubicBezTo>
                <a:cubicBezTo>
                  <a:pt x="18" y="124"/>
                  <a:pt x="19" y="123"/>
                  <a:pt x="19" y="120"/>
                </a:cubicBezTo>
                <a:cubicBezTo>
                  <a:pt x="20" y="125"/>
                  <a:pt x="19" y="128"/>
                  <a:pt x="16" y="130"/>
                </a:cubicBezTo>
                <a:cubicBezTo>
                  <a:pt x="14" y="132"/>
                  <a:pt x="11" y="132"/>
                  <a:pt x="8" y="132"/>
                </a:cubicBezTo>
                <a:cubicBezTo>
                  <a:pt x="6" y="132"/>
                  <a:pt x="4" y="132"/>
                  <a:pt x="4" y="133"/>
                </a:cubicBezTo>
                <a:cubicBezTo>
                  <a:pt x="3" y="134"/>
                  <a:pt x="3" y="136"/>
                  <a:pt x="4" y="138"/>
                </a:cubicBezTo>
                <a:cubicBezTo>
                  <a:pt x="4" y="139"/>
                  <a:pt x="5" y="139"/>
                  <a:pt x="5" y="140"/>
                </a:cubicBezTo>
                <a:cubicBezTo>
                  <a:pt x="5" y="141"/>
                  <a:pt x="6" y="141"/>
                  <a:pt x="6" y="142"/>
                </a:cubicBezTo>
                <a:cubicBezTo>
                  <a:pt x="6" y="142"/>
                  <a:pt x="6" y="143"/>
                  <a:pt x="6" y="143"/>
                </a:cubicBezTo>
                <a:cubicBezTo>
                  <a:pt x="6" y="144"/>
                  <a:pt x="6" y="145"/>
                  <a:pt x="6" y="145"/>
                </a:cubicBezTo>
                <a:cubicBezTo>
                  <a:pt x="6" y="146"/>
                  <a:pt x="6" y="148"/>
                  <a:pt x="5" y="150"/>
                </a:cubicBezTo>
                <a:cubicBezTo>
                  <a:pt x="4" y="152"/>
                  <a:pt x="3" y="154"/>
                  <a:pt x="3" y="155"/>
                </a:cubicBezTo>
                <a:cubicBezTo>
                  <a:pt x="3" y="156"/>
                  <a:pt x="5" y="156"/>
                  <a:pt x="7" y="157"/>
                </a:cubicBezTo>
                <a:cubicBezTo>
                  <a:pt x="8" y="157"/>
                  <a:pt x="11" y="158"/>
                  <a:pt x="15" y="159"/>
                </a:cubicBezTo>
                <a:cubicBezTo>
                  <a:pt x="19" y="160"/>
                  <a:pt x="22" y="160"/>
                  <a:pt x="24" y="161"/>
                </a:cubicBezTo>
                <a:cubicBezTo>
                  <a:pt x="26" y="161"/>
                  <a:pt x="28" y="162"/>
                  <a:pt x="31" y="163"/>
                </a:cubicBezTo>
                <a:cubicBezTo>
                  <a:pt x="34" y="164"/>
                  <a:pt x="37" y="164"/>
                  <a:pt x="39" y="165"/>
                </a:cubicBezTo>
                <a:cubicBezTo>
                  <a:pt x="41" y="165"/>
                  <a:pt x="43" y="165"/>
                  <a:pt x="44" y="165"/>
                </a:cubicBezTo>
                <a:cubicBezTo>
                  <a:pt x="47" y="165"/>
                  <a:pt x="49" y="164"/>
                  <a:pt x="50" y="163"/>
                </a:cubicBezTo>
                <a:cubicBezTo>
                  <a:pt x="52" y="161"/>
                  <a:pt x="52" y="160"/>
                  <a:pt x="52" y="158"/>
                </a:cubicBezTo>
                <a:cubicBezTo>
                  <a:pt x="53" y="156"/>
                  <a:pt x="52" y="155"/>
                  <a:pt x="52" y="153"/>
                </a:cubicBezTo>
                <a:cubicBezTo>
                  <a:pt x="51" y="151"/>
                  <a:pt x="51" y="149"/>
                  <a:pt x="50" y="148"/>
                </a:cubicBezTo>
                <a:cubicBezTo>
                  <a:pt x="49" y="146"/>
                  <a:pt x="49" y="145"/>
                  <a:pt x="48" y="144"/>
                </a:cubicBezTo>
                <a:cubicBezTo>
                  <a:pt x="40" y="132"/>
                  <a:pt x="35" y="125"/>
                  <a:pt x="32" y="121"/>
                </a:cubicBezTo>
                <a:cubicBezTo>
                  <a:pt x="28" y="117"/>
                  <a:pt x="24" y="115"/>
                  <a:pt x="21" y="118"/>
                </a:cubicBezTo>
                <a:cubicBezTo>
                  <a:pt x="21" y="118"/>
                  <a:pt x="20" y="118"/>
                  <a:pt x="20" y="116"/>
                </a:cubicBezTo>
                <a:cubicBezTo>
                  <a:pt x="20" y="115"/>
                  <a:pt x="20" y="114"/>
                  <a:pt x="20" y="113"/>
                </a:cubicBezTo>
                <a:cubicBezTo>
                  <a:pt x="20" y="111"/>
                  <a:pt x="20" y="109"/>
                  <a:pt x="21" y="108"/>
                </a:cubicBezTo>
                <a:cubicBezTo>
                  <a:pt x="21" y="106"/>
                  <a:pt x="22" y="105"/>
                  <a:pt x="23" y="103"/>
                </a:cubicBezTo>
                <a:cubicBezTo>
                  <a:pt x="24" y="102"/>
                  <a:pt x="25" y="100"/>
                  <a:pt x="25" y="99"/>
                </a:cubicBezTo>
                <a:cubicBezTo>
                  <a:pt x="26" y="98"/>
                  <a:pt x="26" y="96"/>
                  <a:pt x="28" y="92"/>
                </a:cubicBezTo>
                <a:cubicBezTo>
                  <a:pt x="29" y="89"/>
                  <a:pt x="30" y="87"/>
                  <a:pt x="30" y="85"/>
                </a:cubicBezTo>
                <a:cubicBezTo>
                  <a:pt x="31" y="83"/>
                  <a:pt x="32" y="81"/>
                  <a:pt x="33" y="79"/>
                </a:cubicBezTo>
                <a:cubicBezTo>
                  <a:pt x="34" y="77"/>
                  <a:pt x="36" y="75"/>
                  <a:pt x="37" y="74"/>
                </a:cubicBezTo>
                <a:cubicBezTo>
                  <a:pt x="44" y="65"/>
                  <a:pt x="48" y="59"/>
                  <a:pt x="49" y="56"/>
                </a:cubicBezTo>
                <a:cubicBezTo>
                  <a:pt x="48" y="49"/>
                  <a:pt x="47" y="39"/>
                  <a:pt x="47" y="26"/>
                </a:cubicBezTo>
                <a:cubicBezTo>
                  <a:pt x="47" y="21"/>
                  <a:pt x="48" y="16"/>
                  <a:pt x="49" y="12"/>
                </a:cubicBezTo>
                <a:cubicBezTo>
                  <a:pt x="51" y="8"/>
                  <a:pt x="54" y="5"/>
                  <a:pt x="59" y="2"/>
                </a:cubicBezTo>
                <a:cubicBezTo>
                  <a:pt x="62" y="1"/>
                  <a:pt x="65" y="0"/>
                  <a:pt x="69" y="0"/>
                </a:cubicBezTo>
                <a:cubicBezTo>
                  <a:pt x="73" y="0"/>
                  <a:pt x="76" y="1"/>
                  <a:pt x="79" y="1"/>
                </a:cubicBezTo>
                <a:cubicBezTo>
                  <a:pt x="83" y="2"/>
                  <a:pt x="85" y="4"/>
                  <a:pt x="88" y="5"/>
                </a:cubicBezTo>
                <a:cubicBezTo>
                  <a:pt x="91" y="8"/>
                  <a:pt x="94" y="12"/>
                  <a:pt x="96" y="17"/>
                </a:cubicBezTo>
                <a:cubicBezTo>
                  <a:pt x="99" y="22"/>
                  <a:pt x="99" y="27"/>
                  <a:pt x="99" y="31"/>
                </a:cubicBezTo>
                <a:cubicBezTo>
                  <a:pt x="99" y="37"/>
                  <a:pt x="100" y="44"/>
                  <a:pt x="102" y="51"/>
                </a:cubicBezTo>
                <a:cubicBezTo>
                  <a:pt x="104" y="58"/>
                  <a:pt x="108" y="65"/>
                  <a:pt x="115" y="72"/>
                </a:cubicBezTo>
                <a:cubicBezTo>
                  <a:pt x="118" y="75"/>
                  <a:pt x="121" y="81"/>
                  <a:pt x="124" y="87"/>
                </a:cubicBezTo>
                <a:cubicBezTo>
                  <a:pt x="127" y="94"/>
                  <a:pt x="129" y="100"/>
                  <a:pt x="130" y="105"/>
                </a:cubicBezTo>
                <a:cubicBezTo>
                  <a:pt x="130" y="108"/>
                  <a:pt x="130" y="111"/>
                  <a:pt x="130" y="113"/>
                </a:cubicBezTo>
                <a:cubicBezTo>
                  <a:pt x="130" y="115"/>
                  <a:pt x="129" y="117"/>
                  <a:pt x="129" y="118"/>
                </a:cubicBezTo>
                <a:cubicBezTo>
                  <a:pt x="128" y="120"/>
                  <a:pt x="128" y="120"/>
                  <a:pt x="127" y="120"/>
                </a:cubicBezTo>
                <a:cubicBezTo>
                  <a:pt x="126" y="121"/>
                  <a:pt x="126" y="121"/>
                  <a:pt x="125" y="122"/>
                </a:cubicBezTo>
                <a:cubicBezTo>
                  <a:pt x="124" y="123"/>
                  <a:pt x="123" y="124"/>
                  <a:pt x="122" y="126"/>
                </a:cubicBezTo>
                <a:cubicBezTo>
                  <a:pt x="121" y="127"/>
                  <a:pt x="120" y="128"/>
                  <a:pt x="118" y="129"/>
                </a:cubicBezTo>
                <a:cubicBezTo>
                  <a:pt x="117" y="130"/>
                  <a:pt x="115" y="130"/>
                  <a:pt x="113" y="130"/>
                </a:cubicBezTo>
                <a:cubicBezTo>
                  <a:pt x="112" y="130"/>
                  <a:pt x="111" y="130"/>
                  <a:pt x="110" y="130"/>
                </a:cubicBezTo>
                <a:cubicBezTo>
                  <a:pt x="109" y="129"/>
                  <a:pt x="108" y="129"/>
                  <a:pt x="108" y="128"/>
                </a:cubicBezTo>
                <a:cubicBezTo>
                  <a:pt x="107" y="128"/>
                  <a:pt x="107" y="127"/>
                  <a:pt x="106" y="127"/>
                </a:cubicBezTo>
                <a:cubicBezTo>
                  <a:pt x="106" y="127"/>
                  <a:pt x="106" y="126"/>
                  <a:pt x="105" y="125"/>
                </a:cubicBezTo>
                <a:cubicBezTo>
                  <a:pt x="105" y="124"/>
                  <a:pt x="104" y="123"/>
                  <a:pt x="104" y="123"/>
                </a:cubicBezTo>
                <a:cubicBezTo>
                  <a:pt x="103" y="121"/>
                  <a:pt x="102" y="120"/>
                  <a:pt x="100" y="120"/>
                </a:cubicBezTo>
                <a:cubicBezTo>
                  <a:pt x="99" y="121"/>
                  <a:pt x="98" y="122"/>
                  <a:pt x="98" y="125"/>
                </a:cubicBezTo>
                <a:cubicBezTo>
                  <a:pt x="97" y="128"/>
                  <a:pt x="97" y="131"/>
                  <a:pt x="98" y="134"/>
                </a:cubicBezTo>
                <a:cubicBezTo>
                  <a:pt x="100" y="139"/>
                  <a:pt x="100" y="145"/>
                  <a:pt x="99" y="153"/>
                </a:cubicBezTo>
                <a:cubicBezTo>
                  <a:pt x="98" y="157"/>
                  <a:pt x="99" y="160"/>
                  <a:pt x="100" y="162"/>
                </a:cubicBezTo>
                <a:cubicBezTo>
                  <a:pt x="102" y="164"/>
                  <a:pt x="104" y="165"/>
                  <a:pt x="107" y="165"/>
                </a:cubicBezTo>
                <a:cubicBezTo>
                  <a:pt x="110" y="165"/>
                  <a:pt x="113" y="164"/>
                  <a:pt x="115" y="162"/>
                </a:cubicBezTo>
                <a:cubicBezTo>
                  <a:pt x="119" y="159"/>
                  <a:pt x="122" y="157"/>
                  <a:pt x="124" y="156"/>
                </a:cubicBezTo>
                <a:cubicBezTo>
                  <a:pt x="126" y="154"/>
                  <a:pt x="129" y="153"/>
                  <a:pt x="133" y="151"/>
                </a:cubicBezTo>
                <a:cubicBezTo>
                  <a:pt x="137" y="150"/>
                  <a:pt x="139" y="149"/>
                  <a:pt x="141" y="148"/>
                </a:cubicBezTo>
                <a:cubicBezTo>
                  <a:pt x="142" y="147"/>
                  <a:pt x="143" y="146"/>
                  <a:pt x="142" y="145"/>
                </a:cubicBezTo>
                <a:cubicBezTo>
                  <a:pt x="142" y="144"/>
                  <a:pt x="141" y="143"/>
                  <a:pt x="140" y="142"/>
                </a:cubicBezTo>
                <a:cubicBezTo>
                  <a:pt x="139" y="141"/>
                  <a:pt x="137" y="141"/>
                  <a:pt x="135" y="140"/>
                </a:cubicBezTo>
                <a:cubicBezTo>
                  <a:pt x="133" y="139"/>
                  <a:pt x="132" y="138"/>
                  <a:pt x="131" y="135"/>
                </a:cubicBezTo>
                <a:cubicBezTo>
                  <a:pt x="130" y="133"/>
                  <a:pt x="129" y="131"/>
                  <a:pt x="129" y="128"/>
                </a:cubicBezTo>
                <a:cubicBezTo>
                  <a:pt x="129" y="126"/>
                  <a:pt x="130" y="125"/>
                  <a:pt x="131" y="124"/>
                </a:cubicBezTo>
                <a:cubicBezTo>
                  <a:pt x="131" y="126"/>
                  <a:pt x="131" y="128"/>
                  <a:pt x="131" y="129"/>
                </a:cubicBezTo>
                <a:cubicBezTo>
                  <a:pt x="132" y="131"/>
                  <a:pt x="132" y="132"/>
                  <a:pt x="133" y="133"/>
                </a:cubicBezTo>
                <a:cubicBezTo>
                  <a:pt x="133" y="134"/>
                  <a:pt x="134" y="135"/>
                  <a:pt x="135" y="136"/>
                </a:cubicBezTo>
                <a:cubicBezTo>
                  <a:pt x="136" y="137"/>
                  <a:pt x="136" y="137"/>
                  <a:pt x="137" y="138"/>
                </a:cubicBezTo>
                <a:cubicBezTo>
                  <a:pt x="137" y="138"/>
                  <a:pt x="138" y="138"/>
                  <a:pt x="139" y="139"/>
                </a:cubicBezTo>
                <a:cubicBezTo>
                  <a:pt x="140" y="139"/>
                  <a:pt x="140" y="140"/>
                  <a:pt x="140" y="140"/>
                </a:cubicBezTo>
                <a:close/>
                <a:moveTo>
                  <a:pt x="118" y="115"/>
                </a:moveTo>
                <a:cubicBezTo>
                  <a:pt x="118" y="114"/>
                  <a:pt x="117" y="112"/>
                  <a:pt x="113" y="111"/>
                </a:cubicBezTo>
                <a:cubicBezTo>
                  <a:pt x="113" y="110"/>
                  <a:pt x="114" y="109"/>
                  <a:pt x="114" y="108"/>
                </a:cubicBezTo>
                <a:cubicBezTo>
                  <a:pt x="114" y="107"/>
                  <a:pt x="114" y="107"/>
                  <a:pt x="114" y="106"/>
                </a:cubicBezTo>
                <a:cubicBezTo>
                  <a:pt x="114" y="105"/>
                  <a:pt x="115" y="104"/>
                  <a:pt x="115" y="104"/>
                </a:cubicBezTo>
                <a:cubicBezTo>
                  <a:pt x="115" y="103"/>
                  <a:pt x="115" y="102"/>
                  <a:pt x="115" y="102"/>
                </a:cubicBezTo>
                <a:cubicBezTo>
                  <a:pt x="115" y="101"/>
                  <a:pt x="115" y="100"/>
                  <a:pt x="115" y="100"/>
                </a:cubicBezTo>
                <a:cubicBezTo>
                  <a:pt x="115" y="99"/>
                  <a:pt x="114" y="99"/>
                  <a:pt x="114" y="98"/>
                </a:cubicBezTo>
                <a:cubicBezTo>
                  <a:pt x="114" y="97"/>
                  <a:pt x="114" y="96"/>
                  <a:pt x="114" y="96"/>
                </a:cubicBezTo>
                <a:cubicBezTo>
                  <a:pt x="114" y="95"/>
                  <a:pt x="114" y="95"/>
                  <a:pt x="113" y="93"/>
                </a:cubicBezTo>
                <a:cubicBezTo>
                  <a:pt x="113" y="92"/>
                  <a:pt x="113" y="91"/>
                  <a:pt x="113" y="91"/>
                </a:cubicBezTo>
                <a:cubicBezTo>
                  <a:pt x="112" y="88"/>
                  <a:pt x="111" y="85"/>
                  <a:pt x="108" y="81"/>
                </a:cubicBezTo>
                <a:cubicBezTo>
                  <a:pt x="106" y="78"/>
                  <a:pt x="104" y="75"/>
                  <a:pt x="102" y="74"/>
                </a:cubicBezTo>
                <a:cubicBezTo>
                  <a:pt x="103" y="75"/>
                  <a:pt x="105" y="78"/>
                  <a:pt x="107" y="82"/>
                </a:cubicBezTo>
                <a:cubicBezTo>
                  <a:pt x="112" y="92"/>
                  <a:pt x="114" y="101"/>
                  <a:pt x="112" y="108"/>
                </a:cubicBezTo>
                <a:cubicBezTo>
                  <a:pt x="111" y="111"/>
                  <a:pt x="110" y="112"/>
                  <a:pt x="107" y="112"/>
                </a:cubicBezTo>
                <a:cubicBezTo>
                  <a:pt x="105" y="112"/>
                  <a:pt x="104" y="112"/>
                  <a:pt x="104" y="110"/>
                </a:cubicBezTo>
                <a:cubicBezTo>
                  <a:pt x="103" y="109"/>
                  <a:pt x="103" y="106"/>
                  <a:pt x="103" y="102"/>
                </a:cubicBezTo>
                <a:cubicBezTo>
                  <a:pt x="103" y="99"/>
                  <a:pt x="103" y="95"/>
                  <a:pt x="102" y="92"/>
                </a:cubicBezTo>
                <a:cubicBezTo>
                  <a:pt x="101" y="90"/>
                  <a:pt x="101" y="88"/>
                  <a:pt x="100" y="86"/>
                </a:cubicBezTo>
                <a:cubicBezTo>
                  <a:pt x="99" y="84"/>
                  <a:pt x="99" y="82"/>
                  <a:pt x="98" y="81"/>
                </a:cubicBezTo>
                <a:cubicBezTo>
                  <a:pt x="98" y="80"/>
                  <a:pt x="97" y="80"/>
                  <a:pt x="97" y="79"/>
                </a:cubicBezTo>
                <a:cubicBezTo>
                  <a:pt x="96" y="79"/>
                  <a:pt x="96" y="78"/>
                  <a:pt x="96" y="78"/>
                </a:cubicBezTo>
                <a:cubicBezTo>
                  <a:pt x="95" y="77"/>
                  <a:pt x="95" y="77"/>
                  <a:pt x="95" y="77"/>
                </a:cubicBezTo>
                <a:cubicBezTo>
                  <a:pt x="94" y="73"/>
                  <a:pt x="93" y="70"/>
                  <a:pt x="92" y="67"/>
                </a:cubicBezTo>
                <a:cubicBezTo>
                  <a:pt x="91" y="65"/>
                  <a:pt x="90" y="63"/>
                  <a:pt x="89" y="62"/>
                </a:cubicBezTo>
                <a:cubicBezTo>
                  <a:pt x="88" y="61"/>
                  <a:pt x="88" y="60"/>
                  <a:pt x="87" y="59"/>
                </a:cubicBezTo>
                <a:cubicBezTo>
                  <a:pt x="86" y="58"/>
                  <a:pt x="86" y="57"/>
                  <a:pt x="85" y="55"/>
                </a:cubicBezTo>
                <a:cubicBezTo>
                  <a:pt x="85" y="54"/>
                  <a:pt x="85" y="52"/>
                  <a:pt x="86" y="50"/>
                </a:cubicBezTo>
                <a:cubicBezTo>
                  <a:pt x="87" y="48"/>
                  <a:pt x="87" y="46"/>
                  <a:pt x="86" y="45"/>
                </a:cubicBezTo>
                <a:cubicBezTo>
                  <a:pt x="86" y="44"/>
                  <a:pt x="85" y="44"/>
                  <a:pt x="82" y="43"/>
                </a:cubicBezTo>
                <a:cubicBezTo>
                  <a:pt x="81" y="43"/>
                  <a:pt x="80" y="42"/>
                  <a:pt x="78" y="41"/>
                </a:cubicBezTo>
                <a:cubicBezTo>
                  <a:pt x="76" y="40"/>
                  <a:pt x="75" y="40"/>
                  <a:pt x="75" y="40"/>
                </a:cubicBezTo>
                <a:cubicBezTo>
                  <a:pt x="74" y="40"/>
                  <a:pt x="74" y="39"/>
                  <a:pt x="74" y="37"/>
                </a:cubicBezTo>
                <a:cubicBezTo>
                  <a:pt x="73" y="36"/>
                  <a:pt x="74" y="34"/>
                  <a:pt x="74" y="33"/>
                </a:cubicBezTo>
                <a:cubicBezTo>
                  <a:pt x="75" y="31"/>
                  <a:pt x="76" y="30"/>
                  <a:pt x="78" y="30"/>
                </a:cubicBezTo>
                <a:cubicBezTo>
                  <a:pt x="80" y="30"/>
                  <a:pt x="82" y="31"/>
                  <a:pt x="83" y="33"/>
                </a:cubicBezTo>
                <a:cubicBezTo>
                  <a:pt x="83" y="35"/>
                  <a:pt x="84" y="37"/>
                  <a:pt x="83" y="38"/>
                </a:cubicBezTo>
                <a:cubicBezTo>
                  <a:pt x="82" y="40"/>
                  <a:pt x="82" y="40"/>
                  <a:pt x="83" y="41"/>
                </a:cubicBezTo>
                <a:cubicBezTo>
                  <a:pt x="83" y="41"/>
                  <a:pt x="84" y="41"/>
                  <a:pt x="86" y="41"/>
                </a:cubicBezTo>
                <a:cubicBezTo>
                  <a:pt x="86" y="41"/>
                  <a:pt x="87" y="39"/>
                  <a:pt x="87" y="37"/>
                </a:cubicBezTo>
                <a:cubicBezTo>
                  <a:pt x="87" y="35"/>
                  <a:pt x="87" y="34"/>
                  <a:pt x="87" y="34"/>
                </a:cubicBezTo>
                <a:cubicBezTo>
                  <a:pt x="87" y="32"/>
                  <a:pt x="86" y="30"/>
                  <a:pt x="86" y="29"/>
                </a:cubicBezTo>
                <a:cubicBezTo>
                  <a:pt x="85" y="28"/>
                  <a:pt x="84" y="27"/>
                  <a:pt x="84" y="26"/>
                </a:cubicBezTo>
                <a:cubicBezTo>
                  <a:pt x="83" y="26"/>
                  <a:pt x="82" y="25"/>
                  <a:pt x="81" y="25"/>
                </a:cubicBezTo>
                <a:cubicBezTo>
                  <a:pt x="81" y="25"/>
                  <a:pt x="80" y="24"/>
                  <a:pt x="79" y="24"/>
                </a:cubicBezTo>
                <a:cubicBezTo>
                  <a:pt x="72" y="25"/>
                  <a:pt x="69" y="29"/>
                  <a:pt x="70" y="37"/>
                </a:cubicBezTo>
                <a:cubicBezTo>
                  <a:pt x="70" y="38"/>
                  <a:pt x="70" y="38"/>
                  <a:pt x="70" y="38"/>
                </a:cubicBezTo>
                <a:cubicBezTo>
                  <a:pt x="70" y="38"/>
                  <a:pt x="69" y="37"/>
                  <a:pt x="68" y="37"/>
                </a:cubicBezTo>
                <a:cubicBezTo>
                  <a:pt x="66" y="37"/>
                  <a:pt x="65" y="37"/>
                  <a:pt x="64" y="37"/>
                </a:cubicBezTo>
                <a:cubicBezTo>
                  <a:pt x="64" y="37"/>
                  <a:pt x="63" y="37"/>
                  <a:pt x="63" y="37"/>
                </a:cubicBezTo>
                <a:cubicBezTo>
                  <a:pt x="63" y="33"/>
                  <a:pt x="62" y="30"/>
                  <a:pt x="61" y="28"/>
                </a:cubicBezTo>
                <a:cubicBezTo>
                  <a:pt x="60" y="26"/>
                  <a:pt x="59" y="25"/>
                  <a:pt x="57" y="25"/>
                </a:cubicBezTo>
                <a:cubicBezTo>
                  <a:pt x="55" y="25"/>
                  <a:pt x="54" y="26"/>
                  <a:pt x="53" y="28"/>
                </a:cubicBezTo>
                <a:cubicBezTo>
                  <a:pt x="52" y="30"/>
                  <a:pt x="52" y="31"/>
                  <a:pt x="52" y="33"/>
                </a:cubicBezTo>
                <a:cubicBezTo>
                  <a:pt x="52" y="34"/>
                  <a:pt x="52" y="36"/>
                  <a:pt x="52" y="37"/>
                </a:cubicBezTo>
                <a:cubicBezTo>
                  <a:pt x="52" y="38"/>
                  <a:pt x="53" y="39"/>
                  <a:pt x="53" y="40"/>
                </a:cubicBezTo>
                <a:cubicBezTo>
                  <a:pt x="54" y="41"/>
                  <a:pt x="54" y="42"/>
                  <a:pt x="55" y="42"/>
                </a:cubicBezTo>
                <a:cubicBezTo>
                  <a:pt x="55" y="42"/>
                  <a:pt x="56" y="41"/>
                  <a:pt x="56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5" y="40"/>
                  <a:pt x="55" y="39"/>
                  <a:pt x="54" y="38"/>
                </a:cubicBezTo>
                <a:cubicBezTo>
                  <a:pt x="54" y="37"/>
                  <a:pt x="53" y="36"/>
                  <a:pt x="53" y="35"/>
                </a:cubicBezTo>
                <a:cubicBezTo>
                  <a:pt x="53" y="34"/>
                  <a:pt x="53" y="33"/>
                  <a:pt x="54" y="32"/>
                </a:cubicBezTo>
                <a:cubicBezTo>
                  <a:pt x="55" y="31"/>
                  <a:pt x="56" y="30"/>
                  <a:pt x="57" y="30"/>
                </a:cubicBezTo>
                <a:cubicBezTo>
                  <a:pt x="58" y="30"/>
                  <a:pt x="59" y="31"/>
                  <a:pt x="60" y="32"/>
                </a:cubicBezTo>
                <a:cubicBezTo>
                  <a:pt x="60" y="34"/>
                  <a:pt x="61" y="35"/>
                  <a:pt x="61" y="36"/>
                </a:cubicBezTo>
                <a:cubicBezTo>
                  <a:pt x="61" y="37"/>
                  <a:pt x="61" y="38"/>
                  <a:pt x="61" y="38"/>
                </a:cubicBezTo>
                <a:cubicBezTo>
                  <a:pt x="59" y="39"/>
                  <a:pt x="58" y="40"/>
                  <a:pt x="58" y="41"/>
                </a:cubicBezTo>
                <a:cubicBezTo>
                  <a:pt x="57" y="42"/>
                  <a:pt x="56" y="42"/>
                  <a:pt x="55" y="43"/>
                </a:cubicBezTo>
                <a:cubicBezTo>
                  <a:pt x="54" y="44"/>
                  <a:pt x="53" y="44"/>
                  <a:pt x="53" y="44"/>
                </a:cubicBezTo>
                <a:cubicBezTo>
                  <a:pt x="52" y="45"/>
                  <a:pt x="52" y="46"/>
                  <a:pt x="52" y="47"/>
                </a:cubicBezTo>
                <a:cubicBezTo>
                  <a:pt x="51" y="48"/>
                  <a:pt x="52" y="48"/>
                  <a:pt x="52" y="48"/>
                </a:cubicBezTo>
                <a:cubicBezTo>
                  <a:pt x="53" y="49"/>
                  <a:pt x="54" y="50"/>
                  <a:pt x="55" y="50"/>
                </a:cubicBezTo>
                <a:cubicBezTo>
                  <a:pt x="55" y="51"/>
                  <a:pt x="56" y="52"/>
                  <a:pt x="56" y="52"/>
                </a:cubicBezTo>
                <a:cubicBezTo>
                  <a:pt x="57" y="53"/>
                  <a:pt x="57" y="53"/>
                  <a:pt x="58" y="53"/>
                </a:cubicBezTo>
                <a:cubicBezTo>
                  <a:pt x="59" y="54"/>
                  <a:pt x="60" y="54"/>
                  <a:pt x="61" y="54"/>
                </a:cubicBezTo>
                <a:cubicBezTo>
                  <a:pt x="64" y="54"/>
                  <a:pt x="68" y="54"/>
                  <a:pt x="71" y="52"/>
                </a:cubicBezTo>
                <a:cubicBezTo>
                  <a:pt x="71" y="52"/>
                  <a:pt x="72" y="52"/>
                  <a:pt x="73" y="52"/>
                </a:cubicBezTo>
                <a:cubicBezTo>
                  <a:pt x="74" y="51"/>
                  <a:pt x="76" y="51"/>
                  <a:pt x="76" y="51"/>
                </a:cubicBezTo>
                <a:cubicBezTo>
                  <a:pt x="77" y="51"/>
                  <a:pt x="78" y="50"/>
                  <a:pt x="79" y="50"/>
                </a:cubicBezTo>
                <a:cubicBezTo>
                  <a:pt x="80" y="49"/>
                  <a:pt x="81" y="49"/>
                  <a:pt x="81" y="48"/>
                </a:cubicBezTo>
                <a:cubicBezTo>
                  <a:pt x="82" y="47"/>
                  <a:pt x="82" y="47"/>
                  <a:pt x="83" y="47"/>
                </a:cubicBezTo>
                <a:cubicBezTo>
                  <a:pt x="83" y="47"/>
                  <a:pt x="84" y="48"/>
                  <a:pt x="84" y="48"/>
                </a:cubicBezTo>
                <a:cubicBezTo>
                  <a:pt x="84" y="48"/>
                  <a:pt x="84" y="49"/>
                  <a:pt x="83" y="49"/>
                </a:cubicBezTo>
                <a:cubicBezTo>
                  <a:pt x="83" y="50"/>
                  <a:pt x="83" y="50"/>
                  <a:pt x="82" y="50"/>
                </a:cubicBezTo>
                <a:cubicBezTo>
                  <a:pt x="81" y="50"/>
                  <a:pt x="79" y="51"/>
                  <a:pt x="76" y="52"/>
                </a:cubicBezTo>
                <a:cubicBezTo>
                  <a:pt x="74" y="53"/>
                  <a:pt x="73" y="54"/>
                  <a:pt x="72" y="54"/>
                </a:cubicBezTo>
                <a:cubicBezTo>
                  <a:pt x="69" y="55"/>
                  <a:pt x="67" y="56"/>
                  <a:pt x="66" y="56"/>
                </a:cubicBezTo>
                <a:cubicBezTo>
                  <a:pt x="64" y="56"/>
                  <a:pt x="62" y="56"/>
                  <a:pt x="58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8" y="57"/>
                  <a:pt x="59" y="58"/>
                </a:cubicBezTo>
                <a:cubicBezTo>
                  <a:pt x="60" y="59"/>
                  <a:pt x="63" y="60"/>
                  <a:pt x="65" y="60"/>
                </a:cubicBezTo>
                <a:cubicBezTo>
                  <a:pt x="66" y="60"/>
                  <a:pt x="67" y="60"/>
                  <a:pt x="69" y="59"/>
                </a:cubicBezTo>
                <a:cubicBezTo>
                  <a:pt x="70" y="59"/>
                  <a:pt x="71" y="58"/>
                  <a:pt x="72" y="58"/>
                </a:cubicBezTo>
                <a:cubicBezTo>
                  <a:pt x="73" y="57"/>
                  <a:pt x="74" y="57"/>
                  <a:pt x="75" y="56"/>
                </a:cubicBezTo>
                <a:cubicBezTo>
                  <a:pt x="76" y="56"/>
                  <a:pt x="77" y="55"/>
                  <a:pt x="78" y="55"/>
                </a:cubicBezTo>
                <a:cubicBezTo>
                  <a:pt x="79" y="54"/>
                  <a:pt x="80" y="54"/>
                  <a:pt x="80" y="54"/>
                </a:cubicBezTo>
                <a:cubicBezTo>
                  <a:pt x="81" y="53"/>
                  <a:pt x="82" y="53"/>
                  <a:pt x="82" y="53"/>
                </a:cubicBezTo>
                <a:cubicBezTo>
                  <a:pt x="82" y="53"/>
                  <a:pt x="83" y="54"/>
                  <a:pt x="83" y="54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5"/>
                  <a:pt x="82" y="55"/>
                  <a:pt x="82" y="55"/>
                </a:cubicBezTo>
                <a:cubicBezTo>
                  <a:pt x="82" y="55"/>
                  <a:pt x="82" y="56"/>
                  <a:pt x="82" y="56"/>
                </a:cubicBezTo>
                <a:cubicBezTo>
                  <a:pt x="82" y="56"/>
                  <a:pt x="81" y="56"/>
                  <a:pt x="81" y="56"/>
                </a:cubicBezTo>
                <a:cubicBezTo>
                  <a:pt x="81" y="56"/>
                  <a:pt x="80" y="57"/>
                  <a:pt x="80" y="57"/>
                </a:cubicBezTo>
                <a:cubicBezTo>
                  <a:pt x="80" y="57"/>
                  <a:pt x="80" y="57"/>
                  <a:pt x="79" y="57"/>
                </a:cubicBezTo>
                <a:cubicBezTo>
                  <a:pt x="79" y="57"/>
                  <a:pt x="78" y="57"/>
                  <a:pt x="78" y="58"/>
                </a:cubicBezTo>
                <a:cubicBezTo>
                  <a:pt x="76" y="58"/>
                  <a:pt x="74" y="60"/>
                  <a:pt x="72" y="62"/>
                </a:cubicBezTo>
                <a:cubicBezTo>
                  <a:pt x="69" y="64"/>
                  <a:pt x="67" y="65"/>
                  <a:pt x="66" y="66"/>
                </a:cubicBezTo>
                <a:cubicBezTo>
                  <a:pt x="64" y="67"/>
                  <a:pt x="62" y="67"/>
                  <a:pt x="61" y="66"/>
                </a:cubicBezTo>
                <a:cubicBezTo>
                  <a:pt x="60" y="65"/>
                  <a:pt x="58" y="63"/>
                  <a:pt x="55" y="59"/>
                </a:cubicBezTo>
                <a:cubicBezTo>
                  <a:pt x="54" y="57"/>
                  <a:pt x="53" y="56"/>
                  <a:pt x="53" y="57"/>
                </a:cubicBezTo>
                <a:cubicBezTo>
                  <a:pt x="53" y="57"/>
                  <a:pt x="53" y="57"/>
                  <a:pt x="53" y="58"/>
                </a:cubicBezTo>
                <a:cubicBezTo>
                  <a:pt x="53" y="59"/>
                  <a:pt x="52" y="61"/>
                  <a:pt x="51" y="63"/>
                </a:cubicBezTo>
                <a:cubicBezTo>
                  <a:pt x="50" y="65"/>
                  <a:pt x="49" y="67"/>
                  <a:pt x="48" y="68"/>
                </a:cubicBezTo>
                <a:cubicBezTo>
                  <a:pt x="47" y="70"/>
                  <a:pt x="47" y="72"/>
                  <a:pt x="46" y="74"/>
                </a:cubicBezTo>
                <a:cubicBezTo>
                  <a:pt x="46" y="76"/>
                  <a:pt x="46" y="78"/>
                  <a:pt x="47" y="80"/>
                </a:cubicBezTo>
                <a:cubicBezTo>
                  <a:pt x="46" y="80"/>
                  <a:pt x="44" y="83"/>
                  <a:pt x="42" y="88"/>
                </a:cubicBezTo>
                <a:cubicBezTo>
                  <a:pt x="39" y="94"/>
                  <a:pt x="38" y="98"/>
                  <a:pt x="37" y="102"/>
                </a:cubicBezTo>
                <a:cubicBezTo>
                  <a:pt x="37" y="103"/>
                  <a:pt x="37" y="105"/>
                  <a:pt x="37" y="108"/>
                </a:cubicBezTo>
                <a:cubicBezTo>
                  <a:pt x="37" y="111"/>
                  <a:pt x="37" y="113"/>
                  <a:pt x="36" y="114"/>
                </a:cubicBezTo>
                <a:cubicBezTo>
                  <a:pt x="36" y="115"/>
                  <a:pt x="35" y="115"/>
                  <a:pt x="34" y="114"/>
                </a:cubicBezTo>
                <a:cubicBezTo>
                  <a:pt x="32" y="112"/>
                  <a:pt x="30" y="109"/>
                  <a:pt x="30" y="105"/>
                </a:cubicBezTo>
                <a:cubicBezTo>
                  <a:pt x="30" y="103"/>
                  <a:pt x="30" y="102"/>
                  <a:pt x="31" y="100"/>
                </a:cubicBezTo>
                <a:cubicBezTo>
                  <a:pt x="31" y="99"/>
                  <a:pt x="31" y="98"/>
                  <a:pt x="30" y="98"/>
                </a:cubicBezTo>
                <a:cubicBezTo>
                  <a:pt x="30" y="99"/>
                  <a:pt x="30" y="99"/>
                  <a:pt x="30" y="99"/>
                </a:cubicBezTo>
                <a:cubicBezTo>
                  <a:pt x="28" y="103"/>
                  <a:pt x="28" y="108"/>
                  <a:pt x="31" y="114"/>
                </a:cubicBezTo>
                <a:cubicBezTo>
                  <a:pt x="31" y="115"/>
                  <a:pt x="32" y="116"/>
                  <a:pt x="33" y="117"/>
                </a:cubicBezTo>
                <a:cubicBezTo>
                  <a:pt x="35" y="118"/>
                  <a:pt x="35" y="119"/>
                  <a:pt x="36" y="119"/>
                </a:cubicBezTo>
                <a:cubicBezTo>
                  <a:pt x="37" y="120"/>
                  <a:pt x="40" y="123"/>
                  <a:pt x="46" y="127"/>
                </a:cubicBezTo>
                <a:cubicBezTo>
                  <a:pt x="51" y="132"/>
                  <a:pt x="54" y="134"/>
                  <a:pt x="54" y="135"/>
                </a:cubicBezTo>
                <a:cubicBezTo>
                  <a:pt x="55" y="136"/>
                  <a:pt x="56" y="137"/>
                  <a:pt x="56" y="138"/>
                </a:cubicBezTo>
                <a:cubicBezTo>
                  <a:pt x="56" y="140"/>
                  <a:pt x="56" y="141"/>
                  <a:pt x="55" y="142"/>
                </a:cubicBezTo>
                <a:cubicBezTo>
                  <a:pt x="54" y="144"/>
                  <a:pt x="52" y="144"/>
                  <a:pt x="50" y="144"/>
                </a:cubicBezTo>
                <a:cubicBezTo>
                  <a:pt x="51" y="145"/>
                  <a:pt x="52" y="147"/>
                  <a:pt x="53" y="149"/>
                </a:cubicBezTo>
                <a:cubicBezTo>
                  <a:pt x="54" y="151"/>
                  <a:pt x="55" y="152"/>
                  <a:pt x="56" y="154"/>
                </a:cubicBezTo>
                <a:cubicBezTo>
                  <a:pt x="56" y="155"/>
                  <a:pt x="56" y="158"/>
                  <a:pt x="56" y="160"/>
                </a:cubicBezTo>
                <a:cubicBezTo>
                  <a:pt x="59" y="159"/>
                  <a:pt x="60" y="156"/>
                  <a:pt x="57" y="152"/>
                </a:cubicBezTo>
                <a:cubicBezTo>
                  <a:pt x="57" y="151"/>
                  <a:pt x="56" y="151"/>
                  <a:pt x="56" y="150"/>
                </a:cubicBezTo>
                <a:cubicBezTo>
                  <a:pt x="56" y="150"/>
                  <a:pt x="55" y="149"/>
                  <a:pt x="55" y="149"/>
                </a:cubicBezTo>
                <a:cubicBezTo>
                  <a:pt x="55" y="149"/>
                  <a:pt x="55" y="149"/>
                  <a:pt x="55" y="149"/>
                </a:cubicBezTo>
                <a:cubicBezTo>
                  <a:pt x="55" y="148"/>
                  <a:pt x="56" y="148"/>
                  <a:pt x="56" y="148"/>
                </a:cubicBezTo>
                <a:cubicBezTo>
                  <a:pt x="57" y="147"/>
                  <a:pt x="57" y="147"/>
                  <a:pt x="58" y="148"/>
                </a:cubicBezTo>
                <a:cubicBezTo>
                  <a:pt x="61" y="151"/>
                  <a:pt x="66" y="152"/>
                  <a:pt x="74" y="151"/>
                </a:cubicBezTo>
                <a:cubicBezTo>
                  <a:pt x="82" y="150"/>
                  <a:pt x="88" y="148"/>
                  <a:pt x="91" y="143"/>
                </a:cubicBezTo>
                <a:cubicBezTo>
                  <a:pt x="92" y="141"/>
                  <a:pt x="93" y="140"/>
                  <a:pt x="94" y="140"/>
                </a:cubicBezTo>
                <a:cubicBezTo>
                  <a:pt x="95" y="141"/>
                  <a:pt x="95" y="142"/>
                  <a:pt x="95" y="145"/>
                </a:cubicBezTo>
                <a:cubicBezTo>
                  <a:pt x="95" y="147"/>
                  <a:pt x="94" y="150"/>
                  <a:pt x="93" y="154"/>
                </a:cubicBezTo>
                <a:cubicBezTo>
                  <a:pt x="92" y="155"/>
                  <a:pt x="92" y="156"/>
                  <a:pt x="92" y="157"/>
                </a:cubicBezTo>
                <a:cubicBezTo>
                  <a:pt x="92" y="158"/>
                  <a:pt x="93" y="159"/>
                  <a:pt x="94" y="159"/>
                </a:cubicBezTo>
                <a:cubicBezTo>
                  <a:pt x="94" y="158"/>
                  <a:pt x="95" y="155"/>
                  <a:pt x="96" y="152"/>
                </a:cubicBezTo>
                <a:cubicBezTo>
                  <a:pt x="96" y="148"/>
                  <a:pt x="97" y="145"/>
                  <a:pt x="97" y="143"/>
                </a:cubicBezTo>
                <a:cubicBezTo>
                  <a:pt x="97" y="142"/>
                  <a:pt x="97" y="139"/>
                  <a:pt x="96" y="136"/>
                </a:cubicBezTo>
                <a:cubicBezTo>
                  <a:pt x="96" y="133"/>
                  <a:pt x="95" y="130"/>
                  <a:pt x="96" y="127"/>
                </a:cubicBezTo>
                <a:cubicBezTo>
                  <a:pt x="96" y="124"/>
                  <a:pt x="96" y="122"/>
                  <a:pt x="98" y="120"/>
                </a:cubicBezTo>
                <a:cubicBezTo>
                  <a:pt x="99" y="119"/>
                  <a:pt x="100" y="119"/>
                  <a:pt x="103" y="119"/>
                </a:cubicBezTo>
                <a:cubicBezTo>
                  <a:pt x="103" y="116"/>
                  <a:pt x="104" y="115"/>
                  <a:pt x="106" y="114"/>
                </a:cubicBezTo>
                <a:cubicBezTo>
                  <a:pt x="108" y="113"/>
                  <a:pt x="110" y="112"/>
                  <a:pt x="113" y="113"/>
                </a:cubicBezTo>
                <a:cubicBezTo>
                  <a:pt x="115" y="113"/>
                  <a:pt x="117" y="114"/>
                  <a:pt x="118" y="115"/>
                </a:cubicBezTo>
                <a:close/>
                <a:moveTo>
                  <a:pt x="37" y="81"/>
                </a:moveTo>
                <a:cubicBezTo>
                  <a:pt x="37" y="81"/>
                  <a:pt x="37" y="81"/>
                  <a:pt x="37" y="81"/>
                </a:cubicBezTo>
                <a:cubicBezTo>
                  <a:pt x="37" y="81"/>
                  <a:pt x="37" y="82"/>
                  <a:pt x="37" y="82"/>
                </a:cubicBezTo>
                <a:cubicBezTo>
                  <a:pt x="36" y="83"/>
                  <a:pt x="36" y="83"/>
                  <a:pt x="36" y="84"/>
                </a:cubicBezTo>
                <a:cubicBezTo>
                  <a:pt x="36" y="84"/>
                  <a:pt x="35" y="84"/>
                  <a:pt x="35" y="85"/>
                </a:cubicBezTo>
                <a:cubicBezTo>
                  <a:pt x="35" y="85"/>
                  <a:pt x="35" y="86"/>
                  <a:pt x="35" y="86"/>
                </a:cubicBezTo>
                <a:cubicBezTo>
                  <a:pt x="35" y="86"/>
                  <a:pt x="36" y="86"/>
                  <a:pt x="36" y="85"/>
                </a:cubicBezTo>
                <a:cubicBezTo>
                  <a:pt x="37" y="85"/>
                  <a:pt x="37" y="84"/>
                  <a:pt x="37" y="84"/>
                </a:cubicBezTo>
                <a:cubicBezTo>
                  <a:pt x="37" y="83"/>
                  <a:pt x="37" y="83"/>
                  <a:pt x="37" y="83"/>
                </a:cubicBezTo>
                <a:cubicBezTo>
                  <a:pt x="38" y="83"/>
                  <a:pt x="38" y="82"/>
                  <a:pt x="38" y="82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2"/>
                  <a:pt x="38" y="81"/>
                </a:cubicBezTo>
                <a:cubicBezTo>
                  <a:pt x="38" y="81"/>
                  <a:pt x="38" y="81"/>
                  <a:pt x="38" y="81"/>
                </a:cubicBezTo>
                <a:cubicBezTo>
                  <a:pt x="38" y="81"/>
                  <a:pt x="38" y="81"/>
                  <a:pt x="38" y="81"/>
                </a:cubicBezTo>
                <a:cubicBezTo>
                  <a:pt x="38" y="81"/>
                  <a:pt x="38" y="81"/>
                  <a:pt x="37" y="81"/>
                </a:cubicBezTo>
                <a:close/>
                <a:moveTo>
                  <a:pt x="59" y="37"/>
                </a:moveTo>
                <a:cubicBezTo>
                  <a:pt x="59" y="35"/>
                  <a:pt x="59" y="34"/>
                  <a:pt x="59" y="34"/>
                </a:cubicBezTo>
                <a:cubicBezTo>
                  <a:pt x="58" y="33"/>
                  <a:pt x="58" y="32"/>
                  <a:pt x="58" y="32"/>
                </a:cubicBezTo>
                <a:cubicBezTo>
                  <a:pt x="57" y="32"/>
                  <a:pt x="57" y="32"/>
                  <a:pt x="5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8" y="33"/>
                  <a:pt x="58" y="34"/>
                  <a:pt x="58" y="35"/>
                </a:cubicBezTo>
                <a:cubicBezTo>
                  <a:pt x="58" y="36"/>
                  <a:pt x="58" y="37"/>
                  <a:pt x="59" y="37"/>
                </a:cubicBezTo>
                <a:cubicBezTo>
                  <a:pt x="59" y="37"/>
                  <a:pt x="59" y="37"/>
                  <a:pt x="59" y="37"/>
                </a:cubicBezTo>
                <a:close/>
                <a:moveTo>
                  <a:pt x="62" y="39"/>
                </a:moveTo>
                <a:cubicBezTo>
                  <a:pt x="62" y="39"/>
                  <a:pt x="61" y="39"/>
                  <a:pt x="61" y="40"/>
                </a:cubicBezTo>
                <a:cubicBezTo>
                  <a:pt x="61" y="41"/>
                  <a:pt x="60" y="41"/>
                  <a:pt x="60" y="41"/>
                </a:cubicBezTo>
                <a:cubicBezTo>
                  <a:pt x="60" y="41"/>
                  <a:pt x="60" y="41"/>
                  <a:pt x="60" y="40"/>
                </a:cubicBezTo>
                <a:cubicBezTo>
                  <a:pt x="60" y="40"/>
                  <a:pt x="60" y="39"/>
                  <a:pt x="62" y="39"/>
                </a:cubicBezTo>
                <a:cubicBezTo>
                  <a:pt x="62" y="39"/>
                  <a:pt x="62" y="39"/>
                  <a:pt x="62" y="39"/>
                </a:cubicBezTo>
                <a:close/>
                <a:moveTo>
                  <a:pt x="71" y="40"/>
                </a:moveTo>
                <a:cubicBezTo>
                  <a:pt x="70" y="40"/>
                  <a:pt x="70" y="40"/>
                  <a:pt x="70" y="40"/>
                </a:cubicBezTo>
                <a:cubicBezTo>
                  <a:pt x="69" y="39"/>
                  <a:pt x="69" y="39"/>
                  <a:pt x="68" y="39"/>
                </a:cubicBezTo>
                <a:cubicBezTo>
                  <a:pt x="69" y="39"/>
                  <a:pt x="70" y="39"/>
                  <a:pt x="71" y="40"/>
                </a:cubicBezTo>
                <a:cubicBezTo>
                  <a:pt x="71" y="40"/>
                  <a:pt x="71" y="40"/>
                  <a:pt x="71" y="40"/>
                </a:cubicBezTo>
                <a:close/>
                <a:moveTo>
                  <a:pt x="82" y="35"/>
                </a:moveTo>
                <a:cubicBezTo>
                  <a:pt x="82" y="34"/>
                  <a:pt x="82" y="34"/>
                  <a:pt x="81" y="33"/>
                </a:cubicBezTo>
                <a:cubicBezTo>
                  <a:pt x="81" y="33"/>
                  <a:pt x="81" y="32"/>
                  <a:pt x="80" y="32"/>
                </a:cubicBezTo>
                <a:cubicBezTo>
                  <a:pt x="80" y="32"/>
                  <a:pt x="80" y="32"/>
                  <a:pt x="79" y="32"/>
                </a:cubicBezTo>
                <a:cubicBezTo>
                  <a:pt x="78" y="32"/>
                  <a:pt x="78" y="32"/>
                  <a:pt x="79" y="32"/>
                </a:cubicBezTo>
                <a:cubicBezTo>
                  <a:pt x="79" y="32"/>
                  <a:pt x="79" y="32"/>
                  <a:pt x="79" y="33"/>
                </a:cubicBezTo>
                <a:cubicBezTo>
                  <a:pt x="80" y="33"/>
                  <a:pt x="81" y="34"/>
                  <a:pt x="81" y="35"/>
                </a:cubicBezTo>
                <a:cubicBezTo>
                  <a:pt x="81" y="36"/>
                  <a:pt x="81" y="36"/>
                  <a:pt x="82" y="35"/>
                </a:cubicBezTo>
                <a:close/>
                <a:moveTo>
                  <a:pt x="87" y="13"/>
                </a:moveTo>
                <a:cubicBezTo>
                  <a:pt x="87" y="13"/>
                  <a:pt x="87" y="13"/>
                  <a:pt x="87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85" y="12"/>
                  <a:pt x="85" y="11"/>
                  <a:pt x="85" y="11"/>
                </a:cubicBezTo>
                <a:cubicBezTo>
                  <a:pt x="84" y="10"/>
                  <a:pt x="83" y="10"/>
                  <a:pt x="83" y="10"/>
                </a:cubicBezTo>
                <a:cubicBezTo>
                  <a:pt x="82" y="10"/>
                  <a:pt x="82" y="10"/>
                  <a:pt x="82" y="11"/>
                </a:cubicBezTo>
                <a:cubicBezTo>
                  <a:pt x="81" y="11"/>
                  <a:pt x="81" y="11"/>
                  <a:pt x="81" y="12"/>
                </a:cubicBezTo>
                <a:cubicBezTo>
                  <a:pt x="82" y="12"/>
                  <a:pt x="81" y="13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5"/>
                  <a:pt x="80" y="15"/>
                </a:cubicBezTo>
                <a:cubicBezTo>
                  <a:pt x="80" y="15"/>
                  <a:pt x="80" y="15"/>
                  <a:pt x="81" y="16"/>
                </a:cubicBezTo>
                <a:cubicBezTo>
                  <a:pt x="81" y="16"/>
                  <a:pt x="81" y="16"/>
                  <a:pt x="81" y="16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3" y="14"/>
                  <a:pt x="84" y="14"/>
                </a:cubicBezTo>
                <a:cubicBezTo>
                  <a:pt x="84" y="14"/>
                  <a:pt x="84" y="14"/>
                  <a:pt x="85" y="14"/>
                </a:cubicBezTo>
                <a:cubicBezTo>
                  <a:pt x="85" y="14"/>
                  <a:pt x="86" y="14"/>
                  <a:pt x="86" y="14"/>
                </a:cubicBezTo>
                <a:cubicBezTo>
                  <a:pt x="86" y="14"/>
                  <a:pt x="87" y="13"/>
                  <a:pt x="87" y="13"/>
                </a:cubicBezTo>
                <a:close/>
                <a:moveTo>
                  <a:pt x="99" y="55"/>
                </a:moveTo>
                <a:cubicBezTo>
                  <a:pt x="98" y="55"/>
                  <a:pt x="98" y="54"/>
                  <a:pt x="98" y="54"/>
                </a:cubicBezTo>
                <a:cubicBezTo>
                  <a:pt x="98" y="54"/>
                  <a:pt x="97" y="54"/>
                  <a:pt x="97" y="54"/>
                </a:cubicBezTo>
                <a:cubicBezTo>
                  <a:pt x="96" y="53"/>
                  <a:pt x="96" y="53"/>
                  <a:pt x="95" y="53"/>
                </a:cubicBezTo>
                <a:cubicBezTo>
                  <a:pt x="95" y="53"/>
                  <a:pt x="95" y="53"/>
                  <a:pt x="94" y="52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1"/>
                  <a:pt x="93" y="51"/>
                  <a:pt x="93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2" y="52"/>
                  <a:pt x="92" y="53"/>
                  <a:pt x="93" y="55"/>
                </a:cubicBezTo>
                <a:cubicBezTo>
                  <a:pt x="95" y="57"/>
                  <a:pt x="96" y="58"/>
                  <a:pt x="97" y="58"/>
                </a:cubicBezTo>
                <a:cubicBezTo>
                  <a:pt x="97" y="58"/>
                  <a:pt x="98" y="58"/>
                  <a:pt x="98" y="57"/>
                </a:cubicBezTo>
                <a:cubicBezTo>
                  <a:pt x="99" y="56"/>
                  <a:pt x="99" y="56"/>
                  <a:pt x="99" y="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6221188" y="3617990"/>
            <a:ext cx="157220" cy="157220"/>
          </a:xfrm>
          <a:custGeom>
            <a:pathLst>
              <a:path extrusionOk="0" h="146" w="146">
                <a:moveTo>
                  <a:pt x="136" y="36"/>
                </a:moveTo>
                <a:cubicBezTo>
                  <a:pt x="142" y="48"/>
                  <a:pt x="146" y="60"/>
                  <a:pt x="146" y="73"/>
                </a:cubicBezTo>
                <a:cubicBezTo>
                  <a:pt x="146" y="86"/>
                  <a:pt x="142" y="98"/>
                  <a:pt x="136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8" y="142"/>
                  <a:pt x="36" y="136"/>
                </a:cubicBezTo>
                <a:cubicBezTo>
                  <a:pt x="25" y="129"/>
                  <a:pt x="17" y="120"/>
                  <a:pt x="10" y="109"/>
                </a:cubicBezTo>
                <a:cubicBezTo>
                  <a:pt x="4" y="98"/>
                  <a:pt x="0" y="86"/>
                  <a:pt x="0" y="73"/>
                </a:cubicBezTo>
                <a:cubicBezTo>
                  <a:pt x="0" y="60"/>
                  <a:pt x="4" y="48"/>
                  <a:pt x="10" y="36"/>
                </a:cubicBezTo>
                <a:cubicBezTo>
                  <a:pt x="17" y="25"/>
                  <a:pt x="25" y="17"/>
                  <a:pt x="36" y="10"/>
                </a:cubicBezTo>
                <a:cubicBezTo>
                  <a:pt x="48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6"/>
                </a:cubicBezTo>
                <a:close/>
                <a:moveTo>
                  <a:pt x="80" y="73"/>
                </a:moveTo>
                <a:cubicBezTo>
                  <a:pt x="78" y="70"/>
                  <a:pt x="77" y="66"/>
                  <a:pt x="75" y="62"/>
                </a:cubicBezTo>
                <a:cubicBezTo>
                  <a:pt x="55" y="68"/>
                  <a:pt x="34" y="71"/>
                  <a:pt x="11" y="71"/>
                </a:cubicBezTo>
                <a:cubicBezTo>
                  <a:pt x="11" y="71"/>
                  <a:pt x="11" y="72"/>
                  <a:pt x="11" y="73"/>
                </a:cubicBezTo>
                <a:cubicBezTo>
                  <a:pt x="11" y="81"/>
                  <a:pt x="12" y="88"/>
                  <a:pt x="15" y="95"/>
                </a:cubicBezTo>
                <a:cubicBezTo>
                  <a:pt x="18" y="102"/>
                  <a:pt x="22" y="109"/>
                  <a:pt x="27" y="114"/>
                </a:cubicBezTo>
                <a:cubicBezTo>
                  <a:pt x="30" y="109"/>
                  <a:pt x="34" y="103"/>
                  <a:pt x="38" y="99"/>
                </a:cubicBezTo>
                <a:cubicBezTo>
                  <a:pt x="43" y="94"/>
                  <a:pt x="48" y="90"/>
                  <a:pt x="52" y="87"/>
                </a:cubicBezTo>
                <a:cubicBezTo>
                  <a:pt x="56" y="84"/>
                  <a:pt x="60" y="81"/>
                  <a:pt x="64" y="79"/>
                </a:cubicBezTo>
                <a:cubicBezTo>
                  <a:pt x="68" y="77"/>
                  <a:pt x="71" y="76"/>
                  <a:pt x="74" y="75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3"/>
                  <a:pt x="78" y="73"/>
                  <a:pt x="78" y="73"/>
                </a:cubicBezTo>
                <a:cubicBezTo>
                  <a:pt x="79" y="73"/>
                  <a:pt x="79" y="73"/>
                  <a:pt x="80" y="73"/>
                </a:cubicBezTo>
                <a:close/>
                <a:moveTo>
                  <a:pt x="70" y="53"/>
                </a:moveTo>
                <a:cubicBezTo>
                  <a:pt x="62" y="39"/>
                  <a:pt x="54" y="27"/>
                  <a:pt x="46" y="17"/>
                </a:cubicBezTo>
                <a:cubicBezTo>
                  <a:pt x="38" y="21"/>
                  <a:pt x="30" y="27"/>
                  <a:pt x="24" y="34"/>
                </a:cubicBezTo>
                <a:cubicBezTo>
                  <a:pt x="18" y="42"/>
                  <a:pt x="14" y="51"/>
                  <a:pt x="12" y="60"/>
                </a:cubicBezTo>
                <a:cubicBezTo>
                  <a:pt x="31" y="60"/>
                  <a:pt x="50" y="58"/>
                  <a:pt x="70" y="53"/>
                </a:cubicBezTo>
                <a:close/>
                <a:moveTo>
                  <a:pt x="97" y="130"/>
                </a:moveTo>
                <a:cubicBezTo>
                  <a:pt x="94" y="115"/>
                  <a:pt x="90" y="99"/>
                  <a:pt x="84" y="83"/>
                </a:cubicBezTo>
                <a:cubicBezTo>
                  <a:pt x="84" y="83"/>
                  <a:pt x="84" y="83"/>
                  <a:pt x="84" y="83"/>
                </a:cubicBezTo>
                <a:cubicBezTo>
                  <a:pt x="84" y="83"/>
                  <a:pt x="84" y="83"/>
                  <a:pt x="84" y="83"/>
                </a:cubicBezTo>
                <a:cubicBezTo>
                  <a:pt x="83" y="83"/>
                  <a:pt x="81" y="84"/>
                  <a:pt x="79" y="85"/>
                </a:cubicBezTo>
                <a:cubicBezTo>
                  <a:pt x="78" y="85"/>
                  <a:pt x="75" y="87"/>
                  <a:pt x="70" y="89"/>
                </a:cubicBezTo>
                <a:cubicBezTo>
                  <a:pt x="65" y="92"/>
                  <a:pt x="61" y="94"/>
                  <a:pt x="57" y="97"/>
                </a:cubicBezTo>
                <a:cubicBezTo>
                  <a:pt x="53" y="100"/>
                  <a:pt x="49" y="103"/>
                  <a:pt x="45" y="108"/>
                </a:cubicBezTo>
                <a:cubicBezTo>
                  <a:pt x="40" y="112"/>
                  <a:pt x="37" y="117"/>
                  <a:pt x="35" y="122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45" y="130"/>
                  <a:pt x="58" y="135"/>
                  <a:pt x="73" y="135"/>
                </a:cubicBezTo>
                <a:cubicBezTo>
                  <a:pt x="81" y="135"/>
                  <a:pt x="89" y="133"/>
                  <a:pt x="97" y="130"/>
                </a:cubicBezTo>
                <a:close/>
                <a:moveTo>
                  <a:pt x="58" y="13"/>
                </a:moveTo>
                <a:cubicBezTo>
                  <a:pt x="58" y="13"/>
                  <a:pt x="58" y="13"/>
                  <a:pt x="58" y="13"/>
                </a:cubicBezTo>
                <a:cubicBezTo>
                  <a:pt x="58" y="13"/>
                  <a:pt x="58" y="13"/>
                  <a:pt x="58" y="13"/>
                </a:cubicBezTo>
                <a:close/>
                <a:moveTo>
                  <a:pt x="114" y="26"/>
                </a:moveTo>
                <a:cubicBezTo>
                  <a:pt x="102" y="16"/>
                  <a:pt x="89" y="11"/>
                  <a:pt x="73" y="11"/>
                </a:cubicBezTo>
                <a:cubicBezTo>
                  <a:pt x="68" y="11"/>
                  <a:pt x="63" y="11"/>
                  <a:pt x="58" y="13"/>
                </a:cubicBezTo>
                <a:cubicBezTo>
                  <a:pt x="67" y="23"/>
                  <a:pt x="74" y="35"/>
                  <a:pt x="82" y="49"/>
                </a:cubicBezTo>
                <a:cubicBezTo>
                  <a:pt x="86" y="47"/>
                  <a:pt x="90" y="45"/>
                  <a:pt x="94" y="43"/>
                </a:cubicBezTo>
                <a:cubicBezTo>
                  <a:pt x="98" y="41"/>
                  <a:pt x="101" y="39"/>
                  <a:pt x="103" y="37"/>
                </a:cubicBezTo>
                <a:cubicBezTo>
                  <a:pt x="105" y="36"/>
                  <a:pt x="107" y="34"/>
                  <a:pt x="109" y="32"/>
                </a:cubicBezTo>
                <a:cubicBezTo>
                  <a:pt x="111" y="30"/>
                  <a:pt x="112" y="29"/>
                  <a:pt x="113" y="28"/>
                </a:cubicBezTo>
                <a:cubicBezTo>
                  <a:pt x="113" y="27"/>
                  <a:pt x="114" y="27"/>
                  <a:pt x="114" y="26"/>
                </a:cubicBezTo>
                <a:close/>
                <a:moveTo>
                  <a:pt x="135" y="72"/>
                </a:moveTo>
                <a:cubicBezTo>
                  <a:pt x="135" y="58"/>
                  <a:pt x="130" y="45"/>
                  <a:pt x="121" y="33"/>
                </a:cubicBezTo>
                <a:cubicBezTo>
                  <a:pt x="121" y="34"/>
                  <a:pt x="121" y="34"/>
                  <a:pt x="121" y="34"/>
                </a:cubicBezTo>
                <a:cubicBezTo>
                  <a:pt x="120" y="34"/>
                  <a:pt x="120" y="35"/>
                  <a:pt x="119" y="36"/>
                </a:cubicBezTo>
                <a:cubicBezTo>
                  <a:pt x="118" y="37"/>
                  <a:pt x="117" y="38"/>
                  <a:pt x="115" y="40"/>
                </a:cubicBezTo>
                <a:cubicBezTo>
                  <a:pt x="113" y="42"/>
                  <a:pt x="111" y="44"/>
                  <a:pt x="108" y="46"/>
                </a:cubicBezTo>
                <a:cubicBezTo>
                  <a:pt x="106" y="48"/>
                  <a:pt x="103" y="50"/>
                  <a:pt x="99" y="52"/>
                </a:cubicBezTo>
                <a:cubicBezTo>
                  <a:pt x="95" y="54"/>
                  <a:pt x="91" y="56"/>
                  <a:pt x="86" y="58"/>
                </a:cubicBezTo>
                <a:cubicBezTo>
                  <a:pt x="88" y="61"/>
                  <a:pt x="89" y="64"/>
                  <a:pt x="90" y="67"/>
                </a:cubicBezTo>
                <a:cubicBezTo>
                  <a:pt x="91" y="67"/>
                  <a:pt x="91" y="68"/>
                  <a:pt x="91" y="69"/>
                </a:cubicBezTo>
                <a:cubicBezTo>
                  <a:pt x="91" y="69"/>
                  <a:pt x="92" y="70"/>
                  <a:pt x="92" y="70"/>
                </a:cubicBezTo>
                <a:cubicBezTo>
                  <a:pt x="94" y="70"/>
                  <a:pt x="96" y="70"/>
                  <a:pt x="99" y="70"/>
                </a:cubicBezTo>
                <a:cubicBezTo>
                  <a:pt x="101" y="69"/>
                  <a:pt x="104" y="69"/>
                  <a:pt x="106" y="69"/>
                </a:cubicBezTo>
                <a:cubicBezTo>
                  <a:pt x="108" y="69"/>
                  <a:pt x="110" y="69"/>
                  <a:pt x="112" y="70"/>
                </a:cubicBezTo>
                <a:cubicBezTo>
                  <a:pt x="114" y="70"/>
                  <a:pt x="116" y="70"/>
                  <a:pt x="118" y="70"/>
                </a:cubicBezTo>
                <a:cubicBezTo>
                  <a:pt x="120" y="70"/>
                  <a:pt x="122" y="70"/>
                  <a:pt x="124" y="70"/>
                </a:cubicBezTo>
                <a:cubicBezTo>
                  <a:pt x="125" y="71"/>
                  <a:pt x="127" y="71"/>
                  <a:pt x="128" y="71"/>
                </a:cubicBezTo>
                <a:cubicBezTo>
                  <a:pt x="130" y="71"/>
                  <a:pt x="131" y="71"/>
                  <a:pt x="132" y="72"/>
                </a:cubicBezTo>
                <a:cubicBezTo>
                  <a:pt x="133" y="72"/>
                  <a:pt x="133" y="72"/>
                  <a:pt x="134" y="72"/>
                </a:cubicBezTo>
                <a:lnTo>
                  <a:pt x="135" y="72"/>
                </a:lnTo>
                <a:close/>
                <a:moveTo>
                  <a:pt x="134" y="83"/>
                </a:moveTo>
                <a:cubicBezTo>
                  <a:pt x="121" y="79"/>
                  <a:pt x="108" y="78"/>
                  <a:pt x="96" y="80"/>
                </a:cubicBezTo>
                <a:cubicBezTo>
                  <a:pt x="101" y="95"/>
                  <a:pt x="105" y="110"/>
                  <a:pt x="108" y="124"/>
                </a:cubicBezTo>
                <a:cubicBezTo>
                  <a:pt x="115" y="120"/>
                  <a:pt x="120" y="114"/>
                  <a:pt x="125" y="106"/>
                </a:cubicBezTo>
                <a:cubicBezTo>
                  <a:pt x="130" y="99"/>
                  <a:pt x="133" y="91"/>
                  <a:pt x="134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6425411" y="3617990"/>
            <a:ext cx="155598" cy="157220"/>
          </a:xfrm>
          <a:custGeom>
            <a:pathLst>
              <a:path extrusionOk="0" h="146" w="145">
                <a:moveTo>
                  <a:pt x="145" y="109"/>
                </a:moveTo>
                <a:cubicBezTo>
                  <a:pt x="145" y="119"/>
                  <a:pt x="142" y="128"/>
                  <a:pt x="134" y="135"/>
                </a:cubicBezTo>
                <a:cubicBezTo>
                  <a:pt x="127" y="142"/>
                  <a:pt x="119" y="146"/>
                  <a:pt x="109" y="146"/>
                </a:cubicBezTo>
                <a:cubicBezTo>
                  <a:pt x="101" y="146"/>
                  <a:pt x="93" y="143"/>
                  <a:pt x="87" y="138"/>
                </a:cubicBezTo>
                <a:cubicBezTo>
                  <a:pt x="82" y="139"/>
                  <a:pt x="77" y="139"/>
                  <a:pt x="72" y="139"/>
                </a:cubicBezTo>
                <a:cubicBezTo>
                  <a:pt x="63" y="139"/>
                  <a:pt x="55" y="138"/>
                  <a:pt x="47" y="134"/>
                </a:cubicBezTo>
                <a:cubicBezTo>
                  <a:pt x="38" y="131"/>
                  <a:pt x="31" y="126"/>
                  <a:pt x="25" y="120"/>
                </a:cubicBezTo>
                <a:cubicBezTo>
                  <a:pt x="19" y="114"/>
                  <a:pt x="15" y="107"/>
                  <a:pt x="11" y="99"/>
                </a:cubicBezTo>
                <a:cubicBezTo>
                  <a:pt x="8" y="91"/>
                  <a:pt x="6" y="82"/>
                  <a:pt x="6" y="73"/>
                </a:cubicBezTo>
                <a:cubicBezTo>
                  <a:pt x="6" y="68"/>
                  <a:pt x="6" y="64"/>
                  <a:pt x="7" y="59"/>
                </a:cubicBezTo>
                <a:cubicBezTo>
                  <a:pt x="2" y="52"/>
                  <a:pt x="0" y="45"/>
                  <a:pt x="0" y="37"/>
                </a:cubicBezTo>
                <a:cubicBezTo>
                  <a:pt x="0" y="27"/>
                  <a:pt x="3" y="18"/>
                  <a:pt x="10" y="11"/>
                </a:cubicBezTo>
                <a:cubicBezTo>
                  <a:pt x="18" y="4"/>
                  <a:pt x="26" y="0"/>
                  <a:pt x="36" y="0"/>
                </a:cubicBezTo>
                <a:cubicBezTo>
                  <a:pt x="44" y="0"/>
                  <a:pt x="52" y="3"/>
                  <a:pt x="58" y="8"/>
                </a:cubicBezTo>
                <a:cubicBezTo>
                  <a:pt x="63" y="7"/>
                  <a:pt x="68" y="6"/>
                  <a:pt x="72" y="6"/>
                </a:cubicBezTo>
                <a:cubicBezTo>
                  <a:pt x="81" y="6"/>
                  <a:pt x="90" y="8"/>
                  <a:pt x="98" y="12"/>
                </a:cubicBezTo>
                <a:cubicBezTo>
                  <a:pt x="107" y="15"/>
                  <a:pt x="114" y="20"/>
                  <a:pt x="120" y="26"/>
                </a:cubicBezTo>
                <a:cubicBezTo>
                  <a:pt x="126" y="32"/>
                  <a:pt x="130" y="39"/>
                  <a:pt x="134" y="47"/>
                </a:cubicBezTo>
                <a:cubicBezTo>
                  <a:pt x="137" y="55"/>
                  <a:pt x="139" y="64"/>
                  <a:pt x="139" y="73"/>
                </a:cubicBezTo>
                <a:cubicBezTo>
                  <a:pt x="139" y="78"/>
                  <a:pt x="139" y="82"/>
                  <a:pt x="137" y="87"/>
                </a:cubicBezTo>
                <a:cubicBezTo>
                  <a:pt x="143" y="94"/>
                  <a:pt x="145" y="101"/>
                  <a:pt x="145" y="109"/>
                </a:cubicBezTo>
                <a:close/>
                <a:moveTo>
                  <a:pt x="111" y="89"/>
                </a:moveTo>
                <a:cubicBezTo>
                  <a:pt x="111" y="86"/>
                  <a:pt x="110" y="83"/>
                  <a:pt x="109" y="80"/>
                </a:cubicBezTo>
                <a:cubicBezTo>
                  <a:pt x="108" y="77"/>
                  <a:pt x="106" y="75"/>
                  <a:pt x="104" y="74"/>
                </a:cubicBezTo>
                <a:cubicBezTo>
                  <a:pt x="102" y="72"/>
                  <a:pt x="100" y="70"/>
                  <a:pt x="97" y="69"/>
                </a:cubicBezTo>
                <a:cubicBezTo>
                  <a:pt x="95" y="68"/>
                  <a:pt x="92" y="66"/>
                  <a:pt x="90" y="66"/>
                </a:cubicBezTo>
                <a:cubicBezTo>
                  <a:pt x="87" y="65"/>
                  <a:pt x="84" y="64"/>
                  <a:pt x="81" y="64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1"/>
                  <a:pt x="68" y="61"/>
                  <a:pt x="67" y="60"/>
                </a:cubicBezTo>
                <a:cubicBezTo>
                  <a:pt x="66" y="60"/>
                  <a:pt x="65" y="60"/>
                  <a:pt x="64" y="59"/>
                </a:cubicBezTo>
                <a:cubicBezTo>
                  <a:pt x="63" y="59"/>
                  <a:pt x="62" y="58"/>
                  <a:pt x="61" y="58"/>
                </a:cubicBezTo>
                <a:cubicBezTo>
                  <a:pt x="61" y="57"/>
                  <a:pt x="60" y="57"/>
                  <a:pt x="60" y="56"/>
                </a:cubicBezTo>
                <a:cubicBezTo>
                  <a:pt x="59" y="55"/>
                  <a:pt x="59" y="54"/>
                  <a:pt x="59" y="53"/>
                </a:cubicBezTo>
                <a:cubicBezTo>
                  <a:pt x="59" y="48"/>
                  <a:pt x="63" y="46"/>
                  <a:pt x="73" y="46"/>
                </a:cubicBezTo>
                <a:cubicBezTo>
                  <a:pt x="75" y="46"/>
                  <a:pt x="78" y="46"/>
                  <a:pt x="80" y="47"/>
                </a:cubicBezTo>
                <a:cubicBezTo>
                  <a:pt x="82" y="47"/>
                  <a:pt x="84" y="48"/>
                  <a:pt x="85" y="49"/>
                </a:cubicBezTo>
                <a:cubicBezTo>
                  <a:pt x="86" y="50"/>
                  <a:pt x="87" y="52"/>
                  <a:pt x="89" y="53"/>
                </a:cubicBezTo>
                <a:cubicBezTo>
                  <a:pt x="90" y="54"/>
                  <a:pt x="91" y="55"/>
                  <a:pt x="92" y="55"/>
                </a:cubicBezTo>
                <a:cubicBezTo>
                  <a:pt x="94" y="56"/>
                  <a:pt x="95" y="56"/>
                  <a:pt x="97" y="56"/>
                </a:cubicBezTo>
                <a:cubicBezTo>
                  <a:pt x="100" y="56"/>
                  <a:pt x="102" y="55"/>
                  <a:pt x="104" y="53"/>
                </a:cubicBezTo>
                <a:cubicBezTo>
                  <a:pt x="106" y="51"/>
                  <a:pt x="107" y="49"/>
                  <a:pt x="107" y="46"/>
                </a:cubicBezTo>
                <a:cubicBezTo>
                  <a:pt x="107" y="43"/>
                  <a:pt x="105" y="40"/>
                  <a:pt x="101" y="37"/>
                </a:cubicBezTo>
                <a:cubicBezTo>
                  <a:pt x="98" y="34"/>
                  <a:pt x="93" y="32"/>
                  <a:pt x="88" y="30"/>
                </a:cubicBezTo>
                <a:cubicBezTo>
                  <a:pt x="83" y="29"/>
                  <a:pt x="77" y="28"/>
                  <a:pt x="71" y="28"/>
                </a:cubicBezTo>
                <a:cubicBezTo>
                  <a:pt x="66" y="28"/>
                  <a:pt x="62" y="29"/>
                  <a:pt x="58" y="30"/>
                </a:cubicBezTo>
                <a:cubicBezTo>
                  <a:pt x="54" y="31"/>
                  <a:pt x="50" y="32"/>
                  <a:pt x="47" y="34"/>
                </a:cubicBezTo>
                <a:cubicBezTo>
                  <a:pt x="43" y="36"/>
                  <a:pt x="41" y="39"/>
                  <a:pt x="39" y="42"/>
                </a:cubicBezTo>
                <a:cubicBezTo>
                  <a:pt x="36" y="46"/>
                  <a:pt x="35" y="50"/>
                  <a:pt x="35" y="54"/>
                </a:cubicBezTo>
                <a:cubicBezTo>
                  <a:pt x="35" y="58"/>
                  <a:pt x="36" y="62"/>
                  <a:pt x="37" y="65"/>
                </a:cubicBezTo>
                <a:cubicBezTo>
                  <a:pt x="38" y="67"/>
                  <a:pt x="40" y="70"/>
                  <a:pt x="42" y="72"/>
                </a:cubicBezTo>
                <a:cubicBezTo>
                  <a:pt x="45" y="74"/>
                  <a:pt x="47" y="75"/>
                  <a:pt x="50" y="76"/>
                </a:cubicBezTo>
                <a:cubicBezTo>
                  <a:pt x="53" y="77"/>
                  <a:pt x="56" y="78"/>
                  <a:pt x="60" y="79"/>
                </a:cubicBezTo>
                <a:cubicBezTo>
                  <a:pt x="74" y="83"/>
                  <a:pt x="74" y="83"/>
                  <a:pt x="74" y="83"/>
                </a:cubicBezTo>
                <a:cubicBezTo>
                  <a:pt x="79" y="84"/>
                  <a:pt x="83" y="85"/>
                  <a:pt x="84" y="86"/>
                </a:cubicBezTo>
                <a:cubicBezTo>
                  <a:pt x="86" y="87"/>
                  <a:pt x="87" y="89"/>
                  <a:pt x="87" y="92"/>
                </a:cubicBezTo>
                <a:cubicBezTo>
                  <a:pt x="87" y="94"/>
                  <a:pt x="86" y="96"/>
                  <a:pt x="83" y="98"/>
                </a:cubicBezTo>
                <a:cubicBezTo>
                  <a:pt x="81" y="100"/>
                  <a:pt x="78" y="100"/>
                  <a:pt x="73" y="100"/>
                </a:cubicBezTo>
                <a:cubicBezTo>
                  <a:pt x="70" y="100"/>
                  <a:pt x="67" y="100"/>
                  <a:pt x="65" y="99"/>
                </a:cubicBezTo>
                <a:cubicBezTo>
                  <a:pt x="62" y="98"/>
                  <a:pt x="60" y="97"/>
                  <a:pt x="59" y="95"/>
                </a:cubicBezTo>
                <a:cubicBezTo>
                  <a:pt x="57" y="94"/>
                  <a:pt x="56" y="92"/>
                  <a:pt x="54" y="91"/>
                </a:cubicBezTo>
                <a:cubicBezTo>
                  <a:pt x="53" y="90"/>
                  <a:pt x="52" y="88"/>
                  <a:pt x="50" y="87"/>
                </a:cubicBezTo>
                <a:cubicBezTo>
                  <a:pt x="48" y="86"/>
                  <a:pt x="47" y="86"/>
                  <a:pt x="45" y="86"/>
                </a:cubicBezTo>
                <a:cubicBezTo>
                  <a:pt x="42" y="86"/>
                  <a:pt x="39" y="87"/>
                  <a:pt x="38" y="89"/>
                </a:cubicBezTo>
                <a:cubicBezTo>
                  <a:pt x="36" y="91"/>
                  <a:pt x="35" y="93"/>
                  <a:pt x="35" y="96"/>
                </a:cubicBezTo>
                <a:cubicBezTo>
                  <a:pt x="35" y="102"/>
                  <a:pt x="39" y="106"/>
                  <a:pt x="47" y="111"/>
                </a:cubicBezTo>
                <a:cubicBezTo>
                  <a:pt x="55" y="115"/>
                  <a:pt x="64" y="117"/>
                  <a:pt x="74" y="117"/>
                </a:cubicBezTo>
                <a:cubicBezTo>
                  <a:pt x="79" y="117"/>
                  <a:pt x="83" y="116"/>
                  <a:pt x="88" y="115"/>
                </a:cubicBezTo>
                <a:cubicBezTo>
                  <a:pt x="92" y="114"/>
                  <a:pt x="96" y="112"/>
                  <a:pt x="99" y="110"/>
                </a:cubicBezTo>
                <a:cubicBezTo>
                  <a:pt x="103" y="108"/>
                  <a:pt x="106" y="105"/>
                  <a:pt x="108" y="101"/>
                </a:cubicBezTo>
                <a:cubicBezTo>
                  <a:pt x="110" y="97"/>
                  <a:pt x="111" y="93"/>
                  <a:pt x="111" y="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6634496" y="3605023"/>
            <a:ext cx="121562" cy="170187"/>
          </a:xfrm>
          <a:custGeom>
            <a:pathLst>
              <a:path extrusionOk="0" h="158" w="113">
                <a:moveTo>
                  <a:pt x="111" y="20"/>
                </a:moveTo>
                <a:cubicBezTo>
                  <a:pt x="110" y="25"/>
                  <a:pt x="109" y="33"/>
                  <a:pt x="106" y="45"/>
                </a:cubicBezTo>
                <a:cubicBezTo>
                  <a:pt x="104" y="58"/>
                  <a:pt x="102" y="69"/>
                  <a:pt x="100" y="79"/>
                </a:cubicBezTo>
                <a:cubicBezTo>
                  <a:pt x="98" y="88"/>
                  <a:pt x="97" y="94"/>
                  <a:pt x="96" y="95"/>
                </a:cubicBezTo>
                <a:cubicBezTo>
                  <a:pt x="96" y="96"/>
                  <a:pt x="96" y="97"/>
                  <a:pt x="96" y="98"/>
                </a:cubicBezTo>
                <a:cubicBezTo>
                  <a:pt x="95" y="99"/>
                  <a:pt x="95" y="100"/>
                  <a:pt x="94" y="101"/>
                </a:cubicBezTo>
                <a:cubicBezTo>
                  <a:pt x="94" y="102"/>
                  <a:pt x="93" y="104"/>
                  <a:pt x="92" y="104"/>
                </a:cubicBezTo>
                <a:cubicBezTo>
                  <a:pt x="91" y="105"/>
                  <a:pt x="90" y="106"/>
                  <a:pt x="88" y="106"/>
                </a:cubicBezTo>
                <a:cubicBezTo>
                  <a:pt x="87" y="107"/>
                  <a:pt x="85" y="107"/>
                  <a:pt x="83" y="107"/>
                </a:cubicBezTo>
                <a:cubicBezTo>
                  <a:pt x="57" y="107"/>
                  <a:pt x="57" y="107"/>
                  <a:pt x="57" y="107"/>
                </a:cubicBezTo>
                <a:cubicBezTo>
                  <a:pt x="56" y="107"/>
                  <a:pt x="56" y="107"/>
                  <a:pt x="55" y="108"/>
                </a:cubicBezTo>
                <a:cubicBezTo>
                  <a:pt x="55" y="109"/>
                  <a:pt x="41" y="124"/>
                  <a:pt x="15" y="155"/>
                </a:cubicBezTo>
                <a:cubicBezTo>
                  <a:pt x="13" y="156"/>
                  <a:pt x="12" y="157"/>
                  <a:pt x="9" y="157"/>
                </a:cubicBezTo>
                <a:cubicBezTo>
                  <a:pt x="7" y="158"/>
                  <a:pt x="5" y="158"/>
                  <a:pt x="5" y="157"/>
                </a:cubicBezTo>
                <a:cubicBezTo>
                  <a:pt x="1" y="156"/>
                  <a:pt x="0" y="152"/>
                  <a:pt x="0" y="14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1"/>
                  <a:pt x="1" y="8"/>
                  <a:pt x="3" y="5"/>
                </a:cubicBezTo>
                <a:cubicBezTo>
                  <a:pt x="6" y="2"/>
                  <a:pt x="9" y="0"/>
                  <a:pt x="1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4" y="0"/>
                  <a:pt x="108" y="2"/>
                  <a:pt x="110" y="5"/>
                </a:cubicBezTo>
                <a:cubicBezTo>
                  <a:pt x="112" y="9"/>
                  <a:pt x="113" y="14"/>
                  <a:pt x="111" y="20"/>
                </a:cubicBezTo>
                <a:close/>
                <a:moveTo>
                  <a:pt x="90" y="41"/>
                </a:moveTo>
                <a:cubicBezTo>
                  <a:pt x="93" y="23"/>
                  <a:pt x="93" y="23"/>
                  <a:pt x="93" y="23"/>
                </a:cubicBezTo>
                <a:cubicBezTo>
                  <a:pt x="94" y="21"/>
                  <a:pt x="93" y="20"/>
                  <a:pt x="93" y="19"/>
                </a:cubicBezTo>
                <a:cubicBezTo>
                  <a:pt x="92" y="18"/>
                  <a:pt x="91" y="18"/>
                  <a:pt x="89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0" y="18"/>
                  <a:pt x="19" y="18"/>
                  <a:pt x="18" y="19"/>
                </a:cubicBezTo>
                <a:cubicBezTo>
                  <a:pt x="17" y="20"/>
                  <a:pt x="17" y="21"/>
                  <a:pt x="17" y="23"/>
                </a:cubicBezTo>
                <a:cubicBezTo>
                  <a:pt x="17" y="127"/>
                  <a:pt x="17" y="127"/>
                  <a:pt x="17" y="127"/>
                </a:cubicBezTo>
                <a:cubicBezTo>
                  <a:pt x="17" y="127"/>
                  <a:pt x="17" y="127"/>
                  <a:pt x="17" y="127"/>
                </a:cubicBezTo>
                <a:cubicBezTo>
                  <a:pt x="45" y="94"/>
                  <a:pt x="45" y="94"/>
                  <a:pt x="45" y="94"/>
                </a:cubicBezTo>
                <a:cubicBezTo>
                  <a:pt x="46" y="92"/>
                  <a:pt x="48" y="91"/>
                  <a:pt x="49" y="90"/>
                </a:cubicBezTo>
                <a:cubicBezTo>
                  <a:pt x="49" y="90"/>
                  <a:pt x="51" y="90"/>
                  <a:pt x="53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7" y="90"/>
                  <a:pt x="78" y="89"/>
                  <a:pt x="79" y="88"/>
                </a:cubicBezTo>
                <a:cubicBezTo>
                  <a:pt x="80" y="87"/>
                  <a:pt x="81" y="86"/>
                  <a:pt x="81" y="85"/>
                </a:cubicBezTo>
                <a:cubicBezTo>
                  <a:pt x="82" y="77"/>
                  <a:pt x="84" y="71"/>
                  <a:pt x="84" y="67"/>
                </a:cubicBezTo>
                <a:cubicBezTo>
                  <a:pt x="85" y="66"/>
                  <a:pt x="84" y="65"/>
                  <a:pt x="83" y="64"/>
                </a:cubicBezTo>
                <a:cubicBezTo>
                  <a:pt x="82" y="62"/>
                  <a:pt x="81" y="62"/>
                  <a:pt x="80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0" y="62"/>
                  <a:pt x="49" y="61"/>
                  <a:pt x="47" y="60"/>
                </a:cubicBezTo>
                <a:cubicBezTo>
                  <a:pt x="46" y="59"/>
                  <a:pt x="46" y="57"/>
                  <a:pt x="46" y="56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0"/>
                  <a:pt x="46" y="48"/>
                  <a:pt x="47" y="47"/>
                </a:cubicBezTo>
                <a:cubicBezTo>
                  <a:pt x="49" y="46"/>
                  <a:pt x="50" y="45"/>
                  <a:pt x="52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6" y="45"/>
                  <a:pt x="87" y="45"/>
                  <a:pt x="88" y="44"/>
                </a:cubicBezTo>
                <a:cubicBezTo>
                  <a:pt x="89" y="43"/>
                  <a:pt x="90" y="42"/>
                  <a:pt x="90" y="41"/>
                </a:cubicBezTo>
                <a:close/>
                <a:moveTo>
                  <a:pt x="111" y="20"/>
                </a:moveTo>
                <a:cubicBezTo>
                  <a:pt x="96" y="95"/>
                  <a:pt x="96" y="95"/>
                  <a:pt x="96" y="95"/>
                </a:cubicBezTo>
                <a:cubicBezTo>
                  <a:pt x="97" y="94"/>
                  <a:pt x="98" y="88"/>
                  <a:pt x="100" y="79"/>
                </a:cubicBezTo>
                <a:cubicBezTo>
                  <a:pt x="102" y="69"/>
                  <a:pt x="104" y="58"/>
                  <a:pt x="106" y="45"/>
                </a:cubicBezTo>
                <a:cubicBezTo>
                  <a:pt x="109" y="33"/>
                  <a:pt x="110" y="25"/>
                  <a:pt x="111" y="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806304" y="3617990"/>
            <a:ext cx="157220" cy="157220"/>
          </a:xfrm>
          <a:custGeom>
            <a:pathLst>
              <a:path extrusionOk="0" h="146" w="145">
                <a:moveTo>
                  <a:pt x="145" y="6"/>
                </a:moveTo>
                <a:cubicBezTo>
                  <a:pt x="145" y="139"/>
                  <a:pt x="145" y="139"/>
                  <a:pt x="145" y="139"/>
                </a:cubicBezTo>
                <a:cubicBezTo>
                  <a:pt x="145" y="141"/>
                  <a:pt x="144" y="143"/>
                  <a:pt x="143" y="144"/>
                </a:cubicBezTo>
                <a:cubicBezTo>
                  <a:pt x="142" y="145"/>
                  <a:pt x="141" y="146"/>
                  <a:pt x="139" y="146"/>
                </a:cubicBezTo>
                <a:cubicBezTo>
                  <a:pt x="6" y="146"/>
                  <a:pt x="6" y="146"/>
                  <a:pt x="6" y="146"/>
                </a:cubicBezTo>
                <a:cubicBezTo>
                  <a:pt x="4" y="146"/>
                  <a:pt x="3" y="145"/>
                  <a:pt x="2" y="144"/>
                </a:cubicBezTo>
                <a:cubicBezTo>
                  <a:pt x="0" y="143"/>
                  <a:pt x="0" y="141"/>
                  <a:pt x="0" y="13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2" y="2"/>
                </a:cubicBezTo>
                <a:cubicBezTo>
                  <a:pt x="3" y="1"/>
                  <a:pt x="4" y="0"/>
                  <a:pt x="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2" y="1"/>
                  <a:pt x="143" y="2"/>
                </a:cubicBezTo>
                <a:cubicBezTo>
                  <a:pt x="144" y="3"/>
                  <a:pt x="145" y="5"/>
                  <a:pt x="145" y="6"/>
                </a:cubicBezTo>
                <a:close/>
                <a:moveTo>
                  <a:pt x="66" y="115"/>
                </a:moveTo>
                <a:cubicBezTo>
                  <a:pt x="66" y="18"/>
                  <a:pt x="66" y="18"/>
                  <a:pt x="66" y="18"/>
                </a:cubicBezTo>
                <a:cubicBezTo>
                  <a:pt x="66" y="18"/>
                  <a:pt x="66" y="17"/>
                  <a:pt x="65" y="16"/>
                </a:cubicBezTo>
                <a:cubicBezTo>
                  <a:pt x="65" y="16"/>
                  <a:pt x="64" y="15"/>
                  <a:pt x="63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6" y="16"/>
                  <a:pt x="16" y="16"/>
                </a:cubicBezTo>
                <a:cubicBezTo>
                  <a:pt x="15" y="17"/>
                  <a:pt x="15" y="18"/>
                  <a:pt x="15" y="18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5" y="116"/>
                  <a:pt x="15" y="117"/>
                  <a:pt x="16" y="117"/>
                </a:cubicBezTo>
                <a:cubicBezTo>
                  <a:pt x="16" y="118"/>
                  <a:pt x="17" y="118"/>
                  <a:pt x="18" y="118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4" y="118"/>
                  <a:pt x="65" y="118"/>
                  <a:pt x="65" y="117"/>
                </a:cubicBezTo>
                <a:cubicBezTo>
                  <a:pt x="66" y="117"/>
                  <a:pt x="66" y="116"/>
                  <a:pt x="66" y="115"/>
                </a:cubicBezTo>
                <a:close/>
                <a:moveTo>
                  <a:pt x="130" y="79"/>
                </a:moveTo>
                <a:cubicBezTo>
                  <a:pt x="130" y="18"/>
                  <a:pt x="130" y="18"/>
                  <a:pt x="130" y="18"/>
                </a:cubicBezTo>
                <a:cubicBezTo>
                  <a:pt x="130" y="18"/>
                  <a:pt x="130" y="17"/>
                  <a:pt x="129" y="16"/>
                </a:cubicBezTo>
                <a:cubicBezTo>
                  <a:pt x="128" y="16"/>
                  <a:pt x="128" y="15"/>
                  <a:pt x="127" y="15"/>
                </a:cubicBezTo>
                <a:cubicBezTo>
                  <a:pt x="81" y="15"/>
                  <a:pt x="81" y="15"/>
                  <a:pt x="81" y="15"/>
                </a:cubicBezTo>
                <a:cubicBezTo>
                  <a:pt x="81" y="15"/>
                  <a:pt x="80" y="16"/>
                  <a:pt x="79" y="16"/>
                </a:cubicBezTo>
                <a:cubicBezTo>
                  <a:pt x="79" y="17"/>
                  <a:pt x="78" y="18"/>
                  <a:pt x="78" y="18"/>
                </a:cubicBezTo>
                <a:cubicBezTo>
                  <a:pt x="78" y="79"/>
                  <a:pt x="78" y="79"/>
                  <a:pt x="78" y="79"/>
                </a:cubicBezTo>
                <a:cubicBezTo>
                  <a:pt x="78" y="80"/>
                  <a:pt x="79" y="81"/>
                  <a:pt x="79" y="81"/>
                </a:cubicBezTo>
                <a:cubicBezTo>
                  <a:pt x="80" y="82"/>
                  <a:pt x="81" y="82"/>
                  <a:pt x="81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8" y="82"/>
                  <a:pt x="128" y="82"/>
                  <a:pt x="129" y="81"/>
                </a:cubicBezTo>
                <a:cubicBezTo>
                  <a:pt x="130" y="81"/>
                  <a:pt x="130" y="80"/>
                  <a:pt x="130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7010528" y="3608265"/>
            <a:ext cx="129666" cy="179911"/>
          </a:xfrm>
          <a:custGeom>
            <a:pathLst>
              <a:path extrusionOk="0" h="167" w="121">
                <a:moveTo>
                  <a:pt x="121" y="97"/>
                </a:moveTo>
                <a:cubicBezTo>
                  <a:pt x="121" y="100"/>
                  <a:pt x="120" y="102"/>
                  <a:pt x="119" y="103"/>
                </a:cubicBezTo>
                <a:cubicBezTo>
                  <a:pt x="117" y="105"/>
                  <a:pt x="115" y="106"/>
                  <a:pt x="112" y="106"/>
                </a:cubicBezTo>
                <a:cubicBezTo>
                  <a:pt x="109" y="106"/>
                  <a:pt x="106" y="105"/>
                  <a:pt x="105" y="102"/>
                </a:cubicBezTo>
                <a:cubicBezTo>
                  <a:pt x="83" y="70"/>
                  <a:pt x="83" y="70"/>
                  <a:pt x="83" y="70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2"/>
                  <a:pt x="79" y="82"/>
                  <a:pt x="79" y="82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3" y="122"/>
                  <a:pt x="103" y="123"/>
                  <a:pt x="103" y="124"/>
                </a:cubicBezTo>
                <a:cubicBezTo>
                  <a:pt x="103" y="126"/>
                  <a:pt x="103" y="127"/>
                  <a:pt x="101" y="129"/>
                </a:cubicBezTo>
                <a:cubicBezTo>
                  <a:pt x="100" y="130"/>
                  <a:pt x="99" y="130"/>
                  <a:pt x="97" y="130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79" y="159"/>
                  <a:pt x="78" y="161"/>
                  <a:pt x="76" y="164"/>
                </a:cubicBezTo>
                <a:cubicBezTo>
                  <a:pt x="74" y="166"/>
                  <a:pt x="71" y="167"/>
                  <a:pt x="68" y="167"/>
                </a:cubicBezTo>
                <a:cubicBezTo>
                  <a:pt x="53" y="167"/>
                  <a:pt x="53" y="167"/>
                  <a:pt x="53" y="167"/>
                </a:cubicBezTo>
                <a:cubicBezTo>
                  <a:pt x="50" y="167"/>
                  <a:pt x="48" y="166"/>
                  <a:pt x="46" y="164"/>
                </a:cubicBezTo>
                <a:cubicBezTo>
                  <a:pt x="44" y="161"/>
                  <a:pt x="43" y="159"/>
                  <a:pt x="43" y="156"/>
                </a:cubicBezTo>
                <a:cubicBezTo>
                  <a:pt x="43" y="130"/>
                  <a:pt x="43" y="130"/>
                  <a:pt x="43" y="130"/>
                </a:cubicBezTo>
                <a:cubicBezTo>
                  <a:pt x="24" y="130"/>
                  <a:pt x="24" y="130"/>
                  <a:pt x="24" y="130"/>
                </a:cubicBezTo>
                <a:cubicBezTo>
                  <a:pt x="23" y="130"/>
                  <a:pt x="21" y="130"/>
                  <a:pt x="20" y="129"/>
                </a:cubicBezTo>
                <a:cubicBezTo>
                  <a:pt x="19" y="127"/>
                  <a:pt x="18" y="126"/>
                  <a:pt x="18" y="124"/>
                </a:cubicBezTo>
                <a:cubicBezTo>
                  <a:pt x="18" y="123"/>
                  <a:pt x="19" y="122"/>
                  <a:pt x="19" y="121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70"/>
                  <a:pt x="43" y="70"/>
                  <a:pt x="43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5" y="105"/>
                  <a:pt x="13" y="106"/>
                  <a:pt x="9" y="106"/>
                </a:cubicBezTo>
                <a:cubicBezTo>
                  <a:pt x="7" y="106"/>
                  <a:pt x="5" y="105"/>
                  <a:pt x="3" y="103"/>
                </a:cubicBezTo>
                <a:cubicBezTo>
                  <a:pt x="1" y="102"/>
                  <a:pt x="0" y="100"/>
                  <a:pt x="0" y="97"/>
                </a:cubicBezTo>
                <a:cubicBezTo>
                  <a:pt x="0" y="95"/>
                  <a:pt x="1" y="94"/>
                  <a:pt x="2" y="92"/>
                </a:cubicBezTo>
                <a:cubicBezTo>
                  <a:pt x="26" y="56"/>
                  <a:pt x="26" y="56"/>
                  <a:pt x="26" y="56"/>
                </a:cubicBezTo>
                <a:cubicBezTo>
                  <a:pt x="31" y="49"/>
                  <a:pt x="36" y="46"/>
                  <a:pt x="43" y="46"/>
                </a:cubicBezTo>
                <a:cubicBezTo>
                  <a:pt x="79" y="46"/>
                  <a:pt x="79" y="46"/>
                  <a:pt x="79" y="46"/>
                </a:cubicBezTo>
                <a:cubicBezTo>
                  <a:pt x="85" y="46"/>
                  <a:pt x="91" y="49"/>
                  <a:pt x="96" y="56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1" y="94"/>
                  <a:pt x="121" y="95"/>
                  <a:pt x="121" y="97"/>
                </a:cubicBezTo>
                <a:close/>
                <a:moveTo>
                  <a:pt x="76" y="6"/>
                </a:moveTo>
                <a:cubicBezTo>
                  <a:pt x="80" y="11"/>
                  <a:pt x="82" y="16"/>
                  <a:pt x="82" y="21"/>
                </a:cubicBezTo>
                <a:cubicBezTo>
                  <a:pt x="82" y="27"/>
                  <a:pt x="80" y="32"/>
                  <a:pt x="76" y="36"/>
                </a:cubicBezTo>
                <a:cubicBezTo>
                  <a:pt x="72" y="41"/>
                  <a:pt x="67" y="43"/>
                  <a:pt x="61" y="43"/>
                </a:cubicBezTo>
                <a:cubicBezTo>
                  <a:pt x="55" y="43"/>
                  <a:pt x="50" y="41"/>
                  <a:pt x="46" y="36"/>
                </a:cubicBezTo>
                <a:cubicBezTo>
                  <a:pt x="42" y="32"/>
                  <a:pt x="40" y="27"/>
                  <a:pt x="40" y="21"/>
                </a:cubicBezTo>
                <a:cubicBezTo>
                  <a:pt x="40" y="16"/>
                  <a:pt x="42" y="11"/>
                  <a:pt x="46" y="6"/>
                </a:cubicBezTo>
                <a:cubicBezTo>
                  <a:pt x="50" y="2"/>
                  <a:pt x="55" y="0"/>
                  <a:pt x="61" y="0"/>
                </a:cubicBezTo>
                <a:cubicBezTo>
                  <a:pt x="67" y="0"/>
                  <a:pt x="72" y="2"/>
                  <a:pt x="76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7188817" y="3608265"/>
            <a:ext cx="102113" cy="179911"/>
          </a:xfrm>
          <a:custGeom>
            <a:pathLst>
              <a:path extrusionOk="0" h="167" w="96">
                <a:moveTo>
                  <a:pt x="96" y="64"/>
                </a:moveTo>
                <a:cubicBezTo>
                  <a:pt x="96" y="103"/>
                  <a:pt x="96" y="103"/>
                  <a:pt x="96" y="103"/>
                </a:cubicBezTo>
                <a:cubicBezTo>
                  <a:pt x="96" y="106"/>
                  <a:pt x="96" y="108"/>
                  <a:pt x="94" y="110"/>
                </a:cubicBezTo>
                <a:cubicBezTo>
                  <a:pt x="92" y="111"/>
                  <a:pt x="90" y="112"/>
                  <a:pt x="87" y="112"/>
                </a:cubicBezTo>
                <a:cubicBezTo>
                  <a:pt x="85" y="112"/>
                  <a:pt x="83" y="111"/>
                  <a:pt x="81" y="110"/>
                </a:cubicBezTo>
                <a:cubicBezTo>
                  <a:pt x="79" y="108"/>
                  <a:pt x="78" y="106"/>
                  <a:pt x="78" y="103"/>
                </a:cubicBezTo>
                <a:cubicBezTo>
                  <a:pt x="78" y="70"/>
                  <a:pt x="78" y="70"/>
                  <a:pt x="78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9"/>
                  <a:pt x="71" y="161"/>
                  <a:pt x="69" y="164"/>
                </a:cubicBezTo>
                <a:cubicBezTo>
                  <a:pt x="67" y="166"/>
                  <a:pt x="64" y="167"/>
                  <a:pt x="62" y="167"/>
                </a:cubicBezTo>
                <a:cubicBezTo>
                  <a:pt x="59" y="167"/>
                  <a:pt x="56" y="166"/>
                  <a:pt x="54" y="164"/>
                </a:cubicBezTo>
                <a:cubicBezTo>
                  <a:pt x="52" y="161"/>
                  <a:pt x="51" y="159"/>
                  <a:pt x="51" y="156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5" y="112"/>
                  <a:pt x="45" y="112"/>
                  <a:pt x="45" y="112"/>
                </a:cubicBezTo>
                <a:cubicBezTo>
                  <a:pt x="45" y="156"/>
                  <a:pt x="45" y="156"/>
                  <a:pt x="45" y="156"/>
                </a:cubicBezTo>
                <a:cubicBezTo>
                  <a:pt x="45" y="159"/>
                  <a:pt x="44" y="161"/>
                  <a:pt x="42" y="164"/>
                </a:cubicBezTo>
                <a:cubicBezTo>
                  <a:pt x="40" y="166"/>
                  <a:pt x="37" y="167"/>
                  <a:pt x="34" y="167"/>
                </a:cubicBezTo>
                <a:cubicBezTo>
                  <a:pt x="31" y="167"/>
                  <a:pt x="29" y="166"/>
                  <a:pt x="27" y="164"/>
                </a:cubicBezTo>
                <a:cubicBezTo>
                  <a:pt x="25" y="161"/>
                  <a:pt x="24" y="159"/>
                  <a:pt x="24" y="156"/>
                </a:cubicBezTo>
                <a:cubicBezTo>
                  <a:pt x="24" y="70"/>
                  <a:pt x="24" y="70"/>
                  <a:pt x="24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18" y="103"/>
                  <a:pt x="18" y="103"/>
                  <a:pt x="18" y="103"/>
                </a:cubicBezTo>
                <a:cubicBezTo>
                  <a:pt x="18" y="106"/>
                  <a:pt x="17" y="108"/>
                  <a:pt x="15" y="110"/>
                </a:cubicBezTo>
                <a:cubicBezTo>
                  <a:pt x="13" y="111"/>
                  <a:pt x="11" y="112"/>
                  <a:pt x="9" y="112"/>
                </a:cubicBezTo>
                <a:cubicBezTo>
                  <a:pt x="6" y="112"/>
                  <a:pt x="4" y="111"/>
                  <a:pt x="2" y="110"/>
                </a:cubicBezTo>
                <a:cubicBezTo>
                  <a:pt x="0" y="108"/>
                  <a:pt x="0" y="106"/>
                  <a:pt x="0" y="10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9"/>
                  <a:pt x="1" y="54"/>
                  <a:pt x="5" y="51"/>
                </a:cubicBezTo>
                <a:cubicBezTo>
                  <a:pt x="8" y="47"/>
                  <a:pt x="13" y="46"/>
                  <a:pt x="1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83" y="46"/>
                  <a:pt x="88" y="47"/>
                  <a:pt x="91" y="51"/>
                </a:cubicBezTo>
                <a:cubicBezTo>
                  <a:pt x="95" y="54"/>
                  <a:pt x="96" y="59"/>
                  <a:pt x="96" y="64"/>
                </a:cubicBezTo>
                <a:close/>
                <a:moveTo>
                  <a:pt x="63" y="6"/>
                </a:moveTo>
                <a:cubicBezTo>
                  <a:pt x="67" y="11"/>
                  <a:pt x="69" y="16"/>
                  <a:pt x="69" y="21"/>
                </a:cubicBezTo>
                <a:cubicBezTo>
                  <a:pt x="69" y="27"/>
                  <a:pt x="67" y="32"/>
                  <a:pt x="63" y="36"/>
                </a:cubicBezTo>
                <a:cubicBezTo>
                  <a:pt x="59" y="41"/>
                  <a:pt x="54" y="43"/>
                  <a:pt x="48" y="43"/>
                </a:cubicBezTo>
                <a:cubicBezTo>
                  <a:pt x="42" y="43"/>
                  <a:pt x="37" y="41"/>
                  <a:pt x="33" y="36"/>
                </a:cubicBezTo>
                <a:cubicBezTo>
                  <a:pt x="29" y="32"/>
                  <a:pt x="27" y="27"/>
                  <a:pt x="27" y="21"/>
                </a:cubicBezTo>
                <a:cubicBezTo>
                  <a:pt x="27" y="16"/>
                  <a:pt x="29" y="11"/>
                  <a:pt x="33" y="6"/>
                </a:cubicBezTo>
                <a:cubicBezTo>
                  <a:pt x="37" y="2"/>
                  <a:pt x="42" y="0"/>
                  <a:pt x="48" y="0"/>
                </a:cubicBezTo>
                <a:cubicBezTo>
                  <a:pt x="54" y="0"/>
                  <a:pt x="59" y="2"/>
                  <a:pt x="63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7339554" y="3617990"/>
            <a:ext cx="155598" cy="157220"/>
          </a:xfrm>
          <a:custGeom>
            <a:pathLst>
              <a:path extrusionOk="0" h="146" w="145">
                <a:moveTo>
                  <a:pt x="135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73" y="111"/>
                </a:moveTo>
                <a:cubicBezTo>
                  <a:pt x="106" y="67"/>
                  <a:pt x="106" y="67"/>
                  <a:pt x="106" y="67"/>
                </a:cubicBezTo>
                <a:cubicBezTo>
                  <a:pt x="107" y="65"/>
                  <a:pt x="108" y="63"/>
                  <a:pt x="108" y="61"/>
                </a:cubicBezTo>
                <a:cubicBezTo>
                  <a:pt x="109" y="59"/>
                  <a:pt x="109" y="56"/>
                  <a:pt x="108" y="53"/>
                </a:cubicBezTo>
                <a:cubicBezTo>
                  <a:pt x="107" y="50"/>
                  <a:pt x="105" y="47"/>
                  <a:pt x="102" y="46"/>
                </a:cubicBezTo>
                <a:cubicBezTo>
                  <a:pt x="99" y="44"/>
                  <a:pt x="97" y="43"/>
                  <a:pt x="94" y="43"/>
                </a:cubicBezTo>
                <a:cubicBezTo>
                  <a:pt x="91" y="43"/>
                  <a:pt x="89" y="44"/>
                  <a:pt x="87" y="45"/>
                </a:cubicBezTo>
                <a:cubicBezTo>
                  <a:pt x="85" y="46"/>
                  <a:pt x="83" y="47"/>
                  <a:pt x="82" y="49"/>
                </a:cubicBezTo>
                <a:cubicBezTo>
                  <a:pt x="80" y="52"/>
                  <a:pt x="77" y="53"/>
                  <a:pt x="73" y="53"/>
                </a:cubicBezTo>
                <a:cubicBezTo>
                  <a:pt x="69" y="53"/>
                  <a:pt x="66" y="52"/>
                  <a:pt x="64" y="49"/>
                </a:cubicBezTo>
                <a:cubicBezTo>
                  <a:pt x="62" y="47"/>
                  <a:pt x="61" y="46"/>
                  <a:pt x="59" y="45"/>
                </a:cubicBezTo>
                <a:cubicBezTo>
                  <a:pt x="57" y="44"/>
                  <a:pt x="54" y="43"/>
                  <a:pt x="52" y="43"/>
                </a:cubicBezTo>
                <a:cubicBezTo>
                  <a:pt x="49" y="43"/>
                  <a:pt x="46" y="44"/>
                  <a:pt x="44" y="46"/>
                </a:cubicBezTo>
                <a:cubicBezTo>
                  <a:pt x="41" y="47"/>
                  <a:pt x="39" y="50"/>
                  <a:pt x="38" y="53"/>
                </a:cubicBezTo>
                <a:cubicBezTo>
                  <a:pt x="37" y="56"/>
                  <a:pt x="37" y="59"/>
                  <a:pt x="37" y="61"/>
                </a:cubicBezTo>
                <a:cubicBezTo>
                  <a:pt x="38" y="63"/>
                  <a:pt x="39" y="65"/>
                  <a:pt x="40" y="67"/>
                </a:cubicBezTo>
                <a:lnTo>
                  <a:pt x="73" y="1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7547020" y="3605023"/>
            <a:ext cx="175049" cy="183153"/>
          </a:xfrm>
          <a:custGeom>
            <a:pathLst>
              <a:path extrusionOk="0" h="170" w="162">
                <a:moveTo>
                  <a:pt x="161" y="111"/>
                </a:moveTo>
                <a:cubicBezTo>
                  <a:pt x="161" y="112"/>
                  <a:pt x="161" y="113"/>
                  <a:pt x="160" y="113"/>
                </a:cubicBezTo>
                <a:cubicBezTo>
                  <a:pt x="132" y="122"/>
                  <a:pt x="132" y="122"/>
                  <a:pt x="132" y="122"/>
                </a:cubicBezTo>
                <a:cubicBezTo>
                  <a:pt x="132" y="151"/>
                  <a:pt x="132" y="151"/>
                  <a:pt x="132" y="151"/>
                </a:cubicBezTo>
                <a:cubicBezTo>
                  <a:pt x="132" y="152"/>
                  <a:pt x="132" y="153"/>
                  <a:pt x="131" y="153"/>
                </a:cubicBezTo>
                <a:cubicBezTo>
                  <a:pt x="130" y="154"/>
                  <a:pt x="129" y="154"/>
                  <a:pt x="128" y="154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3" y="169"/>
                  <a:pt x="82" y="170"/>
                  <a:pt x="81" y="170"/>
                </a:cubicBezTo>
                <a:cubicBezTo>
                  <a:pt x="80" y="170"/>
                  <a:pt x="79" y="169"/>
                  <a:pt x="78" y="168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3" y="154"/>
                  <a:pt x="32" y="154"/>
                  <a:pt x="31" y="153"/>
                </a:cubicBezTo>
                <a:cubicBezTo>
                  <a:pt x="30" y="153"/>
                  <a:pt x="30" y="152"/>
                  <a:pt x="30" y="151"/>
                </a:cubicBezTo>
                <a:cubicBezTo>
                  <a:pt x="30" y="122"/>
                  <a:pt x="30" y="122"/>
                  <a:pt x="30" y="122"/>
                </a:cubicBezTo>
                <a:cubicBezTo>
                  <a:pt x="2" y="113"/>
                  <a:pt x="2" y="113"/>
                  <a:pt x="2" y="113"/>
                </a:cubicBezTo>
                <a:cubicBezTo>
                  <a:pt x="1" y="113"/>
                  <a:pt x="1" y="112"/>
                  <a:pt x="0" y="111"/>
                </a:cubicBezTo>
                <a:cubicBezTo>
                  <a:pt x="0" y="110"/>
                  <a:pt x="0" y="109"/>
                  <a:pt x="1" y="108"/>
                </a:cubicBezTo>
                <a:cubicBezTo>
                  <a:pt x="18" y="85"/>
                  <a:pt x="18" y="85"/>
                  <a:pt x="18" y="85"/>
                </a:cubicBezTo>
                <a:cubicBezTo>
                  <a:pt x="1" y="61"/>
                  <a:pt x="1" y="61"/>
                  <a:pt x="1" y="61"/>
                </a:cubicBezTo>
                <a:cubicBezTo>
                  <a:pt x="0" y="61"/>
                  <a:pt x="0" y="60"/>
                  <a:pt x="0" y="59"/>
                </a:cubicBezTo>
                <a:cubicBezTo>
                  <a:pt x="1" y="58"/>
                  <a:pt x="1" y="57"/>
                  <a:pt x="2" y="57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8"/>
                  <a:pt x="30" y="17"/>
                  <a:pt x="31" y="16"/>
                </a:cubicBezTo>
                <a:cubicBezTo>
                  <a:pt x="32" y="16"/>
                  <a:pt x="33" y="16"/>
                  <a:pt x="34" y="16"/>
                </a:cubicBezTo>
                <a:cubicBezTo>
                  <a:pt x="61" y="25"/>
                  <a:pt x="61" y="25"/>
                  <a:pt x="61" y="25"/>
                </a:cubicBezTo>
                <a:cubicBezTo>
                  <a:pt x="78" y="1"/>
                  <a:pt x="78" y="1"/>
                  <a:pt x="78" y="1"/>
                </a:cubicBezTo>
                <a:cubicBezTo>
                  <a:pt x="79" y="1"/>
                  <a:pt x="80" y="0"/>
                  <a:pt x="81" y="0"/>
                </a:cubicBezTo>
                <a:cubicBezTo>
                  <a:pt x="82" y="0"/>
                  <a:pt x="83" y="1"/>
                  <a:pt x="83" y="1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9" y="16"/>
                  <a:pt x="130" y="16"/>
                  <a:pt x="131" y="16"/>
                </a:cubicBezTo>
                <a:cubicBezTo>
                  <a:pt x="132" y="17"/>
                  <a:pt x="132" y="18"/>
                  <a:pt x="132" y="19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1" y="57"/>
                  <a:pt x="161" y="58"/>
                  <a:pt x="161" y="59"/>
                </a:cubicBezTo>
                <a:cubicBezTo>
                  <a:pt x="162" y="60"/>
                  <a:pt x="162" y="61"/>
                  <a:pt x="161" y="61"/>
                </a:cubicBezTo>
                <a:cubicBezTo>
                  <a:pt x="144" y="85"/>
                  <a:pt x="144" y="85"/>
                  <a:pt x="144" y="85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62" y="109"/>
                  <a:pt x="162" y="110"/>
                  <a:pt x="161" y="111"/>
                </a:cubicBezTo>
                <a:close/>
                <a:moveTo>
                  <a:pt x="131" y="106"/>
                </a:moveTo>
                <a:cubicBezTo>
                  <a:pt x="134" y="99"/>
                  <a:pt x="135" y="92"/>
                  <a:pt x="135" y="85"/>
                </a:cubicBezTo>
                <a:cubicBezTo>
                  <a:pt x="135" y="78"/>
                  <a:pt x="134" y="70"/>
                  <a:pt x="131" y="64"/>
                </a:cubicBezTo>
                <a:cubicBezTo>
                  <a:pt x="128" y="57"/>
                  <a:pt x="124" y="51"/>
                  <a:pt x="119" y="46"/>
                </a:cubicBezTo>
                <a:cubicBezTo>
                  <a:pt x="115" y="42"/>
                  <a:pt x="109" y="38"/>
                  <a:pt x="102" y="35"/>
                </a:cubicBezTo>
                <a:cubicBezTo>
                  <a:pt x="95" y="32"/>
                  <a:pt x="88" y="30"/>
                  <a:pt x="81" y="30"/>
                </a:cubicBezTo>
                <a:cubicBezTo>
                  <a:pt x="74" y="30"/>
                  <a:pt x="67" y="32"/>
                  <a:pt x="60" y="35"/>
                </a:cubicBezTo>
                <a:cubicBezTo>
                  <a:pt x="53" y="38"/>
                  <a:pt x="47" y="42"/>
                  <a:pt x="42" y="46"/>
                </a:cubicBezTo>
                <a:cubicBezTo>
                  <a:pt x="38" y="51"/>
                  <a:pt x="34" y="57"/>
                  <a:pt x="31" y="64"/>
                </a:cubicBezTo>
                <a:cubicBezTo>
                  <a:pt x="28" y="70"/>
                  <a:pt x="26" y="78"/>
                  <a:pt x="26" y="85"/>
                </a:cubicBezTo>
                <a:cubicBezTo>
                  <a:pt x="26" y="92"/>
                  <a:pt x="28" y="99"/>
                  <a:pt x="31" y="106"/>
                </a:cubicBezTo>
                <a:cubicBezTo>
                  <a:pt x="34" y="113"/>
                  <a:pt x="38" y="119"/>
                  <a:pt x="42" y="123"/>
                </a:cubicBezTo>
                <a:cubicBezTo>
                  <a:pt x="47" y="128"/>
                  <a:pt x="53" y="132"/>
                  <a:pt x="60" y="135"/>
                </a:cubicBezTo>
                <a:cubicBezTo>
                  <a:pt x="67" y="138"/>
                  <a:pt x="74" y="139"/>
                  <a:pt x="81" y="139"/>
                </a:cubicBezTo>
                <a:cubicBezTo>
                  <a:pt x="88" y="139"/>
                  <a:pt x="95" y="138"/>
                  <a:pt x="102" y="135"/>
                </a:cubicBezTo>
                <a:cubicBezTo>
                  <a:pt x="109" y="132"/>
                  <a:pt x="115" y="128"/>
                  <a:pt x="119" y="123"/>
                </a:cubicBezTo>
                <a:cubicBezTo>
                  <a:pt x="124" y="119"/>
                  <a:pt x="128" y="113"/>
                  <a:pt x="131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7773935" y="3617990"/>
            <a:ext cx="149115" cy="157220"/>
          </a:xfrm>
          <a:custGeom>
            <a:pathLst>
              <a:path extrusionOk="0" h="146" w="139">
                <a:moveTo>
                  <a:pt x="138" y="103"/>
                </a:moveTo>
                <a:cubicBezTo>
                  <a:pt x="133" y="116"/>
                  <a:pt x="124" y="126"/>
                  <a:pt x="112" y="134"/>
                </a:cubicBezTo>
                <a:cubicBezTo>
                  <a:pt x="100" y="142"/>
                  <a:pt x="87" y="146"/>
                  <a:pt x="73" y="146"/>
                </a:cubicBezTo>
                <a:cubicBezTo>
                  <a:pt x="63" y="146"/>
                  <a:pt x="53" y="144"/>
                  <a:pt x="44" y="140"/>
                </a:cubicBezTo>
                <a:cubicBezTo>
                  <a:pt x="35" y="136"/>
                  <a:pt x="28" y="131"/>
                  <a:pt x="21" y="124"/>
                </a:cubicBezTo>
                <a:cubicBezTo>
                  <a:pt x="15" y="118"/>
                  <a:pt x="10" y="110"/>
                  <a:pt x="6" y="101"/>
                </a:cubicBezTo>
                <a:cubicBezTo>
                  <a:pt x="2" y="92"/>
                  <a:pt x="0" y="83"/>
                  <a:pt x="0" y="73"/>
                </a:cubicBezTo>
                <a:cubicBezTo>
                  <a:pt x="0" y="63"/>
                  <a:pt x="2" y="54"/>
                  <a:pt x="5" y="45"/>
                </a:cubicBezTo>
                <a:cubicBezTo>
                  <a:pt x="9" y="36"/>
                  <a:pt x="14" y="29"/>
                  <a:pt x="20" y="22"/>
                </a:cubicBezTo>
                <a:cubicBezTo>
                  <a:pt x="26" y="16"/>
                  <a:pt x="34" y="11"/>
                  <a:pt x="42" y="7"/>
                </a:cubicBezTo>
                <a:cubicBezTo>
                  <a:pt x="51" y="3"/>
                  <a:pt x="60" y="1"/>
                  <a:pt x="70" y="0"/>
                </a:cubicBezTo>
                <a:cubicBezTo>
                  <a:pt x="73" y="0"/>
                  <a:pt x="75" y="2"/>
                  <a:pt x="76" y="4"/>
                </a:cubicBezTo>
                <a:cubicBezTo>
                  <a:pt x="77" y="7"/>
                  <a:pt x="76" y="9"/>
                  <a:pt x="74" y="11"/>
                </a:cubicBezTo>
                <a:cubicBezTo>
                  <a:pt x="69" y="16"/>
                  <a:pt x="65" y="22"/>
                  <a:pt x="62" y="28"/>
                </a:cubicBezTo>
                <a:cubicBezTo>
                  <a:pt x="59" y="35"/>
                  <a:pt x="57" y="41"/>
                  <a:pt x="57" y="49"/>
                </a:cubicBezTo>
                <a:cubicBezTo>
                  <a:pt x="57" y="58"/>
                  <a:pt x="60" y="67"/>
                  <a:pt x="64" y="75"/>
                </a:cubicBezTo>
                <a:cubicBezTo>
                  <a:pt x="69" y="82"/>
                  <a:pt x="75" y="89"/>
                  <a:pt x="83" y="93"/>
                </a:cubicBezTo>
                <a:cubicBezTo>
                  <a:pt x="91" y="98"/>
                  <a:pt x="100" y="100"/>
                  <a:pt x="109" y="100"/>
                </a:cubicBezTo>
                <a:cubicBezTo>
                  <a:pt x="116" y="100"/>
                  <a:pt x="124" y="99"/>
                  <a:pt x="130" y="95"/>
                </a:cubicBezTo>
                <a:cubicBezTo>
                  <a:pt x="133" y="94"/>
                  <a:pt x="135" y="95"/>
                  <a:pt x="137" y="97"/>
                </a:cubicBezTo>
                <a:cubicBezTo>
                  <a:pt x="138" y="97"/>
                  <a:pt x="139" y="99"/>
                  <a:pt x="139" y="100"/>
                </a:cubicBezTo>
                <a:cubicBezTo>
                  <a:pt x="139" y="101"/>
                  <a:pt x="139" y="102"/>
                  <a:pt x="138" y="103"/>
                </a:cubicBezTo>
                <a:close/>
                <a:moveTo>
                  <a:pt x="119" y="111"/>
                </a:moveTo>
                <a:cubicBezTo>
                  <a:pt x="116" y="112"/>
                  <a:pt x="112" y="112"/>
                  <a:pt x="109" y="112"/>
                </a:cubicBezTo>
                <a:cubicBezTo>
                  <a:pt x="97" y="112"/>
                  <a:pt x="87" y="109"/>
                  <a:pt x="77" y="104"/>
                </a:cubicBezTo>
                <a:cubicBezTo>
                  <a:pt x="67" y="98"/>
                  <a:pt x="60" y="90"/>
                  <a:pt x="54" y="81"/>
                </a:cubicBezTo>
                <a:cubicBezTo>
                  <a:pt x="48" y="71"/>
                  <a:pt x="45" y="60"/>
                  <a:pt x="45" y="49"/>
                </a:cubicBezTo>
                <a:cubicBezTo>
                  <a:pt x="45" y="37"/>
                  <a:pt x="49" y="25"/>
                  <a:pt x="55" y="15"/>
                </a:cubicBezTo>
                <a:cubicBezTo>
                  <a:pt x="43" y="19"/>
                  <a:pt x="32" y="26"/>
                  <a:pt x="24" y="37"/>
                </a:cubicBezTo>
                <a:cubicBezTo>
                  <a:pt x="16" y="47"/>
                  <a:pt x="12" y="59"/>
                  <a:pt x="12" y="73"/>
                </a:cubicBezTo>
                <a:cubicBezTo>
                  <a:pt x="12" y="81"/>
                  <a:pt x="14" y="89"/>
                  <a:pt x="17" y="96"/>
                </a:cubicBezTo>
                <a:cubicBezTo>
                  <a:pt x="20" y="104"/>
                  <a:pt x="24" y="110"/>
                  <a:pt x="30" y="116"/>
                </a:cubicBezTo>
                <a:cubicBezTo>
                  <a:pt x="35" y="121"/>
                  <a:pt x="42" y="125"/>
                  <a:pt x="49" y="129"/>
                </a:cubicBezTo>
                <a:cubicBezTo>
                  <a:pt x="57" y="132"/>
                  <a:pt x="64" y="133"/>
                  <a:pt x="73" y="133"/>
                </a:cubicBezTo>
                <a:cubicBezTo>
                  <a:pt x="82" y="133"/>
                  <a:pt x="90" y="131"/>
                  <a:pt x="98" y="128"/>
                </a:cubicBezTo>
                <a:cubicBezTo>
                  <a:pt x="107" y="124"/>
                  <a:pt x="114" y="118"/>
                  <a:pt x="119" y="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7984642" y="3617990"/>
            <a:ext cx="168566" cy="157220"/>
          </a:xfrm>
          <a:custGeom>
            <a:pathLst>
              <a:path extrusionOk="0" h="146" w="157">
                <a:moveTo>
                  <a:pt x="157" y="6"/>
                </a:moveTo>
                <a:cubicBezTo>
                  <a:pt x="157" y="31"/>
                  <a:pt x="157" y="31"/>
                  <a:pt x="157" y="31"/>
                </a:cubicBezTo>
                <a:cubicBezTo>
                  <a:pt x="157" y="32"/>
                  <a:pt x="156" y="34"/>
                  <a:pt x="155" y="35"/>
                </a:cubicBezTo>
                <a:cubicBezTo>
                  <a:pt x="154" y="36"/>
                  <a:pt x="152" y="37"/>
                  <a:pt x="151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4" y="37"/>
                  <a:pt x="3" y="36"/>
                  <a:pt x="1" y="35"/>
                </a:cubicBezTo>
                <a:cubicBezTo>
                  <a:pt x="0" y="34"/>
                  <a:pt x="0" y="32"/>
                  <a:pt x="0" y="31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2" y="0"/>
                  <a:pt x="154" y="1"/>
                  <a:pt x="155" y="2"/>
                </a:cubicBezTo>
                <a:cubicBezTo>
                  <a:pt x="156" y="3"/>
                  <a:pt x="157" y="5"/>
                  <a:pt x="157" y="6"/>
                </a:cubicBezTo>
                <a:close/>
                <a:moveTo>
                  <a:pt x="151" y="49"/>
                </a:moveTo>
                <a:cubicBezTo>
                  <a:pt x="151" y="139"/>
                  <a:pt x="151" y="139"/>
                  <a:pt x="151" y="139"/>
                </a:cubicBezTo>
                <a:cubicBezTo>
                  <a:pt x="151" y="141"/>
                  <a:pt x="150" y="143"/>
                  <a:pt x="149" y="144"/>
                </a:cubicBezTo>
                <a:cubicBezTo>
                  <a:pt x="148" y="145"/>
                  <a:pt x="146" y="146"/>
                  <a:pt x="145" y="146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10" y="146"/>
                  <a:pt x="9" y="145"/>
                  <a:pt x="7" y="144"/>
                </a:cubicBezTo>
                <a:cubicBezTo>
                  <a:pt x="6" y="143"/>
                  <a:pt x="6" y="141"/>
                  <a:pt x="6" y="139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47"/>
                  <a:pt x="6" y="46"/>
                  <a:pt x="7" y="44"/>
                </a:cubicBezTo>
                <a:cubicBezTo>
                  <a:pt x="9" y="43"/>
                  <a:pt x="10" y="43"/>
                  <a:pt x="12" y="43"/>
                </a:cubicBezTo>
                <a:cubicBezTo>
                  <a:pt x="145" y="43"/>
                  <a:pt x="145" y="43"/>
                  <a:pt x="145" y="43"/>
                </a:cubicBezTo>
                <a:cubicBezTo>
                  <a:pt x="146" y="43"/>
                  <a:pt x="148" y="43"/>
                  <a:pt x="149" y="44"/>
                </a:cubicBezTo>
                <a:cubicBezTo>
                  <a:pt x="150" y="46"/>
                  <a:pt x="151" y="47"/>
                  <a:pt x="151" y="49"/>
                </a:cubicBezTo>
                <a:close/>
                <a:moveTo>
                  <a:pt x="95" y="71"/>
                </a:moveTo>
                <a:cubicBezTo>
                  <a:pt x="96" y="70"/>
                  <a:pt x="96" y="69"/>
                  <a:pt x="96" y="67"/>
                </a:cubicBezTo>
                <a:cubicBezTo>
                  <a:pt x="96" y="65"/>
                  <a:pt x="96" y="64"/>
                  <a:pt x="95" y="63"/>
                </a:cubicBezTo>
                <a:cubicBezTo>
                  <a:pt x="93" y="61"/>
                  <a:pt x="92" y="61"/>
                  <a:pt x="90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4" y="61"/>
                  <a:pt x="63" y="61"/>
                  <a:pt x="62" y="63"/>
                </a:cubicBezTo>
                <a:cubicBezTo>
                  <a:pt x="61" y="64"/>
                  <a:pt x="60" y="65"/>
                  <a:pt x="60" y="67"/>
                </a:cubicBezTo>
                <a:cubicBezTo>
                  <a:pt x="60" y="69"/>
                  <a:pt x="61" y="70"/>
                  <a:pt x="62" y="71"/>
                </a:cubicBezTo>
                <a:cubicBezTo>
                  <a:pt x="63" y="72"/>
                  <a:pt x="64" y="73"/>
                  <a:pt x="66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2" y="73"/>
                  <a:pt x="93" y="72"/>
                  <a:pt x="95" y="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8213177" y="3605023"/>
            <a:ext cx="64833" cy="183153"/>
          </a:xfrm>
          <a:custGeom>
            <a:pathLst>
              <a:path extrusionOk="0" h="170" w="61">
                <a:moveTo>
                  <a:pt x="61" y="30"/>
                </a:moveTo>
                <a:cubicBezTo>
                  <a:pt x="61" y="32"/>
                  <a:pt x="60" y="34"/>
                  <a:pt x="59" y="35"/>
                </a:cubicBezTo>
                <a:cubicBezTo>
                  <a:pt x="58" y="36"/>
                  <a:pt x="56" y="37"/>
                  <a:pt x="55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55" y="133"/>
                  <a:pt x="55" y="133"/>
                  <a:pt x="55" y="133"/>
                </a:cubicBezTo>
                <a:cubicBezTo>
                  <a:pt x="56" y="133"/>
                  <a:pt x="58" y="134"/>
                  <a:pt x="59" y="135"/>
                </a:cubicBezTo>
                <a:cubicBezTo>
                  <a:pt x="60" y="136"/>
                  <a:pt x="61" y="138"/>
                  <a:pt x="61" y="139"/>
                </a:cubicBezTo>
                <a:cubicBezTo>
                  <a:pt x="61" y="141"/>
                  <a:pt x="60" y="142"/>
                  <a:pt x="59" y="144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4" y="169"/>
                  <a:pt x="32" y="170"/>
                  <a:pt x="31" y="170"/>
                </a:cubicBezTo>
                <a:cubicBezTo>
                  <a:pt x="29" y="170"/>
                  <a:pt x="27" y="169"/>
                  <a:pt x="26" y="168"/>
                </a:cubicBezTo>
                <a:cubicBezTo>
                  <a:pt x="2" y="144"/>
                  <a:pt x="2" y="144"/>
                  <a:pt x="2" y="144"/>
                </a:cubicBezTo>
                <a:cubicBezTo>
                  <a:pt x="1" y="142"/>
                  <a:pt x="0" y="141"/>
                  <a:pt x="0" y="139"/>
                </a:cubicBezTo>
                <a:cubicBezTo>
                  <a:pt x="0" y="138"/>
                  <a:pt x="1" y="136"/>
                  <a:pt x="2" y="135"/>
                </a:cubicBezTo>
                <a:cubicBezTo>
                  <a:pt x="3" y="134"/>
                  <a:pt x="5" y="133"/>
                  <a:pt x="6" y="133"/>
                </a:cubicBezTo>
                <a:cubicBezTo>
                  <a:pt x="18" y="133"/>
                  <a:pt x="18" y="133"/>
                  <a:pt x="18" y="133"/>
                </a:cubicBezTo>
                <a:cubicBezTo>
                  <a:pt x="18" y="37"/>
                  <a:pt x="18" y="37"/>
                  <a:pt x="18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3" y="36"/>
                  <a:pt x="2" y="35"/>
                </a:cubicBezTo>
                <a:cubicBezTo>
                  <a:pt x="1" y="34"/>
                  <a:pt x="0" y="32"/>
                  <a:pt x="0" y="30"/>
                </a:cubicBezTo>
                <a:cubicBezTo>
                  <a:pt x="0" y="29"/>
                  <a:pt x="1" y="27"/>
                  <a:pt x="2" y="26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1"/>
                  <a:pt x="29" y="0"/>
                  <a:pt x="31" y="0"/>
                </a:cubicBezTo>
                <a:cubicBezTo>
                  <a:pt x="32" y="0"/>
                  <a:pt x="34" y="1"/>
                  <a:pt x="35" y="2"/>
                </a:cubicBezTo>
                <a:cubicBezTo>
                  <a:pt x="59" y="26"/>
                  <a:pt x="59" y="26"/>
                  <a:pt x="59" y="26"/>
                </a:cubicBezTo>
                <a:cubicBezTo>
                  <a:pt x="60" y="27"/>
                  <a:pt x="61" y="29"/>
                  <a:pt x="61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8391468" y="3617990"/>
            <a:ext cx="145874" cy="157220"/>
          </a:xfrm>
          <a:custGeom>
            <a:pathLst>
              <a:path extrusionOk="0" h="146" w="136">
                <a:moveTo>
                  <a:pt x="130" y="87"/>
                </a:moveTo>
                <a:cubicBezTo>
                  <a:pt x="132" y="89"/>
                  <a:pt x="134" y="92"/>
                  <a:pt x="135" y="95"/>
                </a:cubicBezTo>
                <a:cubicBezTo>
                  <a:pt x="136" y="98"/>
                  <a:pt x="136" y="101"/>
                  <a:pt x="134" y="104"/>
                </a:cubicBezTo>
                <a:cubicBezTo>
                  <a:pt x="128" y="114"/>
                  <a:pt x="128" y="114"/>
                  <a:pt x="128" y="114"/>
                </a:cubicBezTo>
                <a:cubicBezTo>
                  <a:pt x="126" y="117"/>
                  <a:pt x="124" y="119"/>
                  <a:pt x="121" y="120"/>
                </a:cubicBezTo>
                <a:cubicBezTo>
                  <a:pt x="117" y="121"/>
                  <a:pt x="114" y="121"/>
                  <a:pt x="111" y="119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86" y="137"/>
                  <a:pt x="85" y="140"/>
                  <a:pt x="83" y="142"/>
                </a:cubicBezTo>
                <a:cubicBezTo>
                  <a:pt x="80" y="144"/>
                  <a:pt x="77" y="146"/>
                  <a:pt x="74" y="146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59" y="146"/>
                  <a:pt x="56" y="144"/>
                  <a:pt x="54" y="142"/>
                </a:cubicBezTo>
                <a:cubicBezTo>
                  <a:pt x="51" y="140"/>
                  <a:pt x="50" y="137"/>
                  <a:pt x="50" y="133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19"/>
                  <a:pt x="25" y="119"/>
                  <a:pt x="25" y="119"/>
                </a:cubicBezTo>
                <a:cubicBezTo>
                  <a:pt x="22" y="121"/>
                  <a:pt x="19" y="121"/>
                  <a:pt x="16" y="120"/>
                </a:cubicBezTo>
                <a:cubicBezTo>
                  <a:pt x="12" y="119"/>
                  <a:pt x="10" y="117"/>
                  <a:pt x="8" y="114"/>
                </a:cubicBezTo>
                <a:cubicBezTo>
                  <a:pt x="2" y="104"/>
                  <a:pt x="2" y="104"/>
                  <a:pt x="2" y="104"/>
                </a:cubicBezTo>
                <a:cubicBezTo>
                  <a:pt x="1" y="101"/>
                  <a:pt x="0" y="98"/>
                  <a:pt x="1" y="95"/>
                </a:cubicBezTo>
                <a:cubicBezTo>
                  <a:pt x="2" y="92"/>
                  <a:pt x="4" y="89"/>
                  <a:pt x="7" y="87"/>
                </a:cubicBezTo>
                <a:cubicBezTo>
                  <a:pt x="32" y="73"/>
                  <a:pt x="32" y="73"/>
                  <a:pt x="32" y="73"/>
                </a:cubicBezTo>
                <a:cubicBezTo>
                  <a:pt x="7" y="58"/>
                  <a:pt x="7" y="58"/>
                  <a:pt x="7" y="58"/>
                </a:cubicBezTo>
                <a:cubicBezTo>
                  <a:pt x="4" y="57"/>
                  <a:pt x="2" y="54"/>
                  <a:pt x="1" y="51"/>
                </a:cubicBezTo>
                <a:cubicBezTo>
                  <a:pt x="0" y="48"/>
                  <a:pt x="1" y="45"/>
                  <a:pt x="2" y="42"/>
                </a:cubicBezTo>
                <a:cubicBezTo>
                  <a:pt x="8" y="31"/>
                  <a:pt x="8" y="31"/>
                  <a:pt x="8" y="31"/>
                </a:cubicBezTo>
                <a:cubicBezTo>
                  <a:pt x="10" y="29"/>
                  <a:pt x="12" y="27"/>
                  <a:pt x="16" y="26"/>
                </a:cubicBezTo>
                <a:cubicBezTo>
                  <a:pt x="19" y="25"/>
                  <a:pt x="22" y="25"/>
                  <a:pt x="25" y="27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9"/>
                  <a:pt x="51" y="6"/>
                  <a:pt x="54" y="4"/>
                </a:cubicBezTo>
                <a:cubicBezTo>
                  <a:pt x="56" y="2"/>
                  <a:pt x="59" y="0"/>
                  <a:pt x="62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80" y="2"/>
                  <a:pt x="83" y="4"/>
                </a:cubicBezTo>
                <a:cubicBezTo>
                  <a:pt x="85" y="6"/>
                  <a:pt x="86" y="9"/>
                  <a:pt x="86" y="12"/>
                </a:cubicBezTo>
                <a:cubicBezTo>
                  <a:pt x="86" y="41"/>
                  <a:pt x="86" y="41"/>
                  <a:pt x="86" y="41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4" y="25"/>
                  <a:pt x="117" y="25"/>
                  <a:pt x="121" y="26"/>
                </a:cubicBezTo>
                <a:cubicBezTo>
                  <a:pt x="124" y="27"/>
                  <a:pt x="126" y="29"/>
                  <a:pt x="128" y="3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6" y="45"/>
                  <a:pt x="136" y="48"/>
                  <a:pt x="135" y="51"/>
                </a:cubicBezTo>
                <a:cubicBezTo>
                  <a:pt x="134" y="54"/>
                  <a:pt x="132" y="57"/>
                  <a:pt x="130" y="58"/>
                </a:cubicBezTo>
                <a:cubicBezTo>
                  <a:pt x="104" y="73"/>
                  <a:pt x="104" y="73"/>
                  <a:pt x="104" y="73"/>
                </a:cubicBezTo>
                <a:lnTo>
                  <a:pt x="130" y="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1105872" y="3940534"/>
            <a:ext cx="207465" cy="163703"/>
          </a:xfrm>
          <a:custGeom>
            <a:pathLst>
              <a:path extrusionOk="0" h="152" w="193">
                <a:moveTo>
                  <a:pt x="193" y="82"/>
                </a:moveTo>
                <a:cubicBezTo>
                  <a:pt x="193" y="118"/>
                  <a:pt x="193" y="118"/>
                  <a:pt x="193" y="118"/>
                </a:cubicBezTo>
                <a:cubicBezTo>
                  <a:pt x="193" y="119"/>
                  <a:pt x="193" y="120"/>
                  <a:pt x="192" y="120"/>
                </a:cubicBezTo>
                <a:cubicBezTo>
                  <a:pt x="192" y="121"/>
                  <a:pt x="191" y="121"/>
                  <a:pt x="190" y="121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33"/>
                  <a:pt x="181" y="133"/>
                  <a:pt x="181" y="133"/>
                </a:cubicBezTo>
                <a:cubicBezTo>
                  <a:pt x="181" y="138"/>
                  <a:pt x="179" y="143"/>
                  <a:pt x="176" y="146"/>
                </a:cubicBezTo>
                <a:cubicBezTo>
                  <a:pt x="172" y="150"/>
                  <a:pt x="168" y="152"/>
                  <a:pt x="163" y="152"/>
                </a:cubicBezTo>
                <a:cubicBezTo>
                  <a:pt x="158" y="152"/>
                  <a:pt x="154" y="150"/>
                  <a:pt x="150" y="146"/>
                </a:cubicBezTo>
                <a:cubicBezTo>
                  <a:pt x="147" y="143"/>
                  <a:pt x="145" y="138"/>
                  <a:pt x="145" y="133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8" y="138"/>
                  <a:pt x="46" y="143"/>
                  <a:pt x="43" y="146"/>
                </a:cubicBezTo>
                <a:cubicBezTo>
                  <a:pt x="39" y="150"/>
                  <a:pt x="35" y="152"/>
                  <a:pt x="30" y="152"/>
                </a:cubicBezTo>
                <a:cubicBezTo>
                  <a:pt x="25" y="152"/>
                  <a:pt x="21" y="150"/>
                  <a:pt x="17" y="146"/>
                </a:cubicBezTo>
                <a:cubicBezTo>
                  <a:pt x="14" y="143"/>
                  <a:pt x="12" y="138"/>
                  <a:pt x="12" y="133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3" y="121"/>
                  <a:pt x="3" y="121"/>
                  <a:pt x="3" y="121"/>
                </a:cubicBezTo>
                <a:cubicBezTo>
                  <a:pt x="2" y="121"/>
                  <a:pt x="1" y="121"/>
                  <a:pt x="1" y="120"/>
                </a:cubicBezTo>
                <a:cubicBezTo>
                  <a:pt x="0" y="120"/>
                  <a:pt x="0" y="119"/>
                  <a:pt x="0" y="11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6"/>
                  <a:pt x="2" y="71"/>
                  <a:pt x="6" y="67"/>
                </a:cubicBezTo>
                <a:cubicBezTo>
                  <a:pt x="10" y="63"/>
                  <a:pt x="15" y="61"/>
                  <a:pt x="21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33" y="21"/>
                  <a:pt x="33" y="21"/>
                  <a:pt x="33" y="21"/>
                </a:cubicBezTo>
                <a:cubicBezTo>
                  <a:pt x="35" y="15"/>
                  <a:pt x="38" y="10"/>
                  <a:pt x="43" y="6"/>
                </a:cubicBezTo>
                <a:cubicBezTo>
                  <a:pt x="48" y="2"/>
                  <a:pt x="54" y="0"/>
                  <a:pt x="60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9" y="0"/>
                  <a:pt x="145" y="2"/>
                  <a:pt x="150" y="6"/>
                </a:cubicBezTo>
                <a:cubicBezTo>
                  <a:pt x="155" y="10"/>
                  <a:pt x="158" y="15"/>
                  <a:pt x="160" y="21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8" y="61"/>
                  <a:pt x="183" y="63"/>
                  <a:pt x="187" y="67"/>
                </a:cubicBezTo>
                <a:cubicBezTo>
                  <a:pt x="191" y="71"/>
                  <a:pt x="193" y="76"/>
                  <a:pt x="193" y="82"/>
                </a:cubicBezTo>
                <a:close/>
                <a:moveTo>
                  <a:pt x="41" y="102"/>
                </a:moveTo>
                <a:cubicBezTo>
                  <a:pt x="44" y="99"/>
                  <a:pt x="45" y="95"/>
                  <a:pt x="45" y="91"/>
                </a:cubicBezTo>
                <a:cubicBezTo>
                  <a:pt x="45" y="87"/>
                  <a:pt x="44" y="83"/>
                  <a:pt x="41" y="80"/>
                </a:cubicBezTo>
                <a:cubicBezTo>
                  <a:pt x="38" y="77"/>
                  <a:pt x="34" y="76"/>
                  <a:pt x="30" y="76"/>
                </a:cubicBezTo>
                <a:cubicBezTo>
                  <a:pt x="26" y="76"/>
                  <a:pt x="22" y="77"/>
                  <a:pt x="19" y="80"/>
                </a:cubicBezTo>
                <a:cubicBezTo>
                  <a:pt x="16" y="83"/>
                  <a:pt x="15" y="87"/>
                  <a:pt x="15" y="91"/>
                </a:cubicBezTo>
                <a:cubicBezTo>
                  <a:pt x="15" y="95"/>
                  <a:pt x="16" y="99"/>
                  <a:pt x="19" y="102"/>
                </a:cubicBezTo>
                <a:cubicBezTo>
                  <a:pt x="22" y="105"/>
                  <a:pt x="26" y="106"/>
                  <a:pt x="30" y="106"/>
                </a:cubicBezTo>
                <a:cubicBezTo>
                  <a:pt x="34" y="106"/>
                  <a:pt x="38" y="105"/>
                  <a:pt x="41" y="102"/>
                </a:cubicBezTo>
                <a:close/>
                <a:moveTo>
                  <a:pt x="48" y="61"/>
                </a:moveTo>
                <a:cubicBezTo>
                  <a:pt x="145" y="61"/>
                  <a:pt x="145" y="61"/>
                  <a:pt x="145" y="61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6" y="27"/>
                  <a:pt x="136" y="26"/>
                  <a:pt x="135" y="25"/>
                </a:cubicBezTo>
                <a:cubicBezTo>
                  <a:pt x="134" y="25"/>
                  <a:pt x="133" y="25"/>
                  <a:pt x="133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5"/>
                  <a:pt x="59" y="25"/>
                  <a:pt x="58" y="25"/>
                </a:cubicBezTo>
                <a:cubicBezTo>
                  <a:pt x="57" y="26"/>
                  <a:pt x="57" y="27"/>
                  <a:pt x="57" y="27"/>
                </a:cubicBezTo>
                <a:lnTo>
                  <a:pt x="48" y="61"/>
                </a:lnTo>
                <a:close/>
                <a:moveTo>
                  <a:pt x="174" y="102"/>
                </a:moveTo>
                <a:cubicBezTo>
                  <a:pt x="177" y="99"/>
                  <a:pt x="178" y="95"/>
                  <a:pt x="178" y="91"/>
                </a:cubicBezTo>
                <a:cubicBezTo>
                  <a:pt x="178" y="87"/>
                  <a:pt x="177" y="83"/>
                  <a:pt x="174" y="80"/>
                </a:cubicBezTo>
                <a:cubicBezTo>
                  <a:pt x="171" y="77"/>
                  <a:pt x="167" y="76"/>
                  <a:pt x="163" y="76"/>
                </a:cubicBezTo>
                <a:cubicBezTo>
                  <a:pt x="159" y="76"/>
                  <a:pt x="155" y="77"/>
                  <a:pt x="152" y="80"/>
                </a:cubicBezTo>
                <a:cubicBezTo>
                  <a:pt x="149" y="83"/>
                  <a:pt x="148" y="87"/>
                  <a:pt x="148" y="91"/>
                </a:cubicBezTo>
                <a:cubicBezTo>
                  <a:pt x="148" y="95"/>
                  <a:pt x="149" y="99"/>
                  <a:pt x="152" y="102"/>
                </a:cubicBezTo>
                <a:cubicBezTo>
                  <a:pt x="155" y="105"/>
                  <a:pt x="159" y="106"/>
                  <a:pt x="163" y="106"/>
                </a:cubicBezTo>
                <a:cubicBezTo>
                  <a:pt x="167" y="106"/>
                  <a:pt x="171" y="105"/>
                  <a:pt x="174" y="1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417070" y="3940534"/>
            <a:ext cx="155598" cy="157220"/>
          </a:xfrm>
          <a:custGeom>
            <a:pathLst>
              <a:path extrusionOk="0" h="146" w="145">
                <a:moveTo>
                  <a:pt x="141" y="2"/>
                </a:moveTo>
                <a:cubicBezTo>
                  <a:pt x="142" y="0"/>
                  <a:pt x="143" y="0"/>
                  <a:pt x="144" y="0"/>
                </a:cubicBezTo>
                <a:cubicBezTo>
                  <a:pt x="145" y="1"/>
                  <a:pt x="145" y="2"/>
                  <a:pt x="145" y="3"/>
                </a:cubicBezTo>
                <a:cubicBezTo>
                  <a:pt x="145" y="143"/>
                  <a:pt x="145" y="143"/>
                  <a:pt x="145" y="143"/>
                </a:cubicBezTo>
                <a:cubicBezTo>
                  <a:pt x="145" y="144"/>
                  <a:pt x="145" y="145"/>
                  <a:pt x="144" y="146"/>
                </a:cubicBezTo>
                <a:cubicBezTo>
                  <a:pt x="143" y="146"/>
                  <a:pt x="142" y="145"/>
                  <a:pt x="141" y="144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7"/>
                  <a:pt x="73" y="76"/>
                  <a:pt x="73" y="75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44"/>
                  <a:pt x="72" y="145"/>
                  <a:pt x="72" y="146"/>
                </a:cubicBezTo>
                <a:cubicBezTo>
                  <a:pt x="71" y="146"/>
                  <a:pt x="70" y="145"/>
                  <a:pt x="68" y="144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6"/>
                  <a:pt x="0" y="75"/>
                  <a:pt x="0" y="73"/>
                </a:cubicBezTo>
                <a:cubicBezTo>
                  <a:pt x="0" y="71"/>
                  <a:pt x="0" y="70"/>
                  <a:pt x="1" y="69"/>
                </a:cubicBezTo>
                <a:cubicBezTo>
                  <a:pt x="68" y="2"/>
                  <a:pt x="68" y="2"/>
                  <a:pt x="68" y="2"/>
                </a:cubicBezTo>
                <a:cubicBezTo>
                  <a:pt x="70" y="0"/>
                  <a:pt x="71" y="0"/>
                  <a:pt x="72" y="0"/>
                </a:cubicBezTo>
                <a:cubicBezTo>
                  <a:pt x="72" y="1"/>
                  <a:pt x="73" y="2"/>
                  <a:pt x="73" y="3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0"/>
                  <a:pt x="73" y="69"/>
                  <a:pt x="74" y="69"/>
                </a:cubicBezTo>
                <a:lnTo>
                  <a:pt x="141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1665055" y="3940534"/>
            <a:ext cx="155598" cy="157220"/>
          </a:xfrm>
          <a:custGeom>
            <a:pathLst>
              <a:path extrusionOk="0" h="146" w="145">
                <a:moveTo>
                  <a:pt x="140" y="44"/>
                </a:moveTo>
                <a:cubicBezTo>
                  <a:pt x="143" y="53"/>
                  <a:pt x="145" y="63"/>
                  <a:pt x="145" y="73"/>
                </a:cubicBezTo>
                <a:cubicBezTo>
                  <a:pt x="145" y="83"/>
                  <a:pt x="143" y="92"/>
                  <a:pt x="140" y="101"/>
                </a:cubicBezTo>
                <a:cubicBezTo>
                  <a:pt x="136" y="110"/>
                  <a:pt x="131" y="118"/>
                  <a:pt x="124" y="124"/>
                </a:cubicBezTo>
                <a:cubicBezTo>
                  <a:pt x="118" y="131"/>
                  <a:pt x="110" y="136"/>
                  <a:pt x="101" y="140"/>
                </a:cubicBezTo>
                <a:cubicBezTo>
                  <a:pt x="92" y="144"/>
                  <a:pt x="83" y="146"/>
                  <a:pt x="73" y="146"/>
                </a:cubicBezTo>
                <a:cubicBezTo>
                  <a:pt x="63" y="146"/>
                  <a:pt x="53" y="144"/>
                  <a:pt x="44" y="140"/>
                </a:cubicBezTo>
                <a:cubicBezTo>
                  <a:pt x="35" y="136"/>
                  <a:pt x="28" y="131"/>
                  <a:pt x="21" y="124"/>
                </a:cubicBezTo>
                <a:cubicBezTo>
                  <a:pt x="15" y="118"/>
                  <a:pt x="10" y="110"/>
                  <a:pt x="6" y="101"/>
                </a:cubicBezTo>
                <a:cubicBezTo>
                  <a:pt x="2" y="92"/>
                  <a:pt x="0" y="83"/>
                  <a:pt x="0" y="73"/>
                </a:cubicBezTo>
                <a:cubicBezTo>
                  <a:pt x="0" y="63"/>
                  <a:pt x="2" y="53"/>
                  <a:pt x="6" y="44"/>
                </a:cubicBezTo>
                <a:cubicBezTo>
                  <a:pt x="10" y="35"/>
                  <a:pt x="15" y="28"/>
                  <a:pt x="21" y="21"/>
                </a:cubicBezTo>
                <a:cubicBezTo>
                  <a:pt x="28" y="15"/>
                  <a:pt x="35" y="9"/>
                  <a:pt x="44" y="6"/>
                </a:cubicBezTo>
                <a:cubicBezTo>
                  <a:pt x="53" y="2"/>
                  <a:pt x="63" y="0"/>
                  <a:pt x="73" y="0"/>
                </a:cubicBezTo>
                <a:cubicBezTo>
                  <a:pt x="83" y="0"/>
                  <a:pt x="92" y="2"/>
                  <a:pt x="101" y="6"/>
                </a:cubicBezTo>
                <a:cubicBezTo>
                  <a:pt x="110" y="9"/>
                  <a:pt x="118" y="15"/>
                  <a:pt x="124" y="21"/>
                </a:cubicBezTo>
                <a:cubicBezTo>
                  <a:pt x="131" y="28"/>
                  <a:pt x="136" y="35"/>
                  <a:pt x="140" y="44"/>
                </a:cubicBezTo>
                <a:close/>
                <a:moveTo>
                  <a:pt x="30" y="101"/>
                </a:moveTo>
                <a:cubicBezTo>
                  <a:pt x="101" y="30"/>
                  <a:pt x="101" y="30"/>
                  <a:pt x="101" y="30"/>
                </a:cubicBezTo>
                <a:cubicBezTo>
                  <a:pt x="93" y="24"/>
                  <a:pt x="83" y="21"/>
                  <a:pt x="73" y="21"/>
                </a:cubicBezTo>
                <a:cubicBezTo>
                  <a:pt x="63" y="21"/>
                  <a:pt x="55" y="23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4" y="55"/>
                  <a:pt x="21" y="63"/>
                  <a:pt x="21" y="73"/>
                </a:cubicBezTo>
                <a:cubicBezTo>
                  <a:pt x="21" y="83"/>
                  <a:pt x="24" y="92"/>
                  <a:pt x="30" y="101"/>
                </a:cubicBezTo>
                <a:close/>
                <a:moveTo>
                  <a:pt x="124" y="73"/>
                </a:moveTo>
                <a:cubicBezTo>
                  <a:pt x="124" y="62"/>
                  <a:pt x="121" y="53"/>
                  <a:pt x="116" y="45"/>
                </a:cubicBezTo>
                <a:cubicBezTo>
                  <a:pt x="45" y="116"/>
                  <a:pt x="45" y="116"/>
                  <a:pt x="45" y="116"/>
                </a:cubicBezTo>
                <a:cubicBezTo>
                  <a:pt x="53" y="122"/>
                  <a:pt x="63" y="124"/>
                  <a:pt x="73" y="124"/>
                </a:cubicBezTo>
                <a:cubicBezTo>
                  <a:pt x="80" y="124"/>
                  <a:pt x="86" y="123"/>
                  <a:pt x="93" y="120"/>
                </a:cubicBezTo>
                <a:cubicBezTo>
                  <a:pt x="99" y="117"/>
                  <a:pt x="104" y="114"/>
                  <a:pt x="109" y="109"/>
                </a:cubicBezTo>
                <a:cubicBezTo>
                  <a:pt x="114" y="105"/>
                  <a:pt x="117" y="99"/>
                  <a:pt x="120" y="93"/>
                </a:cubicBezTo>
                <a:cubicBezTo>
                  <a:pt x="123" y="86"/>
                  <a:pt x="124" y="80"/>
                  <a:pt x="124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1911421" y="3927568"/>
            <a:ext cx="196120" cy="183153"/>
          </a:xfrm>
          <a:custGeom>
            <a:pathLst>
              <a:path extrusionOk="0" h="170" w="182">
                <a:moveTo>
                  <a:pt x="91" y="0"/>
                </a:moveTo>
                <a:cubicBezTo>
                  <a:pt x="182" y="37"/>
                  <a:pt x="182" y="37"/>
                  <a:pt x="182" y="37"/>
                </a:cubicBezTo>
                <a:cubicBezTo>
                  <a:pt x="182" y="49"/>
                  <a:pt x="182" y="49"/>
                  <a:pt x="182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50"/>
                  <a:pt x="169" y="52"/>
                  <a:pt x="167" y="53"/>
                </a:cubicBezTo>
                <a:cubicBezTo>
                  <a:pt x="166" y="54"/>
                  <a:pt x="165" y="55"/>
                  <a:pt x="16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17" y="55"/>
                  <a:pt x="15" y="54"/>
                  <a:pt x="14" y="53"/>
                </a:cubicBezTo>
                <a:cubicBezTo>
                  <a:pt x="13" y="52"/>
                  <a:pt x="12" y="50"/>
                  <a:pt x="12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37"/>
                  <a:pt x="0" y="37"/>
                  <a:pt x="0" y="37"/>
                </a:cubicBezTo>
                <a:lnTo>
                  <a:pt x="91" y="0"/>
                </a:lnTo>
                <a:close/>
                <a:moveTo>
                  <a:pt x="175" y="151"/>
                </a:moveTo>
                <a:cubicBezTo>
                  <a:pt x="177" y="151"/>
                  <a:pt x="178" y="152"/>
                  <a:pt x="180" y="153"/>
                </a:cubicBezTo>
                <a:cubicBezTo>
                  <a:pt x="181" y="154"/>
                  <a:pt x="182" y="156"/>
                  <a:pt x="182" y="158"/>
                </a:cubicBezTo>
                <a:cubicBezTo>
                  <a:pt x="182" y="170"/>
                  <a:pt x="182" y="170"/>
                  <a:pt x="182" y="170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6"/>
                  <a:pt x="1" y="154"/>
                  <a:pt x="2" y="153"/>
                </a:cubicBezTo>
                <a:cubicBezTo>
                  <a:pt x="3" y="152"/>
                  <a:pt x="5" y="151"/>
                  <a:pt x="7" y="151"/>
                </a:cubicBezTo>
                <a:lnTo>
                  <a:pt x="175" y="151"/>
                </a:lnTo>
                <a:close/>
                <a:moveTo>
                  <a:pt x="24" y="61"/>
                </a:moveTo>
                <a:cubicBezTo>
                  <a:pt x="48" y="61"/>
                  <a:pt x="48" y="61"/>
                  <a:pt x="48" y="61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61" y="61"/>
                  <a:pt x="61" y="61"/>
                  <a:pt x="61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133"/>
                  <a:pt x="85" y="133"/>
                  <a:pt x="85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97" y="61"/>
                  <a:pt x="97" y="61"/>
                  <a:pt x="97" y="61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157" y="133"/>
                  <a:pt x="157" y="133"/>
                  <a:pt x="157" y="133"/>
                </a:cubicBezTo>
                <a:cubicBezTo>
                  <a:pt x="163" y="133"/>
                  <a:pt x="163" y="133"/>
                  <a:pt x="163" y="133"/>
                </a:cubicBezTo>
                <a:cubicBezTo>
                  <a:pt x="165" y="133"/>
                  <a:pt x="166" y="134"/>
                  <a:pt x="167" y="135"/>
                </a:cubicBezTo>
                <a:cubicBezTo>
                  <a:pt x="169" y="136"/>
                  <a:pt x="169" y="138"/>
                  <a:pt x="169" y="139"/>
                </a:cubicBezTo>
                <a:cubicBezTo>
                  <a:pt x="169" y="145"/>
                  <a:pt x="169" y="145"/>
                  <a:pt x="169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12" y="138"/>
                  <a:pt x="13" y="136"/>
                  <a:pt x="14" y="135"/>
                </a:cubicBezTo>
                <a:cubicBezTo>
                  <a:pt x="15" y="134"/>
                  <a:pt x="17" y="133"/>
                  <a:pt x="19" y="133"/>
                </a:cubicBezTo>
                <a:cubicBezTo>
                  <a:pt x="24" y="133"/>
                  <a:pt x="24" y="133"/>
                  <a:pt x="24" y="133"/>
                </a:cubicBezTo>
                <a:lnTo>
                  <a:pt x="24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211273" y="3940534"/>
            <a:ext cx="207465" cy="157220"/>
          </a:xfrm>
          <a:custGeom>
            <a:pathLst>
              <a:path extrusionOk="0" h="97" w="128">
                <a:moveTo>
                  <a:pt x="128" y="88"/>
                </a:moveTo>
                <a:lnTo>
                  <a:pt x="128" y="97"/>
                </a:lnTo>
                <a:lnTo>
                  <a:pt x="0" y="97"/>
                </a:lnTo>
                <a:lnTo>
                  <a:pt x="0" y="0"/>
                </a:lnTo>
                <a:lnTo>
                  <a:pt x="8" y="0"/>
                </a:lnTo>
                <a:lnTo>
                  <a:pt x="8" y="88"/>
                </a:lnTo>
                <a:lnTo>
                  <a:pt x="128" y="88"/>
                </a:lnTo>
                <a:close/>
                <a:moveTo>
                  <a:pt x="40" y="48"/>
                </a:moveTo>
                <a:lnTo>
                  <a:pt x="40" y="80"/>
                </a:lnTo>
                <a:lnTo>
                  <a:pt x="24" y="80"/>
                </a:lnTo>
                <a:lnTo>
                  <a:pt x="24" y="48"/>
                </a:lnTo>
                <a:lnTo>
                  <a:pt x="40" y="48"/>
                </a:lnTo>
                <a:close/>
                <a:moveTo>
                  <a:pt x="64" y="16"/>
                </a:moveTo>
                <a:lnTo>
                  <a:pt x="64" y="80"/>
                </a:lnTo>
                <a:lnTo>
                  <a:pt x="48" y="80"/>
                </a:lnTo>
                <a:lnTo>
                  <a:pt x="48" y="16"/>
                </a:lnTo>
                <a:lnTo>
                  <a:pt x="64" y="16"/>
                </a:lnTo>
                <a:close/>
                <a:moveTo>
                  <a:pt x="88" y="32"/>
                </a:moveTo>
                <a:lnTo>
                  <a:pt x="88" y="80"/>
                </a:lnTo>
                <a:lnTo>
                  <a:pt x="72" y="80"/>
                </a:lnTo>
                <a:lnTo>
                  <a:pt x="72" y="32"/>
                </a:lnTo>
                <a:lnTo>
                  <a:pt x="88" y="32"/>
                </a:lnTo>
                <a:close/>
                <a:moveTo>
                  <a:pt x="112" y="8"/>
                </a:moveTo>
                <a:lnTo>
                  <a:pt x="112" y="80"/>
                </a:lnTo>
                <a:lnTo>
                  <a:pt x="97" y="80"/>
                </a:lnTo>
                <a:lnTo>
                  <a:pt x="97" y="8"/>
                </a:lnTo>
                <a:lnTo>
                  <a:pt x="112" y="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2511124" y="3940534"/>
            <a:ext cx="207465" cy="157220"/>
          </a:xfrm>
          <a:custGeom>
            <a:pathLst>
              <a:path extrusionOk="0" h="97" w="128">
                <a:moveTo>
                  <a:pt x="128" y="88"/>
                </a:moveTo>
                <a:lnTo>
                  <a:pt x="128" y="97"/>
                </a:lnTo>
                <a:lnTo>
                  <a:pt x="0" y="97"/>
                </a:lnTo>
                <a:lnTo>
                  <a:pt x="0" y="0"/>
                </a:lnTo>
                <a:lnTo>
                  <a:pt x="8" y="0"/>
                </a:lnTo>
                <a:lnTo>
                  <a:pt x="8" y="88"/>
                </a:lnTo>
                <a:lnTo>
                  <a:pt x="128" y="88"/>
                </a:lnTo>
                <a:close/>
                <a:moveTo>
                  <a:pt x="40" y="48"/>
                </a:moveTo>
                <a:lnTo>
                  <a:pt x="40" y="80"/>
                </a:lnTo>
                <a:lnTo>
                  <a:pt x="24" y="80"/>
                </a:lnTo>
                <a:lnTo>
                  <a:pt x="24" y="48"/>
                </a:lnTo>
                <a:lnTo>
                  <a:pt x="40" y="48"/>
                </a:lnTo>
                <a:close/>
                <a:moveTo>
                  <a:pt x="64" y="16"/>
                </a:moveTo>
                <a:lnTo>
                  <a:pt x="64" y="80"/>
                </a:lnTo>
                <a:lnTo>
                  <a:pt x="48" y="80"/>
                </a:lnTo>
                <a:lnTo>
                  <a:pt x="48" y="16"/>
                </a:lnTo>
                <a:lnTo>
                  <a:pt x="64" y="16"/>
                </a:lnTo>
                <a:close/>
                <a:moveTo>
                  <a:pt x="88" y="32"/>
                </a:moveTo>
                <a:lnTo>
                  <a:pt x="88" y="80"/>
                </a:lnTo>
                <a:lnTo>
                  <a:pt x="72" y="80"/>
                </a:lnTo>
                <a:lnTo>
                  <a:pt x="72" y="32"/>
                </a:lnTo>
                <a:lnTo>
                  <a:pt x="88" y="32"/>
                </a:lnTo>
                <a:close/>
                <a:moveTo>
                  <a:pt x="112" y="8"/>
                </a:moveTo>
                <a:lnTo>
                  <a:pt x="112" y="80"/>
                </a:lnTo>
                <a:lnTo>
                  <a:pt x="96" y="80"/>
                </a:lnTo>
                <a:lnTo>
                  <a:pt x="96" y="8"/>
                </a:lnTo>
                <a:lnTo>
                  <a:pt x="112" y="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2809356" y="3940534"/>
            <a:ext cx="181532" cy="142632"/>
          </a:xfrm>
          <a:custGeom>
            <a:pathLst>
              <a:path extrusionOk="0" h="88" w="112">
                <a:moveTo>
                  <a:pt x="4" y="88"/>
                </a:moveTo>
                <a:lnTo>
                  <a:pt x="0" y="88"/>
                </a:lnTo>
                <a:lnTo>
                  <a:pt x="0" y="0"/>
                </a:lnTo>
                <a:lnTo>
                  <a:pt x="4" y="0"/>
                </a:lnTo>
                <a:lnTo>
                  <a:pt x="4" y="88"/>
                </a:lnTo>
                <a:close/>
                <a:moveTo>
                  <a:pt x="8" y="88"/>
                </a:moveTo>
                <a:lnTo>
                  <a:pt x="6" y="88"/>
                </a:lnTo>
                <a:lnTo>
                  <a:pt x="6" y="0"/>
                </a:lnTo>
                <a:lnTo>
                  <a:pt x="8" y="0"/>
                </a:lnTo>
                <a:lnTo>
                  <a:pt x="8" y="88"/>
                </a:lnTo>
                <a:close/>
                <a:moveTo>
                  <a:pt x="14" y="88"/>
                </a:moveTo>
                <a:lnTo>
                  <a:pt x="12" y="88"/>
                </a:lnTo>
                <a:lnTo>
                  <a:pt x="12" y="0"/>
                </a:lnTo>
                <a:lnTo>
                  <a:pt x="14" y="0"/>
                </a:lnTo>
                <a:lnTo>
                  <a:pt x="14" y="88"/>
                </a:lnTo>
                <a:close/>
                <a:moveTo>
                  <a:pt x="24" y="88"/>
                </a:moveTo>
                <a:lnTo>
                  <a:pt x="22" y="88"/>
                </a:lnTo>
                <a:lnTo>
                  <a:pt x="22" y="0"/>
                </a:lnTo>
                <a:lnTo>
                  <a:pt x="24" y="0"/>
                </a:lnTo>
                <a:lnTo>
                  <a:pt x="24" y="88"/>
                </a:lnTo>
                <a:close/>
                <a:moveTo>
                  <a:pt x="34" y="88"/>
                </a:moveTo>
                <a:lnTo>
                  <a:pt x="30" y="88"/>
                </a:lnTo>
                <a:lnTo>
                  <a:pt x="30" y="0"/>
                </a:lnTo>
                <a:lnTo>
                  <a:pt x="34" y="0"/>
                </a:lnTo>
                <a:lnTo>
                  <a:pt x="34" y="88"/>
                </a:lnTo>
                <a:close/>
                <a:moveTo>
                  <a:pt x="41" y="88"/>
                </a:moveTo>
                <a:lnTo>
                  <a:pt x="40" y="88"/>
                </a:lnTo>
                <a:lnTo>
                  <a:pt x="40" y="0"/>
                </a:lnTo>
                <a:lnTo>
                  <a:pt x="41" y="0"/>
                </a:lnTo>
                <a:lnTo>
                  <a:pt x="41" y="88"/>
                </a:lnTo>
                <a:close/>
                <a:moveTo>
                  <a:pt x="45" y="88"/>
                </a:moveTo>
                <a:lnTo>
                  <a:pt x="43" y="88"/>
                </a:lnTo>
                <a:lnTo>
                  <a:pt x="43" y="0"/>
                </a:lnTo>
                <a:lnTo>
                  <a:pt x="45" y="0"/>
                </a:lnTo>
                <a:lnTo>
                  <a:pt x="45" y="88"/>
                </a:lnTo>
                <a:close/>
                <a:moveTo>
                  <a:pt x="49" y="88"/>
                </a:moveTo>
                <a:lnTo>
                  <a:pt x="47" y="88"/>
                </a:lnTo>
                <a:lnTo>
                  <a:pt x="47" y="0"/>
                </a:lnTo>
                <a:lnTo>
                  <a:pt x="49" y="0"/>
                </a:lnTo>
                <a:lnTo>
                  <a:pt x="49" y="88"/>
                </a:lnTo>
                <a:close/>
                <a:moveTo>
                  <a:pt x="59" y="88"/>
                </a:moveTo>
                <a:lnTo>
                  <a:pt x="55" y="88"/>
                </a:lnTo>
                <a:lnTo>
                  <a:pt x="55" y="0"/>
                </a:lnTo>
                <a:lnTo>
                  <a:pt x="59" y="0"/>
                </a:lnTo>
                <a:lnTo>
                  <a:pt x="59" y="88"/>
                </a:lnTo>
                <a:close/>
                <a:moveTo>
                  <a:pt x="69" y="88"/>
                </a:moveTo>
                <a:lnTo>
                  <a:pt x="65" y="88"/>
                </a:lnTo>
                <a:lnTo>
                  <a:pt x="65" y="0"/>
                </a:lnTo>
                <a:lnTo>
                  <a:pt x="69" y="0"/>
                </a:lnTo>
                <a:lnTo>
                  <a:pt x="69" y="88"/>
                </a:lnTo>
                <a:close/>
                <a:moveTo>
                  <a:pt x="77" y="88"/>
                </a:moveTo>
                <a:lnTo>
                  <a:pt x="73" y="88"/>
                </a:lnTo>
                <a:lnTo>
                  <a:pt x="73" y="0"/>
                </a:lnTo>
                <a:lnTo>
                  <a:pt x="77" y="0"/>
                </a:lnTo>
                <a:lnTo>
                  <a:pt x="77" y="88"/>
                </a:lnTo>
                <a:close/>
                <a:moveTo>
                  <a:pt x="85" y="88"/>
                </a:moveTo>
                <a:lnTo>
                  <a:pt x="81" y="88"/>
                </a:lnTo>
                <a:lnTo>
                  <a:pt x="81" y="0"/>
                </a:lnTo>
                <a:lnTo>
                  <a:pt x="85" y="0"/>
                </a:lnTo>
                <a:lnTo>
                  <a:pt x="85" y="88"/>
                </a:lnTo>
                <a:close/>
                <a:moveTo>
                  <a:pt x="91" y="88"/>
                </a:moveTo>
                <a:lnTo>
                  <a:pt x="87" y="88"/>
                </a:lnTo>
                <a:lnTo>
                  <a:pt x="87" y="0"/>
                </a:lnTo>
                <a:lnTo>
                  <a:pt x="91" y="0"/>
                </a:lnTo>
                <a:lnTo>
                  <a:pt x="91" y="88"/>
                </a:lnTo>
                <a:close/>
                <a:moveTo>
                  <a:pt x="103" y="88"/>
                </a:moveTo>
                <a:lnTo>
                  <a:pt x="97" y="88"/>
                </a:lnTo>
                <a:lnTo>
                  <a:pt x="97" y="0"/>
                </a:lnTo>
                <a:lnTo>
                  <a:pt x="103" y="0"/>
                </a:lnTo>
                <a:lnTo>
                  <a:pt x="103" y="88"/>
                </a:lnTo>
                <a:close/>
                <a:moveTo>
                  <a:pt x="107" y="88"/>
                </a:moveTo>
                <a:lnTo>
                  <a:pt x="105" y="88"/>
                </a:lnTo>
                <a:lnTo>
                  <a:pt x="105" y="0"/>
                </a:lnTo>
                <a:lnTo>
                  <a:pt x="107" y="0"/>
                </a:lnTo>
                <a:lnTo>
                  <a:pt x="107" y="88"/>
                </a:lnTo>
                <a:close/>
                <a:moveTo>
                  <a:pt x="112" y="88"/>
                </a:moveTo>
                <a:lnTo>
                  <a:pt x="109" y="88"/>
                </a:lnTo>
                <a:lnTo>
                  <a:pt x="109" y="0"/>
                </a:lnTo>
                <a:lnTo>
                  <a:pt x="112" y="0"/>
                </a:lnTo>
                <a:lnTo>
                  <a:pt x="112" y="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3083275" y="3953501"/>
            <a:ext cx="155598" cy="129665"/>
          </a:xfrm>
          <a:custGeom>
            <a:pathLst>
              <a:path extrusionOk="0" h="121" w="145">
                <a:moveTo>
                  <a:pt x="145" y="6"/>
                </a:moveTo>
                <a:cubicBezTo>
                  <a:pt x="145" y="19"/>
                  <a:pt x="145" y="19"/>
                  <a:pt x="145" y="19"/>
                </a:cubicBezTo>
                <a:cubicBezTo>
                  <a:pt x="145" y="20"/>
                  <a:pt x="145" y="22"/>
                  <a:pt x="144" y="23"/>
                </a:cubicBezTo>
                <a:cubicBezTo>
                  <a:pt x="142" y="24"/>
                  <a:pt x="141" y="25"/>
                  <a:pt x="139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5"/>
                  <a:pt x="3" y="24"/>
                  <a:pt x="2" y="23"/>
                </a:cubicBezTo>
                <a:cubicBezTo>
                  <a:pt x="1" y="22"/>
                  <a:pt x="0" y="20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3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1" y="0"/>
                  <a:pt x="142" y="1"/>
                  <a:pt x="144" y="2"/>
                </a:cubicBezTo>
                <a:cubicBezTo>
                  <a:pt x="145" y="3"/>
                  <a:pt x="145" y="5"/>
                  <a:pt x="145" y="6"/>
                </a:cubicBezTo>
                <a:close/>
                <a:moveTo>
                  <a:pt x="145" y="55"/>
                </a:moveTo>
                <a:cubicBezTo>
                  <a:pt x="145" y="67"/>
                  <a:pt x="145" y="67"/>
                  <a:pt x="145" y="67"/>
                </a:cubicBezTo>
                <a:cubicBezTo>
                  <a:pt x="145" y="69"/>
                  <a:pt x="145" y="70"/>
                  <a:pt x="144" y="71"/>
                </a:cubicBezTo>
                <a:cubicBezTo>
                  <a:pt x="142" y="72"/>
                  <a:pt x="141" y="73"/>
                  <a:pt x="139" y="73"/>
                </a:cubicBezTo>
                <a:cubicBezTo>
                  <a:pt x="6" y="73"/>
                  <a:pt x="6" y="73"/>
                  <a:pt x="6" y="73"/>
                </a:cubicBezTo>
                <a:cubicBezTo>
                  <a:pt x="5" y="73"/>
                  <a:pt x="3" y="72"/>
                  <a:pt x="2" y="71"/>
                </a:cubicBezTo>
                <a:cubicBezTo>
                  <a:pt x="1" y="70"/>
                  <a:pt x="0" y="69"/>
                  <a:pt x="0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3"/>
                  <a:pt x="1" y="52"/>
                  <a:pt x="2" y="51"/>
                </a:cubicBezTo>
                <a:cubicBezTo>
                  <a:pt x="3" y="49"/>
                  <a:pt x="5" y="49"/>
                  <a:pt x="6" y="49"/>
                </a:cubicBezTo>
                <a:cubicBezTo>
                  <a:pt x="139" y="49"/>
                  <a:pt x="139" y="49"/>
                  <a:pt x="139" y="49"/>
                </a:cubicBezTo>
                <a:cubicBezTo>
                  <a:pt x="141" y="49"/>
                  <a:pt x="142" y="49"/>
                  <a:pt x="144" y="51"/>
                </a:cubicBezTo>
                <a:cubicBezTo>
                  <a:pt x="145" y="52"/>
                  <a:pt x="145" y="53"/>
                  <a:pt x="145" y="55"/>
                </a:cubicBezTo>
                <a:close/>
                <a:moveTo>
                  <a:pt x="145" y="103"/>
                </a:moveTo>
                <a:cubicBezTo>
                  <a:pt x="145" y="115"/>
                  <a:pt x="145" y="115"/>
                  <a:pt x="145" y="115"/>
                </a:cubicBezTo>
                <a:cubicBezTo>
                  <a:pt x="145" y="117"/>
                  <a:pt x="145" y="118"/>
                  <a:pt x="144" y="120"/>
                </a:cubicBezTo>
                <a:cubicBezTo>
                  <a:pt x="142" y="121"/>
                  <a:pt x="141" y="121"/>
                  <a:pt x="139" y="121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1"/>
                  <a:pt x="3" y="121"/>
                  <a:pt x="2" y="120"/>
                </a:cubicBezTo>
                <a:cubicBezTo>
                  <a:pt x="1" y="118"/>
                  <a:pt x="0" y="117"/>
                  <a:pt x="0" y="11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2"/>
                  <a:pt x="1" y="100"/>
                  <a:pt x="2" y="99"/>
                </a:cubicBezTo>
                <a:cubicBezTo>
                  <a:pt x="3" y="98"/>
                  <a:pt x="5" y="97"/>
                  <a:pt x="6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41" y="97"/>
                  <a:pt x="142" y="98"/>
                  <a:pt x="144" y="99"/>
                </a:cubicBezTo>
                <a:cubicBezTo>
                  <a:pt x="145" y="100"/>
                  <a:pt x="145" y="102"/>
                  <a:pt x="145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336124" y="3940534"/>
            <a:ext cx="162083" cy="142632"/>
          </a:xfrm>
          <a:custGeom>
            <a:pathLst>
              <a:path extrusionOk="0" h="133" w="151">
                <a:moveTo>
                  <a:pt x="151" y="115"/>
                </a:moveTo>
                <a:cubicBezTo>
                  <a:pt x="151" y="133"/>
                  <a:pt x="151" y="133"/>
                  <a:pt x="151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3" y="115"/>
                  <a:pt x="43" y="115"/>
                  <a:pt x="43" y="115"/>
                </a:cubicBezTo>
                <a:cubicBezTo>
                  <a:pt x="55" y="97"/>
                  <a:pt x="55" y="97"/>
                  <a:pt x="55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33" y="97"/>
                  <a:pt x="24" y="94"/>
                  <a:pt x="17" y="86"/>
                </a:cubicBezTo>
                <a:cubicBezTo>
                  <a:pt x="10" y="79"/>
                  <a:pt x="6" y="71"/>
                  <a:pt x="6" y="61"/>
                </a:cubicBez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12"/>
                  <a:pt x="3" y="12"/>
                  <a:pt x="3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52" y="0"/>
                  <a:pt x="52" y="0"/>
                  <a:pt x="5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139" y="21"/>
                  <a:pt x="139" y="21"/>
                  <a:pt x="139" y="21"/>
                </a:cubicBezTo>
                <a:cubicBezTo>
                  <a:pt x="139" y="97"/>
                  <a:pt x="139" y="97"/>
                  <a:pt x="139" y="97"/>
                </a:cubicBezTo>
                <a:lnTo>
                  <a:pt x="151" y="115"/>
                </a:lnTo>
                <a:close/>
                <a:moveTo>
                  <a:pt x="55" y="73"/>
                </a:moveTo>
                <a:cubicBezTo>
                  <a:pt x="55" y="37"/>
                  <a:pt x="55" y="37"/>
                  <a:pt x="55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4"/>
                  <a:pt x="32" y="67"/>
                  <a:pt x="34" y="69"/>
                </a:cubicBezTo>
                <a:cubicBezTo>
                  <a:pt x="36" y="72"/>
                  <a:pt x="39" y="73"/>
                  <a:pt x="43" y="73"/>
                </a:cubicBezTo>
                <a:lnTo>
                  <a:pt x="55" y="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3590593" y="3953501"/>
            <a:ext cx="207465" cy="131287"/>
          </a:xfrm>
          <a:custGeom>
            <a:pathLst>
              <a:path extrusionOk="0" h="122" w="194">
                <a:moveTo>
                  <a:pt x="0" y="0"/>
                </a:moveTo>
                <a:cubicBezTo>
                  <a:pt x="56" y="0"/>
                  <a:pt x="56" y="0"/>
                  <a:pt x="56" y="0"/>
                </a:cubicBezTo>
                <a:cubicBezTo>
                  <a:pt x="62" y="0"/>
                  <a:pt x="67" y="1"/>
                  <a:pt x="71" y="2"/>
                </a:cubicBezTo>
                <a:cubicBezTo>
                  <a:pt x="75" y="2"/>
                  <a:pt x="79" y="4"/>
                  <a:pt x="83" y="6"/>
                </a:cubicBezTo>
                <a:cubicBezTo>
                  <a:pt x="87" y="8"/>
                  <a:pt x="89" y="11"/>
                  <a:pt x="91" y="15"/>
                </a:cubicBezTo>
                <a:cubicBezTo>
                  <a:pt x="93" y="19"/>
                  <a:pt x="94" y="24"/>
                  <a:pt x="94" y="30"/>
                </a:cubicBezTo>
                <a:cubicBezTo>
                  <a:pt x="94" y="41"/>
                  <a:pt x="89" y="49"/>
                  <a:pt x="78" y="55"/>
                </a:cubicBezTo>
                <a:cubicBezTo>
                  <a:pt x="85" y="57"/>
                  <a:pt x="91" y="60"/>
                  <a:pt x="94" y="65"/>
                </a:cubicBezTo>
                <a:cubicBezTo>
                  <a:pt x="98" y="71"/>
                  <a:pt x="100" y="77"/>
                  <a:pt x="100" y="85"/>
                </a:cubicBezTo>
                <a:cubicBezTo>
                  <a:pt x="100" y="89"/>
                  <a:pt x="99" y="94"/>
                  <a:pt x="98" y="98"/>
                </a:cubicBezTo>
                <a:cubicBezTo>
                  <a:pt x="96" y="102"/>
                  <a:pt x="94" y="105"/>
                  <a:pt x="91" y="107"/>
                </a:cubicBezTo>
                <a:cubicBezTo>
                  <a:pt x="89" y="110"/>
                  <a:pt x="86" y="112"/>
                  <a:pt x="82" y="114"/>
                </a:cubicBezTo>
                <a:cubicBezTo>
                  <a:pt x="78" y="116"/>
                  <a:pt x="75" y="117"/>
                  <a:pt x="71" y="118"/>
                </a:cubicBezTo>
                <a:cubicBezTo>
                  <a:pt x="67" y="119"/>
                  <a:pt x="62" y="119"/>
                  <a:pt x="58" y="119"/>
                </a:cubicBezTo>
                <a:cubicBezTo>
                  <a:pt x="0" y="119"/>
                  <a:pt x="0" y="119"/>
                  <a:pt x="0" y="119"/>
                </a:cubicBezTo>
                <a:lnTo>
                  <a:pt x="0" y="0"/>
                </a:lnTo>
                <a:close/>
                <a:moveTo>
                  <a:pt x="26" y="48"/>
                </a:moveTo>
                <a:cubicBezTo>
                  <a:pt x="53" y="48"/>
                  <a:pt x="53" y="48"/>
                  <a:pt x="53" y="48"/>
                </a:cubicBezTo>
                <a:cubicBezTo>
                  <a:pt x="58" y="48"/>
                  <a:pt x="62" y="47"/>
                  <a:pt x="65" y="45"/>
                </a:cubicBezTo>
                <a:cubicBezTo>
                  <a:pt x="67" y="43"/>
                  <a:pt x="69" y="39"/>
                  <a:pt x="69" y="34"/>
                </a:cubicBezTo>
                <a:cubicBezTo>
                  <a:pt x="69" y="25"/>
                  <a:pt x="63" y="21"/>
                  <a:pt x="51" y="21"/>
                </a:cubicBezTo>
                <a:cubicBezTo>
                  <a:pt x="26" y="21"/>
                  <a:pt x="26" y="21"/>
                  <a:pt x="26" y="21"/>
                </a:cubicBezTo>
                <a:lnTo>
                  <a:pt x="26" y="48"/>
                </a:lnTo>
                <a:close/>
                <a:moveTo>
                  <a:pt x="26" y="99"/>
                </a:moveTo>
                <a:cubicBezTo>
                  <a:pt x="54" y="99"/>
                  <a:pt x="54" y="99"/>
                  <a:pt x="54" y="99"/>
                </a:cubicBezTo>
                <a:cubicBezTo>
                  <a:pt x="67" y="99"/>
                  <a:pt x="74" y="94"/>
                  <a:pt x="74" y="83"/>
                </a:cubicBezTo>
                <a:cubicBezTo>
                  <a:pt x="74" y="72"/>
                  <a:pt x="67" y="66"/>
                  <a:pt x="55" y="66"/>
                </a:cubicBezTo>
                <a:cubicBezTo>
                  <a:pt x="26" y="66"/>
                  <a:pt x="26" y="66"/>
                  <a:pt x="26" y="66"/>
                </a:cubicBezTo>
                <a:lnTo>
                  <a:pt x="26" y="99"/>
                </a:lnTo>
                <a:close/>
                <a:moveTo>
                  <a:pt x="153" y="104"/>
                </a:moveTo>
                <a:cubicBezTo>
                  <a:pt x="157" y="104"/>
                  <a:pt x="160" y="103"/>
                  <a:pt x="164" y="101"/>
                </a:cubicBezTo>
                <a:cubicBezTo>
                  <a:pt x="168" y="99"/>
                  <a:pt x="170" y="96"/>
                  <a:pt x="171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186" y="112"/>
                  <a:pt x="172" y="122"/>
                  <a:pt x="152" y="122"/>
                </a:cubicBezTo>
                <a:cubicBezTo>
                  <a:pt x="138" y="122"/>
                  <a:pt x="128" y="117"/>
                  <a:pt x="120" y="109"/>
                </a:cubicBezTo>
                <a:cubicBezTo>
                  <a:pt x="112" y="101"/>
                  <a:pt x="108" y="90"/>
                  <a:pt x="108" y="76"/>
                </a:cubicBezTo>
                <a:cubicBezTo>
                  <a:pt x="108" y="63"/>
                  <a:pt x="112" y="52"/>
                  <a:pt x="120" y="44"/>
                </a:cubicBezTo>
                <a:cubicBezTo>
                  <a:pt x="128" y="35"/>
                  <a:pt x="139" y="31"/>
                  <a:pt x="152" y="31"/>
                </a:cubicBezTo>
                <a:cubicBezTo>
                  <a:pt x="161" y="31"/>
                  <a:pt x="168" y="33"/>
                  <a:pt x="175" y="37"/>
                </a:cubicBezTo>
                <a:cubicBezTo>
                  <a:pt x="181" y="41"/>
                  <a:pt x="186" y="47"/>
                  <a:pt x="189" y="54"/>
                </a:cubicBezTo>
                <a:cubicBezTo>
                  <a:pt x="192" y="61"/>
                  <a:pt x="194" y="69"/>
                  <a:pt x="194" y="77"/>
                </a:cubicBezTo>
                <a:cubicBezTo>
                  <a:pt x="194" y="79"/>
                  <a:pt x="194" y="80"/>
                  <a:pt x="194" y="82"/>
                </a:cubicBezTo>
                <a:cubicBezTo>
                  <a:pt x="131" y="82"/>
                  <a:pt x="131" y="82"/>
                  <a:pt x="131" y="82"/>
                </a:cubicBezTo>
                <a:cubicBezTo>
                  <a:pt x="131" y="89"/>
                  <a:pt x="133" y="94"/>
                  <a:pt x="137" y="98"/>
                </a:cubicBezTo>
                <a:cubicBezTo>
                  <a:pt x="140" y="102"/>
                  <a:pt x="146" y="104"/>
                  <a:pt x="153" y="104"/>
                </a:cubicBezTo>
                <a:close/>
                <a:moveTo>
                  <a:pt x="175" y="8"/>
                </a:moveTo>
                <a:cubicBezTo>
                  <a:pt x="127" y="8"/>
                  <a:pt x="127" y="8"/>
                  <a:pt x="127" y="8"/>
                </a:cubicBezTo>
                <a:cubicBezTo>
                  <a:pt x="127" y="20"/>
                  <a:pt x="127" y="20"/>
                  <a:pt x="127" y="20"/>
                </a:cubicBezTo>
                <a:cubicBezTo>
                  <a:pt x="175" y="20"/>
                  <a:pt x="175" y="20"/>
                  <a:pt x="175" y="20"/>
                </a:cubicBezTo>
                <a:lnTo>
                  <a:pt x="175" y="8"/>
                </a:lnTo>
                <a:close/>
                <a:moveTo>
                  <a:pt x="151" y="49"/>
                </a:moveTo>
                <a:cubicBezTo>
                  <a:pt x="145" y="49"/>
                  <a:pt x="141" y="50"/>
                  <a:pt x="137" y="53"/>
                </a:cubicBezTo>
                <a:cubicBezTo>
                  <a:pt x="134" y="57"/>
                  <a:pt x="132" y="61"/>
                  <a:pt x="131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9" y="55"/>
                  <a:pt x="163" y="49"/>
                  <a:pt x="151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96928" y="3927568"/>
            <a:ext cx="168566" cy="183153"/>
          </a:xfrm>
          <a:custGeom>
            <a:pathLst>
              <a:path extrusionOk="0" h="170" w="157">
                <a:moveTo>
                  <a:pt x="157" y="133"/>
                </a:moveTo>
                <a:cubicBezTo>
                  <a:pt x="157" y="137"/>
                  <a:pt x="156" y="139"/>
                  <a:pt x="153" y="142"/>
                </a:cubicBezTo>
                <a:cubicBezTo>
                  <a:pt x="151" y="144"/>
                  <a:pt x="148" y="145"/>
                  <a:pt x="145" y="145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02" y="152"/>
                  <a:pt x="100" y="158"/>
                  <a:pt x="95" y="163"/>
                </a:cubicBezTo>
                <a:cubicBezTo>
                  <a:pt x="91" y="167"/>
                  <a:pt x="85" y="170"/>
                  <a:pt x="78" y="170"/>
                </a:cubicBezTo>
                <a:cubicBezTo>
                  <a:pt x="72" y="170"/>
                  <a:pt x="66" y="167"/>
                  <a:pt x="61" y="163"/>
                </a:cubicBezTo>
                <a:cubicBezTo>
                  <a:pt x="56" y="158"/>
                  <a:pt x="54" y="152"/>
                  <a:pt x="54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8" y="145"/>
                  <a:pt x="6" y="144"/>
                  <a:pt x="3" y="142"/>
                </a:cubicBezTo>
                <a:cubicBezTo>
                  <a:pt x="1" y="139"/>
                  <a:pt x="0" y="137"/>
                  <a:pt x="0" y="133"/>
                </a:cubicBezTo>
                <a:cubicBezTo>
                  <a:pt x="3" y="131"/>
                  <a:pt x="6" y="128"/>
                  <a:pt x="8" y="125"/>
                </a:cubicBezTo>
                <a:cubicBezTo>
                  <a:pt x="11" y="122"/>
                  <a:pt x="13" y="118"/>
                  <a:pt x="16" y="114"/>
                </a:cubicBezTo>
                <a:cubicBezTo>
                  <a:pt x="19" y="109"/>
                  <a:pt x="21" y="104"/>
                  <a:pt x="23" y="99"/>
                </a:cubicBezTo>
                <a:cubicBezTo>
                  <a:pt x="25" y="93"/>
                  <a:pt x="27" y="87"/>
                  <a:pt x="28" y="79"/>
                </a:cubicBezTo>
                <a:cubicBezTo>
                  <a:pt x="29" y="72"/>
                  <a:pt x="30" y="63"/>
                  <a:pt x="30" y="55"/>
                </a:cubicBezTo>
                <a:cubicBezTo>
                  <a:pt x="30" y="45"/>
                  <a:pt x="34" y="36"/>
                  <a:pt x="41" y="28"/>
                </a:cubicBezTo>
                <a:cubicBezTo>
                  <a:pt x="48" y="20"/>
                  <a:pt x="58" y="15"/>
                  <a:pt x="70" y="13"/>
                </a:cubicBezTo>
                <a:cubicBezTo>
                  <a:pt x="69" y="12"/>
                  <a:pt x="69" y="11"/>
                  <a:pt x="69" y="9"/>
                </a:cubicBezTo>
                <a:cubicBezTo>
                  <a:pt x="69" y="7"/>
                  <a:pt x="70" y="5"/>
                  <a:pt x="72" y="3"/>
                </a:cubicBezTo>
                <a:cubicBezTo>
                  <a:pt x="74" y="1"/>
                  <a:pt x="76" y="0"/>
                  <a:pt x="78" y="0"/>
                </a:cubicBezTo>
                <a:cubicBezTo>
                  <a:pt x="81" y="0"/>
                  <a:pt x="83" y="1"/>
                  <a:pt x="85" y="3"/>
                </a:cubicBezTo>
                <a:cubicBezTo>
                  <a:pt x="86" y="5"/>
                  <a:pt x="87" y="7"/>
                  <a:pt x="87" y="9"/>
                </a:cubicBezTo>
                <a:cubicBezTo>
                  <a:pt x="87" y="11"/>
                  <a:pt x="87" y="12"/>
                  <a:pt x="87" y="13"/>
                </a:cubicBezTo>
                <a:cubicBezTo>
                  <a:pt x="99" y="15"/>
                  <a:pt x="108" y="20"/>
                  <a:pt x="116" y="28"/>
                </a:cubicBezTo>
                <a:cubicBezTo>
                  <a:pt x="123" y="36"/>
                  <a:pt x="127" y="45"/>
                  <a:pt x="127" y="55"/>
                </a:cubicBezTo>
                <a:cubicBezTo>
                  <a:pt x="127" y="63"/>
                  <a:pt x="127" y="72"/>
                  <a:pt x="128" y="79"/>
                </a:cubicBezTo>
                <a:cubicBezTo>
                  <a:pt x="130" y="87"/>
                  <a:pt x="131" y="93"/>
                  <a:pt x="133" y="99"/>
                </a:cubicBezTo>
                <a:cubicBezTo>
                  <a:pt x="135" y="104"/>
                  <a:pt x="137" y="109"/>
                  <a:pt x="140" y="114"/>
                </a:cubicBezTo>
                <a:cubicBezTo>
                  <a:pt x="143" y="118"/>
                  <a:pt x="146" y="122"/>
                  <a:pt x="148" y="125"/>
                </a:cubicBezTo>
                <a:cubicBezTo>
                  <a:pt x="151" y="128"/>
                  <a:pt x="154" y="131"/>
                  <a:pt x="157" y="133"/>
                </a:cubicBezTo>
                <a:close/>
                <a:moveTo>
                  <a:pt x="80" y="161"/>
                </a:moveTo>
                <a:cubicBezTo>
                  <a:pt x="80" y="160"/>
                  <a:pt x="79" y="159"/>
                  <a:pt x="78" y="159"/>
                </a:cubicBezTo>
                <a:cubicBezTo>
                  <a:pt x="75" y="159"/>
                  <a:pt x="71" y="158"/>
                  <a:pt x="69" y="155"/>
                </a:cubicBezTo>
                <a:cubicBezTo>
                  <a:pt x="66" y="152"/>
                  <a:pt x="65" y="149"/>
                  <a:pt x="65" y="145"/>
                </a:cubicBezTo>
                <a:cubicBezTo>
                  <a:pt x="65" y="144"/>
                  <a:pt x="64" y="144"/>
                  <a:pt x="63" y="144"/>
                </a:cubicBezTo>
                <a:cubicBezTo>
                  <a:pt x="62" y="144"/>
                  <a:pt x="62" y="144"/>
                  <a:pt x="62" y="145"/>
                </a:cubicBezTo>
                <a:cubicBezTo>
                  <a:pt x="62" y="150"/>
                  <a:pt x="63" y="154"/>
                  <a:pt x="66" y="157"/>
                </a:cubicBezTo>
                <a:cubicBezTo>
                  <a:pt x="70" y="160"/>
                  <a:pt x="74" y="162"/>
                  <a:pt x="78" y="162"/>
                </a:cubicBezTo>
                <a:cubicBezTo>
                  <a:pt x="79" y="162"/>
                  <a:pt x="80" y="162"/>
                  <a:pt x="80" y="1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169227" y="3927568"/>
            <a:ext cx="168566" cy="183153"/>
          </a:xfrm>
          <a:custGeom>
            <a:pathLst>
              <a:path extrusionOk="0" h="170" w="157">
                <a:moveTo>
                  <a:pt x="157" y="133"/>
                </a:moveTo>
                <a:cubicBezTo>
                  <a:pt x="157" y="137"/>
                  <a:pt x="156" y="139"/>
                  <a:pt x="153" y="142"/>
                </a:cubicBezTo>
                <a:cubicBezTo>
                  <a:pt x="151" y="144"/>
                  <a:pt x="148" y="145"/>
                  <a:pt x="145" y="145"/>
                </a:cubicBezTo>
                <a:cubicBezTo>
                  <a:pt x="103" y="145"/>
                  <a:pt x="103" y="145"/>
                  <a:pt x="103" y="145"/>
                </a:cubicBezTo>
                <a:cubicBezTo>
                  <a:pt x="103" y="152"/>
                  <a:pt x="100" y="158"/>
                  <a:pt x="96" y="163"/>
                </a:cubicBezTo>
                <a:cubicBezTo>
                  <a:pt x="91" y="167"/>
                  <a:pt x="85" y="170"/>
                  <a:pt x="78" y="170"/>
                </a:cubicBezTo>
                <a:cubicBezTo>
                  <a:pt x="72" y="170"/>
                  <a:pt x="66" y="167"/>
                  <a:pt x="61" y="163"/>
                </a:cubicBezTo>
                <a:cubicBezTo>
                  <a:pt x="57" y="158"/>
                  <a:pt x="54" y="152"/>
                  <a:pt x="54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9" y="145"/>
                  <a:pt x="6" y="144"/>
                  <a:pt x="3" y="142"/>
                </a:cubicBezTo>
                <a:cubicBezTo>
                  <a:pt x="1" y="139"/>
                  <a:pt x="0" y="137"/>
                  <a:pt x="0" y="133"/>
                </a:cubicBezTo>
                <a:cubicBezTo>
                  <a:pt x="3" y="131"/>
                  <a:pt x="6" y="128"/>
                  <a:pt x="8" y="125"/>
                </a:cubicBezTo>
                <a:cubicBezTo>
                  <a:pt x="11" y="122"/>
                  <a:pt x="14" y="118"/>
                  <a:pt x="16" y="114"/>
                </a:cubicBezTo>
                <a:cubicBezTo>
                  <a:pt x="19" y="109"/>
                  <a:pt x="21" y="104"/>
                  <a:pt x="23" y="99"/>
                </a:cubicBezTo>
                <a:cubicBezTo>
                  <a:pt x="25" y="93"/>
                  <a:pt x="27" y="87"/>
                  <a:pt x="28" y="79"/>
                </a:cubicBezTo>
                <a:cubicBezTo>
                  <a:pt x="29" y="72"/>
                  <a:pt x="30" y="63"/>
                  <a:pt x="30" y="55"/>
                </a:cubicBezTo>
                <a:cubicBezTo>
                  <a:pt x="30" y="45"/>
                  <a:pt x="34" y="36"/>
                  <a:pt x="41" y="28"/>
                </a:cubicBezTo>
                <a:cubicBezTo>
                  <a:pt x="48" y="20"/>
                  <a:pt x="58" y="15"/>
                  <a:pt x="70" y="13"/>
                </a:cubicBezTo>
                <a:cubicBezTo>
                  <a:pt x="70" y="12"/>
                  <a:pt x="69" y="11"/>
                  <a:pt x="69" y="9"/>
                </a:cubicBezTo>
                <a:cubicBezTo>
                  <a:pt x="69" y="7"/>
                  <a:pt x="70" y="5"/>
                  <a:pt x="72" y="3"/>
                </a:cubicBezTo>
                <a:cubicBezTo>
                  <a:pt x="74" y="1"/>
                  <a:pt x="76" y="0"/>
                  <a:pt x="78" y="0"/>
                </a:cubicBezTo>
                <a:cubicBezTo>
                  <a:pt x="81" y="0"/>
                  <a:pt x="83" y="1"/>
                  <a:pt x="85" y="3"/>
                </a:cubicBezTo>
                <a:cubicBezTo>
                  <a:pt x="87" y="5"/>
                  <a:pt x="87" y="7"/>
                  <a:pt x="87" y="9"/>
                </a:cubicBezTo>
                <a:cubicBezTo>
                  <a:pt x="87" y="11"/>
                  <a:pt x="87" y="12"/>
                  <a:pt x="87" y="13"/>
                </a:cubicBezTo>
                <a:cubicBezTo>
                  <a:pt x="99" y="15"/>
                  <a:pt x="108" y="20"/>
                  <a:pt x="116" y="28"/>
                </a:cubicBezTo>
                <a:cubicBezTo>
                  <a:pt x="123" y="36"/>
                  <a:pt x="127" y="45"/>
                  <a:pt x="127" y="55"/>
                </a:cubicBezTo>
                <a:cubicBezTo>
                  <a:pt x="127" y="63"/>
                  <a:pt x="127" y="72"/>
                  <a:pt x="129" y="79"/>
                </a:cubicBezTo>
                <a:cubicBezTo>
                  <a:pt x="130" y="87"/>
                  <a:pt x="131" y="93"/>
                  <a:pt x="133" y="99"/>
                </a:cubicBezTo>
                <a:cubicBezTo>
                  <a:pt x="135" y="104"/>
                  <a:pt x="138" y="109"/>
                  <a:pt x="140" y="114"/>
                </a:cubicBezTo>
                <a:cubicBezTo>
                  <a:pt x="143" y="118"/>
                  <a:pt x="146" y="122"/>
                  <a:pt x="148" y="125"/>
                </a:cubicBezTo>
                <a:cubicBezTo>
                  <a:pt x="151" y="128"/>
                  <a:pt x="154" y="131"/>
                  <a:pt x="157" y="133"/>
                </a:cubicBezTo>
                <a:close/>
                <a:moveTo>
                  <a:pt x="17" y="133"/>
                </a:moveTo>
                <a:cubicBezTo>
                  <a:pt x="140" y="133"/>
                  <a:pt x="140" y="133"/>
                  <a:pt x="140" y="133"/>
                </a:cubicBezTo>
                <a:cubicBezTo>
                  <a:pt x="123" y="114"/>
                  <a:pt x="115" y="88"/>
                  <a:pt x="115" y="55"/>
                </a:cubicBezTo>
                <a:cubicBezTo>
                  <a:pt x="115" y="51"/>
                  <a:pt x="114" y="48"/>
                  <a:pt x="112" y="45"/>
                </a:cubicBezTo>
                <a:cubicBezTo>
                  <a:pt x="111" y="41"/>
                  <a:pt x="109" y="38"/>
                  <a:pt x="106" y="35"/>
                </a:cubicBezTo>
                <a:cubicBezTo>
                  <a:pt x="103" y="32"/>
                  <a:pt x="99" y="29"/>
                  <a:pt x="94" y="27"/>
                </a:cubicBezTo>
                <a:cubicBezTo>
                  <a:pt x="90" y="25"/>
                  <a:pt x="84" y="24"/>
                  <a:pt x="78" y="24"/>
                </a:cubicBezTo>
                <a:cubicBezTo>
                  <a:pt x="73" y="24"/>
                  <a:pt x="67" y="25"/>
                  <a:pt x="62" y="27"/>
                </a:cubicBezTo>
                <a:cubicBezTo>
                  <a:pt x="58" y="29"/>
                  <a:pt x="54" y="32"/>
                  <a:pt x="51" y="35"/>
                </a:cubicBezTo>
                <a:cubicBezTo>
                  <a:pt x="48" y="38"/>
                  <a:pt x="46" y="41"/>
                  <a:pt x="44" y="45"/>
                </a:cubicBezTo>
                <a:cubicBezTo>
                  <a:pt x="43" y="48"/>
                  <a:pt x="42" y="51"/>
                  <a:pt x="42" y="55"/>
                </a:cubicBezTo>
                <a:cubicBezTo>
                  <a:pt x="42" y="88"/>
                  <a:pt x="34" y="114"/>
                  <a:pt x="17" y="133"/>
                </a:cubicBezTo>
                <a:close/>
                <a:moveTo>
                  <a:pt x="80" y="161"/>
                </a:moveTo>
                <a:cubicBezTo>
                  <a:pt x="80" y="160"/>
                  <a:pt x="79" y="159"/>
                  <a:pt x="78" y="159"/>
                </a:cubicBezTo>
                <a:cubicBezTo>
                  <a:pt x="75" y="159"/>
                  <a:pt x="71" y="158"/>
                  <a:pt x="69" y="155"/>
                </a:cubicBezTo>
                <a:cubicBezTo>
                  <a:pt x="66" y="152"/>
                  <a:pt x="65" y="149"/>
                  <a:pt x="65" y="145"/>
                </a:cubicBezTo>
                <a:cubicBezTo>
                  <a:pt x="65" y="144"/>
                  <a:pt x="64" y="144"/>
                  <a:pt x="63" y="144"/>
                </a:cubicBezTo>
                <a:cubicBezTo>
                  <a:pt x="62" y="144"/>
                  <a:pt x="62" y="144"/>
                  <a:pt x="62" y="145"/>
                </a:cubicBezTo>
                <a:cubicBezTo>
                  <a:pt x="62" y="150"/>
                  <a:pt x="63" y="154"/>
                  <a:pt x="67" y="157"/>
                </a:cubicBezTo>
                <a:cubicBezTo>
                  <a:pt x="70" y="160"/>
                  <a:pt x="74" y="162"/>
                  <a:pt x="78" y="162"/>
                </a:cubicBezTo>
                <a:cubicBezTo>
                  <a:pt x="79" y="162"/>
                  <a:pt x="80" y="162"/>
                  <a:pt x="80" y="1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4435041" y="3934051"/>
            <a:ext cx="144254" cy="166945"/>
          </a:xfrm>
          <a:custGeom>
            <a:pathLst>
              <a:path extrusionOk="0" h="155" w="133">
                <a:moveTo>
                  <a:pt x="132" y="28"/>
                </a:moveTo>
                <a:cubicBezTo>
                  <a:pt x="131" y="39"/>
                  <a:pt x="127" y="59"/>
                  <a:pt x="122" y="90"/>
                </a:cubicBezTo>
                <a:cubicBezTo>
                  <a:pt x="122" y="92"/>
                  <a:pt x="121" y="94"/>
                  <a:pt x="119" y="95"/>
                </a:cubicBezTo>
                <a:cubicBezTo>
                  <a:pt x="118" y="97"/>
                  <a:pt x="117" y="98"/>
                  <a:pt x="115" y="99"/>
                </a:cubicBezTo>
                <a:cubicBezTo>
                  <a:pt x="114" y="100"/>
                  <a:pt x="112" y="101"/>
                  <a:pt x="110" y="102"/>
                </a:cubicBezTo>
                <a:cubicBezTo>
                  <a:pt x="94" y="110"/>
                  <a:pt x="75" y="113"/>
                  <a:pt x="52" y="110"/>
                </a:cubicBezTo>
                <a:cubicBezTo>
                  <a:pt x="37" y="109"/>
                  <a:pt x="24" y="104"/>
                  <a:pt x="15" y="97"/>
                </a:cubicBezTo>
                <a:cubicBezTo>
                  <a:pt x="14" y="97"/>
                  <a:pt x="13" y="96"/>
                  <a:pt x="13" y="95"/>
                </a:cubicBezTo>
                <a:cubicBezTo>
                  <a:pt x="12" y="94"/>
                  <a:pt x="12" y="93"/>
                  <a:pt x="11" y="91"/>
                </a:cubicBezTo>
                <a:cubicBezTo>
                  <a:pt x="11" y="90"/>
                  <a:pt x="11" y="89"/>
                  <a:pt x="10" y="88"/>
                </a:cubicBezTo>
                <a:cubicBezTo>
                  <a:pt x="10" y="87"/>
                  <a:pt x="10" y="86"/>
                  <a:pt x="10" y="85"/>
                </a:cubicBezTo>
                <a:cubicBezTo>
                  <a:pt x="10" y="83"/>
                  <a:pt x="9" y="82"/>
                  <a:pt x="9" y="81"/>
                </a:cubicBezTo>
                <a:cubicBezTo>
                  <a:pt x="9" y="78"/>
                  <a:pt x="8" y="73"/>
                  <a:pt x="7" y="67"/>
                </a:cubicBezTo>
                <a:cubicBezTo>
                  <a:pt x="6" y="61"/>
                  <a:pt x="5" y="56"/>
                  <a:pt x="4" y="52"/>
                </a:cubicBezTo>
                <a:cubicBezTo>
                  <a:pt x="3" y="48"/>
                  <a:pt x="3" y="43"/>
                  <a:pt x="2" y="38"/>
                </a:cubicBezTo>
                <a:cubicBezTo>
                  <a:pt x="1" y="32"/>
                  <a:pt x="0" y="27"/>
                  <a:pt x="0" y="23"/>
                </a:cubicBezTo>
                <a:cubicBezTo>
                  <a:pt x="0" y="21"/>
                  <a:pt x="1" y="20"/>
                  <a:pt x="1" y="18"/>
                </a:cubicBezTo>
                <a:cubicBezTo>
                  <a:pt x="2" y="17"/>
                  <a:pt x="3" y="16"/>
                  <a:pt x="4" y="15"/>
                </a:cubicBezTo>
                <a:cubicBezTo>
                  <a:pt x="6" y="14"/>
                  <a:pt x="7" y="13"/>
                  <a:pt x="9" y="12"/>
                </a:cubicBezTo>
                <a:cubicBezTo>
                  <a:pt x="10" y="11"/>
                  <a:pt x="12" y="10"/>
                  <a:pt x="13" y="10"/>
                </a:cubicBezTo>
                <a:cubicBezTo>
                  <a:pt x="14" y="9"/>
                  <a:pt x="16" y="9"/>
                  <a:pt x="18" y="8"/>
                </a:cubicBezTo>
                <a:cubicBezTo>
                  <a:pt x="25" y="5"/>
                  <a:pt x="35" y="3"/>
                  <a:pt x="47" y="2"/>
                </a:cubicBezTo>
                <a:cubicBezTo>
                  <a:pt x="71" y="0"/>
                  <a:pt x="92" y="1"/>
                  <a:pt x="111" y="7"/>
                </a:cubicBezTo>
                <a:cubicBezTo>
                  <a:pt x="121" y="10"/>
                  <a:pt x="128" y="13"/>
                  <a:pt x="131" y="18"/>
                </a:cubicBezTo>
                <a:cubicBezTo>
                  <a:pt x="132" y="20"/>
                  <a:pt x="133" y="21"/>
                  <a:pt x="133" y="23"/>
                </a:cubicBezTo>
                <a:cubicBezTo>
                  <a:pt x="133" y="25"/>
                  <a:pt x="133" y="27"/>
                  <a:pt x="132" y="28"/>
                </a:cubicBezTo>
                <a:close/>
                <a:moveTo>
                  <a:pt x="115" y="119"/>
                </a:moveTo>
                <a:cubicBezTo>
                  <a:pt x="115" y="121"/>
                  <a:pt x="114" y="123"/>
                  <a:pt x="114" y="126"/>
                </a:cubicBezTo>
                <a:cubicBezTo>
                  <a:pt x="113" y="129"/>
                  <a:pt x="113" y="132"/>
                  <a:pt x="113" y="134"/>
                </a:cubicBezTo>
                <a:cubicBezTo>
                  <a:pt x="112" y="136"/>
                  <a:pt x="111" y="139"/>
                  <a:pt x="110" y="141"/>
                </a:cubicBezTo>
                <a:cubicBezTo>
                  <a:pt x="108" y="143"/>
                  <a:pt x="107" y="145"/>
                  <a:pt x="104" y="146"/>
                </a:cubicBezTo>
                <a:cubicBezTo>
                  <a:pt x="99" y="149"/>
                  <a:pt x="93" y="151"/>
                  <a:pt x="86" y="153"/>
                </a:cubicBezTo>
                <a:cubicBezTo>
                  <a:pt x="80" y="154"/>
                  <a:pt x="74" y="155"/>
                  <a:pt x="67" y="155"/>
                </a:cubicBezTo>
                <a:cubicBezTo>
                  <a:pt x="61" y="155"/>
                  <a:pt x="55" y="154"/>
                  <a:pt x="48" y="153"/>
                </a:cubicBezTo>
                <a:cubicBezTo>
                  <a:pt x="45" y="153"/>
                  <a:pt x="43" y="152"/>
                  <a:pt x="41" y="152"/>
                </a:cubicBezTo>
                <a:cubicBezTo>
                  <a:pt x="38" y="151"/>
                  <a:pt x="36" y="150"/>
                  <a:pt x="33" y="149"/>
                </a:cubicBezTo>
                <a:cubicBezTo>
                  <a:pt x="31" y="148"/>
                  <a:pt x="28" y="147"/>
                  <a:pt x="26" y="145"/>
                </a:cubicBezTo>
                <a:cubicBezTo>
                  <a:pt x="24" y="143"/>
                  <a:pt x="23" y="141"/>
                  <a:pt x="22" y="139"/>
                </a:cubicBezTo>
                <a:cubicBezTo>
                  <a:pt x="20" y="133"/>
                  <a:pt x="18" y="124"/>
                  <a:pt x="16" y="111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09"/>
                  <a:pt x="18" y="109"/>
                  <a:pt x="18" y="109"/>
                </a:cubicBezTo>
                <a:cubicBezTo>
                  <a:pt x="32" y="118"/>
                  <a:pt x="48" y="123"/>
                  <a:pt x="66" y="123"/>
                </a:cubicBezTo>
                <a:cubicBezTo>
                  <a:pt x="84" y="123"/>
                  <a:pt x="100" y="118"/>
                  <a:pt x="114" y="109"/>
                </a:cubicBezTo>
                <a:cubicBezTo>
                  <a:pt x="116" y="109"/>
                  <a:pt x="116" y="110"/>
                  <a:pt x="117" y="111"/>
                </a:cubicBezTo>
                <a:cubicBezTo>
                  <a:pt x="117" y="112"/>
                  <a:pt x="117" y="114"/>
                  <a:pt x="116" y="116"/>
                </a:cubicBezTo>
                <a:cubicBezTo>
                  <a:pt x="116" y="117"/>
                  <a:pt x="115" y="118"/>
                  <a:pt x="115" y="119"/>
                </a:cubicBezTo>
                <a:close/>
                <a:moveTo>
                  <a:pt x="110" y="21"/>
                </a:moveTo>
                <a:cubicBezTo>
                  <a:pt x="109" y="19"/>
                  <a:pt x="107" y="18"/>
                  <a:pt x="105" y="17"/>
                </a:cubicBezTo>
                <a:cubicBezTo>
                  <a:pt x="102" y="16"/>
                  <a:pt x="101" y="15"/>
                  <a:pt x="99" y="15"/>
                </a:cubicBezTo>
                <a:cubicBezTo>
                  <a:pt x="98" y="15"/>
                  <a:pt x="96" y="14"/>
                  <a:pt x="92" y="14"/>
                </a:cubicBezTo>
                <a:cubicBezTo>
                  <a:pt x="74" y="11"/>
                  <a:pt x="56" y="11"/>
                  <a:pt x="39" y="14"/>
                </a:cubicBezTo>
                <a:cubicBezTo>
                  <a:pt x="36" y="14"/>
                  <a:pt x="34" y="15"/>
                  <a:pt x="33" y="15"/>
                </a:cubicBezTo>
                <a:cubicBezTo>
                  <a:pt x="31" y="15"/>
                  <a:pt x="30" y="16"/>
                  <a:pt x="28" y="17"/>
                </a:cubicBezTo>
                <a:cubicBezTo>
                  <a:pt x="26" y="18"/>
                  <a:pt x="24" y="20"/>
                  <a:pt x="23" y="21"/>
                </a:cubicBezTo>
                <a:cubicBezTo>
                  <a:pt x="25" y="23"/>
                  <a:pt x="27" y="24"/>
                  <a:pt x="30" y="25"/>
                </a:cubicBezTo>
                <a:cubicBezTo>
                  <a:pt x="33" y="27"/>
                  <a:pt x="35" y="27"/>
                  <a:pt x="37" y="28"/>
                </a:cubicBezTo>
                <a:cubicBezTo>
                  <a:pt x="39" y="28"/>
                  <a:pt x="41" y="28"/>
                  <a:pt x="45" y="29"/>
                </a:cubicBezTo>
                <a:cubicBezTo>
                  <a:pt x="60" y="30"/>
                  <a:pt x="74" y="31"/>
                  <a:pt x="88" y="29"/>
                </a:cubicBezTo>
                <a:cubicBezTo>
                  <a:pt x="92" y="28"/>
                  <a:pt x="94" y="28"/>
                  <a:pt x="96" y="28"/>
                </a:cubicBezTo>
                <a:cubicBezTo>
                  <a:pt x="98" y="27"/>
                  <a:pt x="100" y="27"/>
                  <a:pt x="103" y="26"/>
                </a:cubicBezTo>
                <a:cubicBezTo>
                  <a:pt x="106" y="24"/>
                  <a:pt x="108" y="23"/>
                  <a:pt x="110" y="21"/>
                </a:cubicBezTo>
                <a:close/>
                <a:moveTo>
                  <a:pt x="87" y="72"/>
                </a:moveTo>
                <a:cubicBezTo>
                  <a:pt x="86" y="66"/>
                  <a:pt x="83" y="61"/>
                  <a:pt x="77" y="57"/>
                </a:cubicBezTo>
                <a:cubicBezTo>
                  <a:pt x="70" y="53"/>
                  <a:pt x="64" y="53"/>
                  <a:pt x="58" y="56"/>
                </a:cubicBezTo>
                <a:cubicBezTo>
                  <a:pt x="54" y="57"/>
                  <a:pt x="51" y="60"/>
                  <a:pt x="49" y="64"/>
                </a:cubicBezTo>
                <a:cubicBezTo>
                  <a:pt x="46" y="68"/>
                  <a:pt x="45" y="72"/>
                  <a:pt x="45" y="76"/>
                </a:cubicBezTo>
                <a:cubicBezTo>
                  <a:pt x="46" y="82"/>
                  <a:pt x="48" y="87"/>
                  <a:pt x="53" y="91"/>
                </a:cubicBezTo>
                <a:cubicBezTo>
                  <a:pt x="57" y="95"/>
                  <a:pt x="62" y="97"/>
                  <a:pt x="68" y="96"/>
                </a:cubicBezTo>
                <a:cubicBezTo>
                  <a:pt x="74" y="96"/>
                  <a:pt x="79" y="93"/>
                  <a:pt x="83" y="88"/>
                </a:cubicBezTo>
                <a:cubicBezTo>
                  <a:pt x="86" y="84"/>
                  <a:pt x="88" y="78"/>
                  <a:pt x="87" y="72"/>
                </a:cubicBezTo>
                <a:close/>
                <a:moveTo>
                  <a:pt x="77" y="74"/>
                </a:moveTo>
                <a:cubicBezTo>
                  <a:pt x="77" y="78"/>
                  <a:pt x="76" y="82"/>
                  <a:pt x="72" y="84"/>
                </a:cubicBezTo>
                <a:cubicBezTo>
                  <a:pt x="68" y="86"/>
                  <a:pt x="65" y="87"/>
                  <a:pt x="62" y="85"/>
                </a:cubicBezTo>
                <a:cubicBezTo>
                  <a:pt x="59" y="83"/>
                  <a:pt x="57" y="82"/>
                  <a:pt x="56" y="79"/>
                </a:cubicBezTo>
                <a:cubicBezTo>
                  <a:pt x="56" y="76"/>
                  <a:pt x="56" y="74"/>
                  <a:pt x="56" y="71"/>
                </a:cubicBezTo>
                <a:cubicBezTo>
                  <a:pt x="57" y="69"/>
                  <a:pt x="59" y="67"/>
                  <a:pt x="61" y="66"/>
                </a:cubicBezTo>
                <a:cubicBezTo>
                  <a:pt x="64" y="65"/>
                  <a:pt x="66" y="64"/>
                  <a:pt x="68" y="65"/>
                </a:cubicBezTo>
                <a:cubicBezTo>
                  <a:pt x="71" y="65"/>
                  <a:pt x="73" y="66"/>
                  <a:pt x="74" y="68"/>
                </a:cubicBezTo>
                <a:cubicBezTo>
                  <a:pt x="76" y="70"/>
                  <a:pt x="77" y="72"/>
                  <a:pt x="77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670060" y="3940534"/>
            <a:ext cx="155598" cy="157220"/>
          </a:xfrm>
          <a:custGeom>
            <a:pathLst>
              <a:path extrusionOk="0" h="146" w="145">
                <a:moveTo>
                  <a:pt x="145" y="28"/>
                </a:moveTo>
                <a:cubicBezTo>
                  <a:pt x="145" y="118"/>
                  <a:pt x="145" y="118"/>
                  <a:pt x="145" y="118"/>
                </a:cubicBezTo>
                <a:cubicBezTo>
                  <a:pt x="145" y="126"/>
                  <a:pt x="142" y="132"/>
                  <a:pt x="137" y="138"/>
                </a:cubicBezTo>
                <a:cubicBezTo>
                  <a:pt x="132" y="143"/>
                  <a:pt x="125" y="146"/>
                  <a:pt x="118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19" y="146"/>
                  <a:pt x="13" y="143"/>
                  <a:pt x="8" y="138"/>
                </a:cubicBezTo>
                <a:cubicBezTo>
                  <a:pt x="2" y="132"/>
                  <a:pt x="0" y="12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0"/>
                  <a:pt x="2" y="14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2" y="3"/>
                  <a:pt x="137" y="8"/>
                </a:cubicBezTo>
                <a:cubicBezTo>
                  <a:pt x="142" y="14"/>
                  <a:pt x="145" y="20"/>
                  <a:pt x="145" y="28"/>
                </a:cubicBezTo>
                <a:close/>
                <a:moveTo>
                  <a:pt x="120" y="37"/>
                </a:moveTo>
                <a:cubicBezTo>
                  <a:pt x="120" y="34"/>
                  <a:pt x="120" y="31"/>
                  <a:pt x="119" y="30"/>
                </a:cubicBezTo>
                <a:cubicBezTo>
                  <a:pt x="116" y="26"/>
                  <a:pt x="112" y="24"/>
                  <a:pt x="105" y="22"/>
                </a:cubicBezTo>
                <a:cubicBezTo>
                  <a:pt x="91" y="18"/>
                  <a:pt x="76" y="16"/>
                  <a:pt x="58" y="18"/>
                </a:cubicBezTo>
                <a:cubicBezTo>
                  <a:pt x="50" y="19"/>
                  <a:pt x="43" y="20"/>
                  <a:pt x="37" y="23"/>
                </a:cubicBezTo>
                <a:cubicBezTo>
                  <a:pt x="35" y="23"/>
                  <a:pt x="33" y="24"/>
                  <a:pt x="31" y="25"/>
                </a:cubicBezTo>
                <a:cubicBezTo>
                  <a:pt x="30" y="26"/>
                  <a:pt x="29" y="27"/>
                  <a:pt x="27" y="28"/>
                </a:cubicBezTo>
                <a:cubicBezTo>
                  <a:pt x="25" y="30"/>
                  <a:pt x="24" y="31"/>
                  <a:pt x="24" y="33"/>
                </a:cubicBezTo>
                <a:cubicBezTo>
                  <a:pt x="25" y="37"/>
                  <a:pt x="25" y="42"/>
                  <a:pt x="26" y="46"/>
                </a:cubicBezTo>
                <a:cubicBezTo>
                  <a:pt x="27" y="51"/>
                  <a:pt x="28" y="56"/>
                  <a:pt x="29" y="62"/>
                </a:cubicBezTo>
                <a:cubicBezTo>
                  <a:pt x="30" y="69"/>
                  <a:pt x="31" y="73"/>
                  <a:pt x="31" y="75"/>
                </a:cubicBezTo>
                <a:cubicBezTo>
                  <a:pt x="31" y="76"/>
                  <a:pt x="31" y="77"/>
                  <a:pt x="32" y="78"/>
                </a:cubicBezTo>
                <a:cubicBezTo>
                  <a:pt x="32" y="80"/>
                  <a:pt x="32" y="81"/>
                  <a:pt x="32" y="82"/>
                </a:cubicBezTo>
                <a:cubicBezTo>
                  <a:pt x="32" y="82"/>
                  <a:pt x="33" y="83"/>
                  <a:pt x="33" y="84"/>
                </a:cubicBezTo>
                <a:cubicBezTo>
                  <a:pt x="34" y="85"/>
                  <a:pt x="35" y="86"/>
                  <a:pt x="35" y="87"/>
                </a:cubicBezTo>
                <a:cubicBezTo>
                  <a:pt x="42" y="92"/>
                  <a:pt x="51" y="95"/>
                  <a:pt x="62" y="96"/>
                </a:cubicBezTo>
                <a:cubicBezTo>
                  <a:pt x="79" y="98"/>
                  <a:pt x="92" y="96"/>
                  <a:pt x="104" y="90"/>
                </a:cubicBezTo>
                <a:cubicBezTo>
                  <a:pt x="105" y="90"/>
                  <a:pt x="107" y="89"/>
                  <a:pt x="108" y="88"/>
                </a:cubicBezTo>
                <a:cubicBezTo>
                  <a:pt x="109" y="88"/>
                  <a:pt x="110" y="87"/>
                  <a:pt x="111" y="85"/>
                </a:cubicBezTo>
                <a:cubicBezTo>
                  <a:pt x="111" y="84"/>
                  <a:pt x="112" y="83"/>
                  <a:pt x="112" y="82"/>
                </a:cubicBezTo>
                <a:cubicBezTo>
                  <a:pt x="115" y="65"/>
                  <a:pt x="118" y="50"/>
                  <a:pt x="120" y="37"/>
                </a:cubicBezTo>
                <a:close/>
                <a:moveTo>
                  <a:pt x="108" y="103"/>
                </a:moveTo>
                <a:cubicBezTo>
                  <a:pt x="108" y="102"/>
                  <a:pt x="108" y="101"/>
                  <a:pt x="108" y="100"/>
                </a:cubicBezTo>
                <a:cubicBezTo>
                  <a:pt x="108" y="99"/>
                  <a:pt x="109" y="98"/>
                  <a:pt x="108" y="97"/>
                </a:cubicBezTo>
                <a:cubicBezTo>
                  <a:pt x="108" y="96"/>
                  <a:pt x="108" y="96"/>
                  <a:pt x="107" y="95"/>
                </a:cubicBezTo>
                <a:cubicBezTo>
                  <a:pt x="97" y="102"/>
                  <a:pt x="85" y="105"/>
                  <a:pt x="72" y="105"/>
                </a:cubicBezTo>
                <a:cubicBezTo>
                  <a:pt x="59" y="105"/>
                  <a:pt x="48" y="102"/>
                  <a:pt x="38" y="95"/>
                </a:cubicBezTo>
                <a:cubicBezTo>
                  <a:pt x="37" y="96"/>
                  <a:pt x="37" y="96"/>
                  <a:pt x="37" y="96"/>
                </a:cubicBezTo>
                <a:cubicBezTo>
                  <a:pt x="36" y="97"/>
                  <a:pt x="36" y="97"/>
                  <a:pt x="36" y="97"/>
                </a:cubicBezTo>
                <a:cubicBezTo>
                  <a:pt x="38" y="107"/>
                  <a:pt x="39" y="113"/>
                  <a:pt x="40" y="117"/>
                </a:cubicBezTo>
                <a:cubicBezTo>
                  <a:pt x="43" y="122"/>
                  <a:pt x="49" y="125"/>
                  <a:pt x="59" y="127"/>
                </a:cubicBezTo>
                <a:cubicBezTo>
                  <a:pt x="75" y="130"/>
                  <a:pt x="88" y="128"/>
                  <a:pt x="100" y="122"/>
                </a:cubicBezTo>
                <a:cubicBezTo>
                  <a:pt x="102" y="121"/>
                  <a:pt x="103" y="119"/>
                  <a:pt x="104" y="117"/>
                </a:cubicBezTo>
                <a:cubicBezTo>
                  <a:pt x="105" y="115"/>
                  <a:pt x="106" y="113"/>
                  <a:pt x="106" y="109"/>
                </a:cubicBezTo>
                <a:cubicBezTo>
                  <a:pt x="107" y="106"/>
                  <a:pt x="107" y="104"/>
                  <a:pt x="108" y="103"/>
                </a:cubicBezTo>
                <a:close/>
                <a:moveTo>
                  <a:pt x="104" y="32"/>
                </a:moveTo>
                <a:cubicBezTo>
                  <a:pt x="102" y="33"/>
                  <a:pt x="101" y="34"/>
                  <a:pt x="99" y="35"/>
                </a:cubicBezTo>
                <a:cubicBezTo>
                  <a:pt x="96" y="36"/>
                  <a:pt x="95" y="37"/>
                  <a:pt x="94" y="37"/>
                </a:cubicBezTo>
                <a:cubicBezTo>
                  <a:pt x="92" y="37"/>
                  <a:pt x="90" y="37"/>
                  <a:pt x="88" y="37"/>
                </a:cubicBezTo>
                <a:cubicBezTo>
                  <a:pt x="78" y="39"/>
                  <a:pt x="68" y="39"/>
                  <a:pt x="57" y="37"/>
                </a:cubicBezTo>
                <a:cubicBezTo>
                  <a:pt x="54" y="37"/>
                  <a:pt x="52" y="37"/>
                  <a:pt x="51" y="37"/>
                </a:cubicBezTo>
                <a:cubicBezTo>
                  <a:pt x="50" y="36"/>
                  <a:pt x="48" y="36"/>
                  <a:pt x="46" y="35"/>
                </a:cubicBezTo>
                <a:cubicBezTo>
                  <a:pt x="44" y="34"/>
                  <a:pt x="42" y="33"/>
                  <a:pt x="41" y="32"/>
                </a:cubicBezTo>
                <a:cubicBezTo>
                  <a:pt x="42" y="31"/>
                  <a:pt x="43" y="30"/>
                  <a:pt x="44" y="29"/>
                </a:cubicBezTo>
                <a:cubicBezTo>
                  <a:pt x="46" y="28"/>
                  <a:pt x="47" y="28"/>
                  <a:pt x="48" y="28"/>
                </a:cubicBezTo>
                <a:cubicBezTo>
                  <a:pt x="49" y="27"/>
                  <a:pt x="51" y="27"/>
                  <a:pt x="53" y="27"/>
                </a:cubicBezTo>
                <a:cubicBezTo>
                  <a:pt x="65" y="25"/>
                  <a:pt x="78" y="25"/>
                  <a:pt x="91" y="27"/>
                </a:cubicBezTo>
                <a:cubicBezTo>
                  <a:pt x="93" y="27"/>
                  <a:pt x="95" y="27"/>
                  <a:pt x="96" y="27"/>
                </a:cubicBezTo>
                <a:cubicBezTo>
                  <a:pt x="97" y="28"/>
                  <a:pt x="98" y="28"/>
                  <a:pt x="100" y="29"/>
                </a:cubicBezTo>
                <a:cubicBezTo>
                  <a:pt x="102" y="30"/>
                  <a:pt x="103" y="31"/>
                  <a:pt x="104" y="32"/>
                </a:cubicBezTo>
                <a:close/>
                <a:moveTo>
                  <a:pt x="87" y="69"/>
                </a:moveTo>
                <a:cubicBezTo>
                  <a:pt x="88" y="73"/>
                  <a:pt x="87" y="77"/>
                  <a:pt x="84" y="80"/>
                </a:cubicBezTo>
                <a:cubicBezTo>
                  <a:pt x="81" y="84"/>
                  <a:pt x="78" y="86"/>
                  <a:pt x="74" y="86"/>
                </a:cubicBezTo>
                <a:cubicBezTo>
                  <a:pt x="69" y="87"/>
                  <a:pt x="66" y="85"/>
                  <a:pt x="62" y="82"/>
                </a:cubicBezTo>
                <a:cubicBezTo>
                  <a:pt x="59" y="79"/>
                  <a:pt x="57" y="76"/>
                  <a:pt x="57" y="72"/>
                </a:cubicBezTo>
                <a:cubicBezTo>
                  <a:pt x="57" y="69"/>
                  <a:pt x="58" y="66"/>
                  <a:pt x="59" y="63"/>
                </a:cubicBezTo>
                <a:cubicBezTo>
                  <a:pt x="61" y="60"/>
                  <a:pt x="63" y="58"/>
                  <a:pt x="66" y="57"/>
                </a:cubicBezTo>
                <a:cubicBezTo>
                  <a:pt x="71" y="55"/>
                  <a:pt x="75" y="55"/>
                  <a:pt x="80" y="58"/>
                </a:cubicBezTo>
                <a:cubicBezTo>
                  <a:pt x="84" y="60"/>
                  <a:pt x="87" y="64"/>
                  <a:pt x="87" y="69"/>
                </a:cubicBezTo>
                <a:close/>
                <a:moveTo>
                  <a:pt x="80" y="70"/>
                </a:moveTo>
                <a:cubicBezTo>
                  <a:pt x="80" y="68"/>
                  <a:pt x="79" y="66"/>
                  <a:pt x="76" y="64"/>
                </a:cubicBezTo>
                <a:cubicBezTo>
                  <a:pt x="73" y="63"/>
                  <a:pt x="71" y="63"/>
                  <a:pt x="69" y="64"/>
                </a:cubicBezTo>
                <a:cubicBezTo>
                  <a:pt x="66" y="65"/>
                  <a:pt x="65" y="68"/>
                  <a:pt x="65" y="71"/>
                </a:cubicBezTo>
                <a:cubicBezTo>
                  <a:pt x="65" y="74"/>
                  <a:pt x="66" y="77"/>
                  <a:pt x="69" y="78"/>
                </a:cubicBezTo>
                <a:cubicBezTo>
                  <a:pt x="71" y="79"/>
                  <a:pt x="74" y="79"/>
                  <a:pt x="76" y="77"/>
                </a:cubicBezTo>
                <a:cubicBezTo>
                  <a:pt x="79" y="76"/>
                  <a:pt x="80" y="73"/>
                  <a:pt x="80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4922909" y="3940534"/>
            <a:ext cx="121562" cy="170187"/>
          </a:xfrm>
          <a:custGeom>
            <a:pathLst>
              <a:path extrusionOk="0" h="158" w="114">
                <a:moveTo>
                  <a:pt x="105" y="49"/>
                </a:moveTo>
                <a:cubicBezTo>
                  <a:pt x="106" y="60"/>
                  <a:pt x="102" y="68"/>
                  <a:pt x="93" y="73"/>
                </a:cubicBezTo>
                <a:cubicBezTo>
                  <a:pt x="100" y="75"/>
                  <a:pt x="105" y="78"/>
                  <a:pt x="109" y="83"/>
                </a:cubicBezTo>
                <a:cubicBezTo>
                  <a:pt x="113" y="88"/>
                  <a:pt x="114" y="94"/>
                  <a:pt x="113" y="103"/>
                </a:cubicBezTo>
                <a:cubicBezTo>
                  <a:pt x="113" y="108"/>
                  <a:pt x="112" y="111"/>
                  <a:pt x="110" y="115"/>
                </a:cubicBezTo>
                <a:cubicBezTo>
                  <a:pt x="109" y="118"/>
                  <a:pt x="107" y="121"/>
                  <a:pt x="104" y="123"/>
                </a:cubicBezTo>
                <a:cubicBezTo>
                  <a:pt x="102" y="126"/>
                  <a:pt x="99" y="127"/>
                  <a:pt x="95" y="129"/>
                </a:cubicBezTo>
                <a:cubicBezTo>
                  <a:pt x="91" y="130"/>
                  <a:pt x="88" y="131"/>
                  <a:pt x="84" y="132"/>
                </a:cubicBezTo>
                <a:cubicBezTo>
                  <a:pt x="80" y="133"/>
                  <a:pt x="75" y="133"/>
                  <a:pt x="70" y="134"/>
                </a:cubicBezTo>
                <a:cubicBezTo>
                  <a:pt x="70" y="158"/>
                  <a:pt x="70" y="158"/>
                  <a:pt x="70" y="158"/>
                </a:cubicBezTo>
                <a:cubicBezTo>
                  <a:pt x="55" y="158"/>
                  <a:pt x="55" y="158"/>
                  <a:pt x="55" y="158"/>
                </a:cubicBezTo>
                <a:cubicBezTo>
                  <a:pt x="55" y="134"/>
                  <a:pt x="55" y="134"/>
                  <a:pt x="55" y="134"/>
                </a:cubicBezTo>
                <a:cubicBezTo>
                  <a:pt x="50" y="134"/>
                  <a:pt x="46" y="134"/>
                  <a:pt x="44" y="134"/>
                </a:cubicBezTo>
                <a:cubicBezTo>
                  <a:pt x="44" y="158"/>
                  <a:pt x="44" y="158"/>
                  <a:pt x="44" y="158"/>
                </a:cubicBezTo>
                <a:cubicBezTo>
                  <a:pt x="29" y="158"/>
                  <a:pt x="29" y="158"/>
                  <a:pt x="29" y="158"/>
                </a:cubicBezTo>
                <a:cubicBezTo>
                  <a:pt x="29" y="134"/>
                  <a:pt x="29" y="134"/>
                  <a:pt x="29" y="134"/>
                </a:cubicBezTo>
                <a:cubicBezTo>
                  <a:pt x="28" y="134"/>
                  <a:pt x="26" y="134"/>
                  <a:pt x="24" y="133"/>
                </a:cubicBezTo>
                <a:cubicBezTo>
                  <a:pt x="22" y="133"/>
                  <a:pt x="20" y="133"/>
                  <a:pt x="19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3" y="116"/>
                  <a:pt x="3" y="116"/>
                  <a:pt x="3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6" y="116"/>
                  <a:pt x="18" y="115"/>
                  <a:pt x="19" y="111"/>
                </a:cubicBezTo>
                <a:cubicBezTo>
                  <a:pt x="19" y="73"/>
                  <a:pt x="19" y="73"/>
                  <a:pt x="19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73"/>
                  <a:pt x="19" y="73"/>
                  <a:pt x="19" y="73"/>
                </a:cubicBezTo>
                <a:cubicBezTo>
                  <a:pt x="19" y="46"/>
                  <a:pt x="19" y="46"/>
                  <a:pt x="19" y="46"/>
                </a:cubicBezTo>
                <a:cubicBezTo>
                  <a:pt x="18" y="42"/>
                  <a:pt x="15" y="40"/>
                  <a:pt x="1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4"/>
                  <a:pt x="0" y="24"/>
                  <a:pt x="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4"/>
                  <a:pt x="27" y="24"/>
                  <a:pt x="29" y="24"/>
                </a:cubicBezTo>
                <a:cubicBezTo>
                  <a:pt x="29" y="0"/>
                  <a:pt x="29" y="0"/>
                  <a:pt x="2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24"/>
                  <a:pt x="44" y="24"/>
                  <a:pt x="44" y="24"/>
                </a:cubicBezTo>
                <a:cubicBezTo>
                  <a:pt x="49" y="24"/>
                  <a:pt x="53" y="23"/>
                  <a:pt x="55" y="23"/>
                </a:cubicBezTo>
                <a:cubicBezTo>
                  <a:pt x="55" y="0"/>
                  <a:pt x="55" y="0"/>
                  <a:pt x="55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24"/>
                  <a:pt x="70" y="24"/>
                  <a:pt x="70" y="24"/>
                </a:cubicBezTo>
                <a:cubicBezTo>
                  <a:pt x="75" y="25"/>
                  <a:pt x="79" y="25"/>
                  <a:pt x="83" y="26"/>
                </a:cubicBezTo>
                <a:cubicBezTo>
                  <a:pt x="87" y="27"/>
                  <a:pt x="90" y="29"/>
                  <a:pt x="94" y="31"/>
                </a:cubicBezTo>
                <a:cubicBezTo>
                  <a:pt x="97" y="32"/>
                  <a:pt x="100" y="35"/>
                  <a:pt x="101" y="38"/>
                </a:cubicBezTo>
                <a:cubicBezTo>
                  <a:pt x="103" y="41"/>
                  <a:pt x="105" y="45"/>
                  <a:pt x="105" y="49"/>
                </a:cubicBezTo>
                <a:close/>
                <a:moveTo>
                  <a:pt x="78" y="55"/>
                </a:moveTo>
                <a:cubicBezTo>
                  <a:pt x="78" y="53"/>
                  <a:pt x="77" y="51"/>
                  <a:pt x="77" y="50"/>
                </a:cubicBezTo>
                <a:cubicBezTo>
                  <a:pt x="76" y="48"/>
                  <a:pt x="75" y="47"/>
                  <a:pt x="74" y="46"/>
                </a:cubicBezTo>
                <a:cubicBezTo>
                  <a:pt x="73" y="45"/>
                  <a:pt x="71" y="44"/>
                  <a:pt x="69" y="43"/>
                </a:cubicBezTo>
                <a:cubicBezTo>
                  <a:pt x="67" y="42"/>
                  <a:pt x="66" y="42"/>
                  <a:pt x="64" y="42"/>
                </a:cubicBezTo>
                <a:cubicBezTo>
                  <a:pt x="63" y="41"/>
                  <a:pt x="61" y="41"/>
                  <a:pt x="58" y="41"/>
                </a:cubicBezTo>
                <a:cubicBezTo>
                  <a:pt x="56" y="41"/>
                  <a:pt x="54" y="41"/>
                  <a:pt x="53" y="41"/>
                </a:cubicBezTo>
                <a:cubicBezTo>
                  <a:pt x="51" y="41"/>
                  <a:pt x="50" y="41"/>
                  <a:pt x="48" y="41"/>
                </a:cubicBezTo>
                <a:cubicBezTo>
                  <a:pt x="46" y="41"/>
                  <a:pt x="44" y="41"/>
                  <a:pt x="44" y="41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5" y="70"/>
                  <a:pt x="47" y="70"/>
                </a:cubicBezTo>
                <a:cubicBezTo>
                  <a:pt x="49" y="70"/>
                  <a:pt x="51" y="70"/>
                  <a:pt x="52" y="70"/>
                </a:cubicBezTo>
                <a:cubicBezTo>
                  <a:pt x="53" y="70"/>
                  <a:pt x="54" y="70"/>
                  <a:pt x="56" y="70"/>
                </a:cubicBezTo>
                <a:cubicBezTo>
                  <a:pt x="58" y="69"/>
                  <a:pt x="60" y="69"/>
                  <a:pt x="62" y="69"/>
                </a:cubicBezTo>
                <a:cubicBezTo>
                  <a:pt x="63" y="69"/>
                  <a:pt x="65" y="68"/>
                  <a:pt x="66" y="68"/>
                </a:cubicBezTo>
                <a:cubicBezTo>
                  <a:pt x="68" y="68"/>
                  <a:pt x="70" y="67"/>
                  <a:pt x="71" y="66"/>
                </a:cubicBezTo>
                <a:cubicBezTo>
                  <a:pt x="72" y="66"/>
                  <a:pt x="73" y="65"/>
                  <a:pt x="74" y="64"/>
                </a:cubicBezTo>
                <a:cubicBezTo>
                  <a:pt x="76" y="63"/>
                  <a:pt x="76" y="62"/>
                  <a:pt x="77" y="60"/>
                </a:cubicBezTo>
                <a:cubicBezTo>
                  <a:pt x="78" y="59"/>
                  <a:pt x="78" y="57"/>
                  <a:pt x="78" y="55"/>
                </a:cubicBezTo>
                <a:close/>
                <a:moveTo>
                  <a:pt x="85" y="100"/>
                </a:moveTo>
                <a:cubicBezTo>
                  <a:pt x="85" y="98"/>
                  <a:pt x="84" y="96"/>
                  <a:pt x="83" y="94"/>
                </a:cubicBezTo>
                <a:cubicBezTo>
                  <a:pt x="82" y="92"/>
                  <a:pt x="81" y="91"/>
                  <a:pt x="80" y="90"/>
                </a:cubicBezTo>
                <a:cubicBezTo>
                  <a:pt x="78" y="89"/>
                  <a:pt x="76" y="88"/>
                  <a:pt x="74" y="87"/>
                </a:cubicBezTo>
                <a:cubicBezTo>
                  <a:pt x="72" y="86"/>
                  <a:pt x="70" y="86"/>
                  <a:pt x="68" y="85"/>
                </a:cubicBezTo>
                <a:cubicBezTo>
                  <a:pt x="66" y="85"/>
                  <a:pt x="64" y="85"/>
                  <a:pt x="61" y="84"/>
                </a:cubicBezTo>
                <a:cubicBezTo>
                  <a:pt x="58" y="84"/>
                  <a:pt x="56" y="84"/>
                  <a:pt x="55" y="84"/>
                </a:cubicBezTo>
                <a:cubicBezTo>
                  <a:pt x="53" y="84"/>
                  <a:pt x="51" y="84"/>
                  <a:pt x="48" y="84"/>
                </a:cubicBezTo>
                <a:cubicBezTo>
                  <a:pt x="46" y="84"/>
                  <a:pt x="44" y="84"/>
                  <a:pt x="44" y="84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44" y="116"/>
                  <a:pt x="46" y="116"/>
                  <a:pt x="47" y="116"/>
                </a:cubicBezTo>
                <a:cubicBezTo>
                  <a:pt x="49" y="116"/>
                  <a:pt x="51" y="116"/>
                  <a:pt x="52" y="116"/>
                </a:cubicBezTo>
                <a:cubicBezTo>
                  <a:pt x="53" y="116"/>
                  <a:pt x="55" y="116"/>
                  <a:pt x="57" y="116"/>
                </a:cubicBezTo>
                <a:cubicBezTo>
                  <a:pt x="59" y="116"/>
                  <a:pt x="61" y="116"/>
                  <a:pt x="63" y="116"/>
                </a:cubicBezTo>
                <a:cubicBezTo>
                  <a:pt x="64" y="116"/>
                  <a:pt x="66" y="115"/>
                  <a:pt x="68" y="115"/>
                </a:cubicBezTo>
                <a:cubicBezTo>
                  <a:pt x="70" y="115"/>
                  <a:pt x="72" y="114"/>
                  <a:pt x="73" y="114"/>
                </a:cubicBezTo>
                <a:cubicBezTo>
                  <a:pt x="75" y="113"/>
                  <a:pt x="76" y="112"/>
                  <a:pt x="78" y="112"/>
                </a:cubicBezTo>
                <a:cubicBezTo>
                  <a:pt x="79" y="111"/>
                  <a:pt x="80" y="110"/>
                  <a:pt x="81" y="109"/>
                </a:cubicBezTo>
                <a:cubicBezTo>
                  <a:pt x="82" y="108"/>
                  <a:pt x="83" y="107"/>
                  <a:pt x="84" y="105"/>
                </a:cubicBezTo>
                <a:cubicBezTo>
                  <a:pt x="84" y="104"/>
                  <a:pt x="85" y="102"/>
                  <a:pt x="85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5138478" y="3940534"/>
            <a:ext cx="90766" cy="170187"/>
          </a:xfrm>
          <a:custGeom>
            <a:pathLst>
              <a:path extrusionOk="0" h="158" w="85">
                <a:moveTo>
                  <a:pt x="84" y="42"/>
                </a:moveTo>
                <a:cubicBezTo>
                  <a:pt x="85" y="43"/>
                  <a:pt x="85" y="44"/>
                  <a:pt x="85" y="46"/>
                </a:cubicBezTo>
                <a:cubicBezTo>
                  <a:pt x="34" y="155"/>
                  <a:pt x="34" y="155"/>
                  <a:pt x="34" y="155"/>
                </a:cubicBezTo>
                <a:cubicBezTo>
                  <a:pt x="33" y="157"/>
                  <a:pt x="31" y="158"/>
                  <a:pt x="30" y="158"/>
                </a:cubicBezTo>
                <a:cubicBezTo>
                  <a:pt x="29" y="158"/>
                  <a:pt x="29" y="158"/>
                  <a:pt x="28" y="157"/>
                </a:cubicBezTo>
                <a:cubicBezTo>
                  <a:pt x="27" y="157"/>
                  <a:pt x="26" y="157"/>
                  <a:pt x="26" y="156"/>
                </a:cubicBezTo>
                <a:cubicBezTo>
                  <a:pt x="25" y="155"/>
                  <a:pt x="25" y="154"/>
                  <a:pt x="25" y="153"/>
                </a:cubicBezTo>
                <a:cubicBezTo>
                  <a:pt x="44" y="76"/>
                  <a:pt x="44" y="76"/>
                  <a:pt x="44" y="76"/>
                </a:cubicBezTo>
                <a:cubicBezTo>
                  <a:pt x="6" y="86"/>
                  <a:pt x="6" y="86"/>
                  <a:pt x="6" y="86"/>
                </a:cubicBezTo>
                <a:cubicBezTo>
                  <a:pt x="5" y="86"/>
                  <a:pt x="5" y="86"/>
                  <a:pt x="5" y="86"/>
                </a:cubicBezTo>
                <a:cubicBezTo>
                  <a:pt x="3" y="86"/>
                  <a:pt x="2" y="86"/>
                  <a:pt x="2" y="85"/>
                </a:cubicBezTo>
                <a:cubicBezTo>
                  <a:pt x="1" y="84"/>
                  <a:pt x="0" y="83"/>
                  <a:pt x="0" y="81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2"/>
                  <a:pt x="20" y="2"/>
                  <a:pt x="21" y="1"/>
                </a:cubicBezTo>
                <a:cubicBezTo>
                  <a:pt x="22" y="1"/>
                  <a:pt x="23" y="0"/>
                  <a:pt x="2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1"/>
                </a:cubicBezTo>
                <a:cubicBezTo>
                  <a:pt x="58" y="2"/>
                  <a:pt x="59" y="3"/>
                  <a:pt x="59" y="4"/>
                </a:cubicBezTo>
                <a:cubicBezTo>
                  <a:pt x="59" y="5"/>
                  <a:pt x="59" y="5"/>
                  <a:pt x="58" y="6"/>
                </a:cubicBezTo>
                <a:cubicBezTo>
                  <a:pt x="42" y="50"/>
                  <a:pt x="42" y="50"/>
                  <a:pt x="42" y="50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40"/>
                  <a:pt x="81" y="40"/>
                  <a:pt x="81" y="40"/>
                </a:cubicBezTo>
                <a:cubicBezTo>
                  <a:pt x="82" y="40"/>
                  <a:pt x="83" y="41"/>
                  <a:pt x="84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5320010" y="3927568"/>
            <a:ext cx="181532" cy="183153"/>
          </a:xfrm>
          <a:custGeom>
            <a:pathLst>
              <a:path extrusionOk="0" h="170" w="169">
                <a:moveTo>
                  <a:pt x="143" y="22"/>
                </a:moveTo>
                <a:cubicBezTo>
                  <a:pt x="147" y="27"/>
                  <a:pt x="147" y="27"/>
                  <a:pt x="147" y="27"/>
                </a:cubicBezTo>
                <a:cubicBezTo>
                  <a:pt x="124" y="50"/>
                  <a:pt x="124" y="50"/>
                  <a:pt x="124" y="50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2" y="57"/>
                  <a:pt x="132" y="59"/>
                  <a:pt x="132" y="60"/>
                </a:cubicBezTo>
                <a:cubicBezTo>
                  <a:pt x="132" y="62"/>
                  <a:pt x="132" y="63"/>
                  <a:pt x="131" y="65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30" y="81"/>
                  <a:pt x="133" y="92"/>
                  <a:pt x="133" y="103"/>
                </a:cubicBezTo>
                <a:cubicBezTo>
                  <a:pt x="133" y="112"/>
                  <a:pt x="131" y="121"/>
                  <a:pt x="128" y="129"/>
                </a:cubicBezTo>
                <a:cubicBezTo>
                  <a:pt x="124" y="137"/>
                  <a:pt x="119" y="144"/>
                  <a:pt x="113" y="150"/>
                </a:cubicBezTo>
                <a:cubicBezTo>
                  <a:pt x="107" y="156"/>
                  <a:pt x="100" y="161"/>
                  <a:pt x="92" y="164"/>
                </a:cubicBezTo>
                <a:cubicBezTo>
                  <a:pt x="84" y="168"/>
                  <a:pt x="75" y="170"/>
                  <a:pt x="66" y="170"/>
                </a:cubicBezTo>
                <a:cubicBezTo>
                  <a:pt x="57" y="170"/>
                  <a:pt x="49" y="168"/>
                  <a:pt x="40" y="164"/>
                </a:cubicBezTo>
                <a:cubicBezTo>
                  <a:pt x="32" y="161"/>
                  <a:pt x="25" y="156"/>
                  <a:pt x="19" y="150"/>
                </a:cubicBezTo>
                <a:cubicBezTo>
                  <a:pt x="13" y="144"/>
                  <a:pt x="9" y="137"/>
                  <a:pt x="5" y="129"/>
                </a:cubicBezTo>
                <a:cubicBezTo>
                  <a:pt x="2" y="121"/>
                  <a:pt x="0" y="112"/>
                  <a:pt x="0" y="103"/>
                </a:cubicBezTo>
                <a:cubicBezTo>
                  <a:pt x="0" y="94"/>
                  <a:pt x="2" y="85"/>
                  <a:pt x="5" y="77"/>
                </a:cubicBezTo>
                <a:cubicBezTo>
                  <a:pt x="9" y="69"/>
                  <a:pt x="13" y="62"/>
                  <a:pt x="19" y="56"/>
                </a:cubicBezTo>
                <a:cubicBezTo>
                  <a:pt x="25" y="50"/>
                  <a:pt x="32" y="45"/>
                  <a:pt x="40" y="42"/>
                </a:cubicBezTo>
                <a:cubicBezTo>
                  <a:pt x="49" y="38"/>
                  <a:pt x="57" y="37"/>
                  <a:pt x="66" y="37"/>
                </a:cubicBezTo>
                <a:cubicBezTo>
                  <a:pt x="78" y="37"/>
                  <a:pt x="89" y="39"/>
                  <a:pt x="99" y="45"/>
                </a:cubicBezTo>
                <a:cubicBezTo>
                  <a:pt x="105" y="39"/>
                  <a:pt x="105" y="39"/>
                  <a:pt x="105" y="39"/>
                </a:cubicBezTo>
                <a:cubicBezTo>
                  <a:pt x="106" y="38"/>
                  <a:pt x="107" y="37"/>
                  <a:pt x="109" y="37"/>
                </a:cubicBezTo>
                <a:cubicBezTo>
                  <a:pt x="111" y="37"/>
                  <a:pt x="112" y="38"/>
                  <a:pt x="113" y="39"/>
                </a:cubicBezTo>
                <a:cubicBezTo>
                  <a:pt x="120" y="45"/>
                  <a:pt x="120" y="45"/>
                  <a:pt x="120" y="45"/>
                </a:cubicBezTo>
                <a:lnTo>
                  <a:pt x="143" y="22"/>
                </a:lnTo>
                <a:close/>
                <a:moveTo>
                  <a:pt x="54" y="61"/>
                </a:moveTo>
                <a:cubicBezTo>
                  <a:pt x="54" y="59"/>
                  <a:pt x="54" y="57"/>
                  <a:pt x="54" y="56"/>
                </a:cubicBezTo>
                <a:cubicBezTo>
                  <a:pt x="53" y="54"/>
                  <a:pt x="52" y="53"/>
                  <a:pt x="51" y="53"/>
                </a:cubicBezTo>
                <a:cubicBezTo>
                  <a:pt x="49" y="52"/>
                  <a:pt x="47" y="52"/>
                  <a:pt x="46" y="53"/>
                </a:cubicBezTo>
                <a:cubicBezTo>
                  <a:pt x="39" y="55"/>
                  <a:pt x="33" y="59"/>
                  <a:pt x="28" y="65"/>
                </a:cubicBezTo>
                <a:cubicBezTo>
                  <a:pt x="23" y="70"/>
                  <a:pt x="19" y="76"/>
                  <a:pt x="16" y="83"/>
                </a:cubicBezTo>
                <a:cubicBezTo>
                  <a:pt x="15" y="84"/>
                  <a:pt x="15" y="86"/>
                  <a:pt x="16" y="87"/>
                </a:cubicBezTo>
                <a:cubicBezTo>
                  <a:pt x="16" y="89"/>
                  <a:pt x="18" y="90"/>
                  <a:pt x="19" y="90"/>
                </a:cubicBezTo>
                <a:cubicBezTo>
                  <a:pt x="20" y="91"/>
                  <a:pt x="21" y="91"/>
                  <a:pt x="21" y="91"/>
                </a:cubicBezTo>
                <a:cubicBezTo>
                  <a:pt x="24" y="91"/>
                  <a:pt x="26" y="90"/>
                  <a:pt x="27" y="87"/>
                </a:cubicBezTo>
                <a:cubicBezTo>
                  <a:pt x="29" y="82"/>
                  <a:pt x="32" y="77"/>
                  <a:pt x="36" y="73"/>
                </a:cubicBezTo>
                <a:cubicBezTo>
                  <a:pt x="40" y="69"/>
                  <a:pt x="45" y="66"/>
                  <a:pt x="50" y="64"/>
                </a:cubicBezTo>
                <a:cubicBezTo>
                  <a:pt x="52" y="63"/>
                  <a:pt x="53" y="62"/>
                  <a:pt x="54" y="61"/>
                </a:cubicBezTo>
                <a:close/>
                <a:moveTo>
                  <a:pt x="144" y="17"/>
                </a:moveTo>
                <a:cubicBezTo>
                  <a:pt x="143" y="18"/>
                  <a:pt x="142" y="18"/>
                  <a:pt x="141" y="18"/>
                </a:cubicBezTo>
                <a:cubicBezTo>
                  <a:pt x="141" y="18"/>
                  <a:pt x="140" y="18"/>
                  <a:pt x="139" y="17"/>
                </a:cubicBezTo>
                <a:cubicBezTo>
                  <a:pt x="131" y="8"/>
                  <a:pt x="131" y="8"/>
                  <a:pt x="131" y="8"/>
                </a:cubicBezTo>
                <a:cubicBezTo>
                  <a:pt x="130" y="8"/>
                  <a:pt x="130" y="7"/>
                  <a:pt x="130" y="6"/>
                </a:cubicBezTo>
                <a:cubicBezTo>
                  <a:pt x="130" y="5"/>
                  <a:pt x="130" y="5"/>
                  <a:pt x="131" y="4"/>
                </a:cubicBezTo>
                <a:cubicBezTo>
                  <a:pt x="131" y="4"/>
                  <a:pt x="132" y="3"/>
                  <a:pt x="133" y="3"/>
                </a:cubicBezTo>
                <a:cubicBezTo>
                  <a:pt x="134" y="3"/>
                  <a:pt x="134" y="4"/>
                  <a:pt x="135" y="4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44" y="13"/>
                  <a:pt x="145" y="14"/>
                  <a:pt x="145" y="15"/>
                </a:cubicBezTo>
                <a:cubicBezTo>
                  <a:pt x="145" y="16"/>
                  <a:pt x="144" y="16"/>
                  <a:pt x="144" y="17"/>
                </a:cubicBezTo>
                <a:close/>
                <a:moveTo>
                  <a:pt x="151" y="3"/>
                </a:moveTo>
                <a:cubicBezTo>
                  <a:pt x="151" y="12"/>
                  <a:pt x="151" y="12"/>
                  <a:pt x="151" y="12"/>
                </a:cubicBezTo>
                <a:cubicBezTo>
                  <a:pt x="151" y="13"/>
                  <a:pt x="151" y="14"/>
                  <a:pt x="150" y="14"/>
                </a:cubicBezTo>
                <a:cubicBezTo>
                  <a:pt x="150" y="15"/>
                  <a:pt x="149" y="15"/>
                  <a:pt x="148" y="15"/>
                </a:cubicBezTo>
                <a:cubicBezTo>
                  <a:pt x="147" y="15"/>
                  <a:pt x="146" y="15"/>
                  <a:pt x="146" y="14"/>
                </a:cubicBezTo>
                <a:cubicBezTo>
                  <a:pt x="145" y="14"/>
                  <a:pt x="145" y="13"/>
                  <a:pt x="145" y="12"/>
                </a:cubicBezTo>
                <a:cubicBezTo>
                  <a:pt x="145" y="3"/>
                  <a:pt x="145" y="3"/>
                  <a:pt x="145" y="3"/>
                </a:cubicBezTo>
                <a:cubicBezTo>
                  <a:pt x="145" y="2"/>
                  <a:pt x="145" y="2"/>
                  <a:pt x="146" y="1"/>
                </a:cubicBezTo>
                <a:cubicBezTo>
                  <a:pt x="146" y="0"/>
                  <a:pt x="147" y="0"/>
                  <a:pt x="148" y="0"/>
                </a:cubicBezTo>
                <a:cubicBezTo>
                  <a:pt x="149" y="0"/>
                  <a:pt x="150" y="0"/>
                  <a:pt x="150" y="1"/>
                </a:cubicBezTo>
                <a:cubicBezTo>
                  <a:pt x="151" y="2"/>
                  <a:pt x="151" y="2"/>
                  <a:pt x="151" y="3"/>
                </a:cubicBezTo>
                <a:close/>
                <a:moveTo>
                  <a:pt x="165" y="8"/>
                </a:moveTo>
                <a:cubicBezTo>
                  <a:pt x="157" y="17"/>
                  <a:pt x="157" y="17"/>
                  <a:pt x="157" y="17"/>
                </a:cubicBezTo>
                <a:cubicBezTo>
                  <a:pt x="156" y="18"/>
                  <a:pt x="155" y="18"/>
                  <a:pt x="155" y="18"/>
                </a:cubicBezTo>
                <a:cubicBezTo>
                  <a:pt x="154" y="18"/>
                  <a:pt x="153" y="18"/>
                  <a:pt x="152" y="17"/>
                </a:cubicBezTo>
                <a:cubicBezTo>
                  <a:pt x="152" y="16"/>
                  <a:pt x="151" y="16"/>
                  <a:pt x="151" y="15"/>
                </a:cubicBezTo>
                <a:cubicBezTo>
                  <a:pt x="151" y="14"/>
                  <a:pt x="152" y="13"/>
                  <a:pt x="152" y="13"/>
                </a:cubicBezTo>
                <a:cubicBezTo>
                  <a:pt x="161" y="4"/>
                  <a:pt x="161" y="4"/>
                  <a:pt x="161" y="4"/>
                </a:cubicBezTo>
                <a:cubicBezTo>
                  <a:pt x="162" y="4"/>
                  <a:pt x="162" y="3"/>
                  <a:pt x="163" y="3"/>
                </a:cubicBezTo>
                <a:cubicBezTo>
                  <a:pt x="164" y="3"/>
                  <a:pt x="165" y="4"/>
                  <a:pt x="165" y="4"/>
                </a:cubicBezTo>
                <a:cubicBezTo>
                  <a:pt x="166" y="5"/>
                  <a:pt x="166" y="5"/>
                  <a:pt x="166" y="6"/>
                </a:cubicBezTo>
                <a:cubicBezTo>
                  <a:pt x="166" y="7"/>
                  <a:pt x="166" y="8"/>
                  <a:pt x="165" y="8"/>
                </a:cubicBezTo>
                <a:close/>
                <a:moveTo>
                  <a:pt x="165" y="39"/>
                </a:moveTo>
                <a:cubicBezTo>
                  <a:pt x="165" y="39"/>
                  <a:pt x="164" y="40"/>
                  <a:pt x="163" y="40"/>
                </a:cubicBezTo>
                <a:cubicBezTo>
                  <a:pt x="162" y="40"/>
                  <a:pt x="162" y="39"/>
                  <a:pt x="161" y="3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52" y="30"/>
                  <a:pt x="151" y="29"/>
                  <a:pt x="151" y="28"/>
                </a:cubicBezTo>
                <a:cubicBezTo>
                  <a:pt x="151" y="27"/>
                  <a:pt x="152" y="26"/>
                  <a:pt x="152" y="26"/>
                </a:cubicBezTo>
                <a:cubicBezTo>
                  <a:pt x="153" y="25"/>
                  <a:pt x="154" y="25"/>
                  <a:pt x="155" y="25"/>
                </a:cubicBezTo>
                <a:cubicBezTo>
                  <a:pt x="155" y="25"/>
                  <a:pt x="156" y="25"/>
                  <a:pt x="157" y="26"/>
                </a:cubicBezTo>
                <a:cubicBezTo>
                  <a:pt x="165" y="34"/>
                  <a:pt x="165" y="34"/>
                  <a:pt x="165" y="34"/>
                </a:cubicBezTo>
                <a:cubicBezTo>
                  <a:pt x="166" y="35"/>
                  <a:pt x="166" y="36"/>
                  <a:pt x="166" y="37"/>
                </a:cubicBezTo>
                <a:cubicBezTo>
                  <a:pt x="166" y="37"/>
                  <a:pt x="166" y="38"/>
                  <a:pt x="165" y="39"/>
                </a:cubicBezTo>
                <a:close/>
                <a:moveTo>
                  <a:pt x="168" y="19"/>
                </a:moveTo>
                <a:cubicBezTo>
                  <a:pt x="169" y="20"/>
                  <a:pt x="169" y="20"/>
                  <a:pt x="169" y="21"/>
                </a:cubicBezTo>
                <a:cubicBezTo>
                  <a:pt x="169" y="22"/>
                  <a:pt x="169" y="23"/>
                  <a:pt x="168" y="24"/>
                </a:cubicBezTo>
                <a:cubicBezTo>
                  <a:pt x="168" y="24"/>
                  <a:pt x="167" y="24"/>
                  <a:pt x="166" y="24"/>
                </a:cubicBezTo>
                <a:cubicBezTo>
                  <a:pt x="157" y="24"/>
                  <a:pt x="157" y="24"/>
                  <a:pt x="157" y="24"/>
                </a:cubicBezTo>
                <a:cubicBezTo>
                  <a:pt x="156" y="24"/>
                  <a:pt x="155" y="24"/>
                  <a:pt x="155" y="24"/>
                </a:cubicBezTo>
                <a:cubicBezTo>
                  <a:pt x="154" y="23"/>
                  <a:pt x="154" y="22"/>
                  <a:pt x="154" y="21"/>
                </a:cubicBezTo>
                <a:cubicBezTo>
                  <a:pt x="154" y="20"/>
                  <a:pt x="154" y="20"/>
                  <a:pt x="155" y="19"/>
                </a:cubicBezTo>
                <a:cubicBezTo>
                  <a:pt x="155" y="19"/>
                  <a:pt x="156" y="18"/>
                  <a:pt x="157" y="18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67" y="18"/>
                  <a:pt x="168" y="19"/>
                  <a:pt x="168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592309" y="3940534"/>
            <a:ext cx="170187" cy="157220"/>
          </a:xfrm>
          <a:custGeom>
            <a:pathLst>
              <a:path extrusionOk="0" h="146" w="159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5853261" y="3940534"/>
            <a:ext cx="129666" cy="153979"/>
          </a:xfrm>
          <a:custGeom>
            <a:pathLst>
              <a:path extrusionOk="0" h="143" w="121">
                <a:moveTo>
                  <a:pt x="110" y="0"/>
                </a:moveTo>
                <a:cubicBezTo>
                  <a:pt x="111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0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0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2" y="143"/>
                  <a:pt x="110" y="143"/>
                </a:cubicBezTo>
                <a:cubicBezTo>
                  <a:pt x="107" y="143"/>
                  <a:pt x="104" y="142"/>
                  <a:pt x="102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6" y="142"/>
                  <a:pt x="14" y="143"/>
                  <a:pt x="11" y="143"/>
                </a:cubicBezTo>
                <a:cubicBezTo>
                  <a:pt x="9" y="143"/>
                  <a:pt x="8" y="143"/>
                  <a:pt x="7" y="143"/>
                </a:cubicBezTo>
                <a:cubicBezTo>
                  <a:pt x="5" y="142"/>
                  <a:pt x="3" y="140"/>
                  <a:pt x="2" y="139"/>
                </a:cubicBezTo>
                <a:cubicBezTo>
                  <a:pt x="1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3" y="3"/>
                  <a:pt x="5" y="2"/>
                  <a:pt x="7" y="1"/>
                </a:cubicBezTo>
                <a:cubicBezTo>
                  <a:pt x="8" y="1"/>
                  <a:pt x="9" y="0"/>
                  <a:pt x="11" y="0"/>
                </a:cubicBezTo>
                <a:lnTo>
                  <a:pt x="1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075313" y="3940534"/>
            <a:ext cx="129666" cy="153979"/>
          </a:xfrm>
          <a:custGeom>
            <a:pathLst>
              <a:path extrusionOk="0" h="143" w="121">
                <a:moveTo>
                  <a:pt x="110" y="0"/>
                </a:moveTo>
                <a:cubicBezTo>
                  <a:pt x="111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0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0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1" y="143"/>
                  <a:pt x="110" y="143"/>
                </a:cubicBezTo>
                <a:cubicBezTo>
                  <a:pt x="107" y="143"/>
                  <a:pt x="104" y="142"/>
                  <a:pt x="102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8" y="140"/>
                  <a:pt x="18" y="140"/>
                  <a:pt x="18" y="140"/>
                </a:cubicBezTo>
                <a:cubicBezTo>
                  <a:pt x="16" y="142"/>
                  <a:pt x="14" y="143"/>
                  <a:pt x="11" y="143"/>
                </a:cubicBezTo>
                <a:cubicBezTo>
                  <a:pt x="9" y="143"/>
                  <a:pt x="8" y="143"/>
                  <a:pt x="6" y="143"/>
                </a:cubicBezTo>
                <a:cubicBezTo>
                  <a:pt x="4" y="142"/>
                  <a:pt x="3" y="140"/>
                  <a:pt x="2" y="139"/>
                </a:cubicBezTo>
                <a:cubicBezTo>
                  <a:pt x="0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0" y="7"/>
                  <a:pt x="2" y="5"/>
                </a:cubicBezTo>
                <a:cubicBezTo>
                  <a:pt x="3" y="3"/>
                  <a:pt x="4" y="2"/>
                  <a:pt x="6" y="1"/>
                </a:cubicBezTo>
                <a:cubicBezTo>
                  <a:pt x="8" y="1"/>
                  <a:pt x="9" y="0"/>
                  <a:pt x="11" y="0"/>
                </a:cubicBezTo>
                <a:lnTo>
                  <a:pt x="110" y="0"/>
                </a:lnTo>
                <a:close/>
                <a:moveTo>
                  <a:pt x="109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52" y="91"/>
                  <a:pt x="52" y="91"/>
                  <a:pt x="52" y="91"/>
                </a:cubicBezTo>
                <a:cubicBezTo>
                  <a:pt x="60" y="83"/>
                  <a:pt x="60" y="83"/>
                  <a:pt x="60" y="83"/>
                </a:cubicBezTo>
                <a:cubicBezTo>
                  <a:pt x="69" y="91"/>
                  <a:pt x="69" y="91"/>
                  <a:pt x="69" y="91"/>
                </a:cubicBezTo>
                <a:cubicBezTo>
                  <a:pt x="109" y="130"/>
                  <a:pt x="109" y="130"/>
                  <a:pt x="109" y="130"/>
                </a:cubicBezTo>
                <a:lnTo>
                  <a:pt x="109" y="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6295745" y="3927568"/>
            <a:ext cx="181532" cy="155598"/>
          </a:xfrm>
          <a:custGeom>
            <a:pathLst>
              <a:path extrusionOk="0" h="145" w="170">
                <a:moveTo>
                  <a:pt x="170" y="40"/>
                </a:moveTo>
                <a:cubicBezTo>
                  <a:pt x="170" y="76"/>
                  <a:pt x="170" y="76"/>
                  <a:pt x="17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2" y="32"/>
                  <a:pt x="5" y="29"/>
                </a:cubicBezTo>
                <a:cubicBezTo>
                  <a:pt x="8" y="26"/>
                  <a:pt x="11" y="24"/>
                  <a:pt x="16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9"/>
                  <a:pt x="49" y="9"/>
                  <a:pt x="49" y="9"/>
                </a:cubicBezTo>
                <a:cubicBezTo>
                  <a:pt x="49" y="7"/>
                  <a:pt x="50" y="5"/>
                  <a:pt x="51" y="3"/>
                </a:cubicBezTo>
                <a:cubicBezTo>
                  <a:pt x="53" y="1"/>
                  <a:pt x="55" y="0"/>
                  <a:pt x="5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5" y="0"/>
                  <a:pt x="117" y="1"/>
                  <a:pt x="119" y="3"/>
                </a:cubicBezTo>
                <a:cubicBezTo>
                  <a:pt x="121" y="5"/>
                  <a:pt x="121" y="7"/>
                  <a:pt x="121" y="9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9" y="24"/>
                  <a:pt x="162" y="26"/>
                  <a:pt x="165" y="29"/>
                </a:cubicBezTo>
                <a:cubicBezTo>
                  <a:pt x="168" y="32"/>
                  <a:pt x="170" y="35"/>
                  <a:pt x="170" y="40"/>
                </a:cubicBezTo>
                <a:close/>
                <a:moveTo>
                  <a:pt x="170" y="85"/>
                </a:moveTo>
                <a:cubicBezTo>
                  <a:pt x="170" y="130"/>
                  <a:pt x="170" y="130"/>
                  <a:pt x="170" y="130"/>
                </a:cubicBezTo>
                <a:cubicBezTo>
                  <a:pt x="170" y="134"/>
                  <a:pt x="168" y="138"/>
                  <a:pt x="165" y="141"/>
                </a:cubicBezTo>
                <a:cubicBezTo>
                  <a:pt x="162" y="144"/>
                  <a:pt x="159" y="145"/>
                  <a:pt x="155" y="145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11" y="145"/>
                  <a:pt x="8" y="144"/>
                  <a:pt x="5" y="141"/>
                </a:cubicBezTo>
                <a:cubicBezTo>
                  <a:pt x="2" y="138"/>
                  <a:pt x="0" y="134"/>
                  <a:pt x="0" y="130"/>
                </a:cubicBezTo>
                <a:cubicBezTo>
                  <a:pt x="0" y="85"/>
                  <a:pt x="0" y="85"/>
                  <a:pt x="0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2"/>
                  <a:pt x="65" y="103"/>
                  <a:pt x="66" y="104"/>
                </a:cubicBezTo>
                <a:cubicBezTo>
                  <a:pt x="67" y="105"/>
                  <a:pt x="68" y="106"/>
                  <a:pt x="70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2" y="106"/>
                  <a:pt x="103" y="105"/>
                  <a:pt x="104" y="104"/>
                </a:cubicBezTo>
                <a:cubicBezTo>
                  <a:pt x="106" y="103"/>
                  <a:pt x="106" y="102"/>
                  <a:pt x="106" y="100"/>
                </a:cubicBezTo>
                <a:cubicBezTo>
                  <a:pt x="106" y="85"/>
                  <a:pt x="106" y="85"/>
                  <a:pt x="106" y="85"/>
                </a:cubicBezTo>
                <a:lnTo>
                  <a:pt x="170" y="85"/>
                </a:lnTo>
                <a:close/>
                <a:moveTo>
                  <a:pt x="61" y="24"/>
                </a:moveTo>
                <a:cubicBezTo>
                  <a:pt x="109" y="24"/>
                  <a:pt x="109" y="24"/>
                  <a:pt x="109" y="24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1" y="12"/>
                  <a:pt x="61" y="12"/>
                  <a:pt x="61" y="12"/>
                </a:cubicBezTo>
                <a:lnTo>
                  <a:pt x="61" y="24"/>
                </a:lnTo>
                <a:close/>
                <a:moveTo>
                  <a:pt x="97" y="85"/>
                </a:moveTo>
                <a:cubicBezTo>
                  <a:pt x="97" y="97"/>
                  <a:pt x="97" y="97"/>
                  <a:pt x="97" y="97"/>
                </a:cubicBezTo>
                <a:cubicBezTo>
                  <a:pt x="73" y="97"/>
                  <a:pt x="73" y="97"/>
                  <a:pt x="73" y="97"/>
                </a:cubicBezTo>
                <a:cubicBezTo>
                  <a:pt x="73" y="85"/>
                  <a:pt x="73" y="85"/>
                  <a:pt x="73" y="85"/>
                </a:cubicBezTo>
                <a:lnTo>
                  <a:pt x="97" y="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572905" y="3934051"/>
            <a:ext cx="162083" cy="160462"/>
          </a:xfrm>
          <a:custGeom>
            <a:pathLst>
              <a:path extrusionOk="0" h="149" w="151">
                <a:moveTo>
                  <a:pt x="149" y="81"/>
                </a:moveTo>
                <a:cubicBezTo>
                  <a:pt x="150" y="82"/>
                  <a:pt x="151" y="83"/>
                  <a:pt x="151" y="85"/>
                </a:cubicBezTo>
                <a:cubicBezTo>
                  <a:pt x="151" y="87"/>
                  <a:pt x="150" y="88"/>
                  <a:pt x="149" y="89"/>
                </a:cubicBezTo>
                <a:cubicBezTo>
                  <a:pt x="148" y="90"/>
                  <a:pt x="146" y="91"/>
                  <a:pt x="145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24" y="102"/>
                  <a:pt x="122" y="111"/>
                  <a:pt x="117" y="118"/>
                </a:cubicBezTo>
                <a:cubicBezTo>
                  <a:pt x="137" y="138"/>
                  <a:pt x="137" y="138"/>
                  <a:pt x="137" y="138"/>
                </a:cubicBezTo>
                <a:cubicBezTo>
                  <a:pt x="138" y="139"/>
                  <a:pt x="139" y="141"/>
                  <a:pt x="139" y="142"/>
                </a:cubicBezTo>
                <a:cubicBezTo>
                  <a:pt x="139" y="144"/>
                  <a:pt x="138" y="146"/>
                  <a:pt x="137" y="147"/>
                </a:cubicBezTo>
                <a:cubicBezTo>
                  <a:pt x="136" y="148"/>
                  <a:pt x="134" y="149"/>
                  <a:pt x="133" y="149"/>
                </a:cubicBezTo>
                <a:cubicBezTo>
                  <a:pt x="131" y="149"/>
                  <a:pt x="130" y="148"/>
                  <a:pt x="128" y="147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09" y="128"/>
                  <a:pt x="109" y="129"/>
                  <a:pt x="108" y="129"/>
                </a:cubicBezTo>
                <a:cubicBezTo>
                  <a:pt x="108" y="130"/>
                  <a:pt x="106" y="131"/>
                  <a:pt x="104" y="132"/>
                </a:cubicBezTo>
                <a:cubicBezTo>
                  <a:pt x="102" y="133"/>
                  <a:pt x="100" y="134"/>
                  <a:pt x="98" y="135"/>
                </a:cubicBezTo>
                <a:cubicBezTo>
                  <a:pt x="96" y="136"/>
                  <a:pt x="94" y="137"/>
                  <a:pt x="90" y="138"/>
                </a:cubicBezTo>
                <a:cubicBezTo>
                  <a:pt x="87" y="139"/>
                  <a:pt x="84" y="139"/>
                  <a:pt x="81" y="139"/>
                </a:cubicBezTo>
                <a:cubicBezTo>
                  <a:pt x="81" y="55"/>
                  <a:pt x="81" y="55"/>
                  <a:pt x="81" y="55"/>
                </a:cubicBezTo>
                <a:cubicBezTo>
                  <a:pt x="69" y="55"/>
                  <a:pt x="69" y="55"/>
                  <a:pt x="69" y="55"/>
                </a:cubicBezTo>
                <a:cubicBezTo>
                  <a:pt x="69" y="139"/>
                  <a:pt x="69" y="139"/>
                  <a:pt x="69" y="139"/>
                </a:cubicBezTo>
                <a:cubicBezTo>
                  <a:pt x="66" y="139"/>
                  <a:pt x="63" y="139"/>
                  <a:pt x="60" y="138"/>
                </a:cubicBezTo>
                <a:cubicBezTo>
                  <a:pt x="56" y="137"/>
                  <a:pt x="54" y="136"/>
                  <a:pt x="51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43" y="130"/>
                  <a:pt x="42" y="129"/>
                  <a:pt x="41" y="12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22" y="147"/>
                  <a:pt x="22" y="147"/>
                  <a:pt x="22" y="147"/>
                </a:cubicBezTo>
                <a:cubicBezTo>
                  <a:pt x="21" y="148"/>
                  <a:pt x="19" y="149"/>
                  <a:pt x="18" y="149"/>
                </a:cubicBezTo>
                <a:cubicBezTo>
                  <a:pt x="16" y="149"/>
                  <a:pt x="15" y="148"/>
                  <a:pt x="14" y="147"/>
                </a:cubicBezTo>
                <a:cubicBezTo>
                  <a:pt x="12" y="146"/>
                  <a:pt x="12" y="144"/>
                  <a:pt x="12" y="143"/>
                </a:cubicBezTo>
                <a:cubicBezTo>
                  <a:pt x="12" y="141"/>
                  <a:pt x="12" y="140"/>
                  <a:pt x="13" y="138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29" y="110"/>
                  <a:pt x="27" y="101"/>
                  <a:pt x="27" y="91"/>
                </a:cubicBezTo>
                <a:cubicBezTo>
                  <a:pt x="6" y="91"/>
                  <a:pt x="6" y="91"/>
                  <a:pt x="6" y="91"/>
                </a:cubicBezTo>
                <a:cubicBezTo>
                  <a:pt x="4" y="91"/>
                  <a:pt x="3" y="90"/>
                  <a:pt x="1" y="89"/>
                </a:cubicBezTo>
                <a:cubicBezTo>
                  <a:pt x="0" y="88"/>
                  <a:pt x="0" y="87"/>
                  <a:pt x="0" y="85"/>
                </a:cubicBezTo>
                <a:cubicBezTo>
                  <a:pt x="0" y="83"/>
                  <a:pt x="0" y="82"/>
                  <a:pt x="1" y="81"/>
                </a:cubicBezTo>
                <a:cubicBezTo>
                  <a:pt x="3" y="80"/>
                  <a:pt x="4" y="79"/>
                  <a:pt x="6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27" y="51"/>
                  <a:pt x="27" y="51"/>
                  <a:pt x="27" y="51"/>
                </a:cubicBezTo>
                <a:cubicBezTo>
                  <a:pt x="10" y="35"/>
                  <a:pt x="10" y="35"/>
                  <a:pt x="10" y="35"/>
                </a:cubicBezTo>
                <a:cubicBezTo>
                  <a:pt x="9" y="34"/>
                  <a:pt x="9" y="32"/>
                  <a:pt x="9" y="31"/>
                </a:cubicBezTo>
                <a:cubicBezTo>
                  <a:pt x="9" y="29"/>
                  <a:pt x="9" y="27"/>
                  <a:pt x="10" y="26"/>
                </a:cubicBezTo>
                <a:cubicBezTo>
                  <a:pt x="12" y="25"/>
                  <a:pt x="13" y="24"/>
                  <a:pt x="15" y="24"/>
                </a:cubicBezTo>
                <a:cubicBezTo>
                  <a:pt x="16" y="24"/>
                  <a:pt x="18" y="25"/>
                  <a:pt x="19" y="26"/>
                </a:cubicBezTo>
                <a:cubicBezTo>
                  <a:pt x="35" y="43"/>
                  <a:pt x="35" y="43"/>
                  <a:pt x="3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3" y="25"/>
                  <a:pt x="134" y="24"/>
                  <a:pt x="136" y="24"/>
                </a:cubicBezTo>
                <a:cubicBezTo>
                  <a:pt x="137" y="24"/>
                  <a:pt x="139" y="25"/>
                  <a:pt x="140" y="26"/>
                </a:cubicBezTo>
                <a:cubicBezTo>
                  <a:pt x="141" y="27"/>
                  <a:pt x="142" y="29"/>
                  <a:pt x="142" y="31"/>
                </a:cubicBezTo>
                <a:cubicBezTo>
                  <a:pt x="142" y="32"/>
                  <a:pt x="141" y="34"/>
                  <a:pt x="140" y="35"/>
                </a:cubicBezTo>
                <a:cubicBezTo>
                  <a:pt x="124" y="51"/>
                  <a:pt x="124" y="51"/>
                  <a:pt x="124" y="51"/>
                </a:cubicBezTo>
                <a:cubicBezTo>
                  <a:pt x="124" y="79"/>
                  <a:pt x="124" y="79"/>
                  <a:pt x="124" y="79"/>
                </a:cubicBezTo>
                <a:cubicBezTo>
                  <a:pt x="145" y="79"/>
                  <a:pt x="145" y="79"/>
                  <a:pt x="145" y="79"/>
                </a:cubicBezTo>
                <a:cubicBezTo>
                  <a:pt x="146" y="79"/>
                  <a:pt x="148" y="80"/>
                  <a:pt x="149" y="81"/>
                </a:cubicBezTo>
                <a:close/>
                <a:moveTo>
                  <a:pt x="105" y="31"/>
                </a:moveTo>
                <a:cubicBezTo>
                  <a:pt x="45" y="31"/>
                  <a:pt x="45" y="31"/>
                  <a:pt x="45" y="31"/>
                </a:cubicBezTo>
                <a:cubicBezTo>
                  <a:pt x="45" y="22"/>
                  <a:pt x="48" y="15"/>
                  <a:pt x="54" y="9"/>
                </a:cubicBezTo>
                <a:cubicBezTo>
                  <a:pt x="60" y="3"/>
                  <a:pt x="67" y="0"/>
                  <a:pt x="75" y="0"/>
                </a:cubicBezTo>
                <a:cubicBezTo>
                  <a:pt x="84" y="0"/>
                  <a:pt x="91" y="3"/>
                  <a:pt x="97" y="9"/>
                </a:cubicBezTo>
                <a:cubicBezTo>
                  <a:pt x="103" y="15"/>
                  <a:pt x="105" y="22"/>
                  <a:pt x="105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6828995" y="3927568"/>
            <a:ext cx="144254" cy="183153"/>
          </a:xfrm>
          <a:custGeom>
            <a:pathLst>
              <a:path extrusionOk="0" h="170" w="133">
                <a:moveTo>
                  <a:pt x="127" y="0"/>
                </a:moveTo>
                <a:cubicBezTo>
                  <a:pt x="128" y="0"/>
                  <a:pt x="130" y="1"/>
                  <a:pt x="131" y="2"/>
                </a:cubicBezTo>
                <a:cubicBezTo>
                  <a:pt x="132" y="3"/>
                  <a:pt x="133" y="5"/>
                  <a:pt x="133" y="6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3" y="165"/>
                  <a:pt x="132" y="167"/>
                  <a:pt x="131" y="168"/>
                </a:cubicBezTo>
                <a:cubicBezTo>
                  <a:pt x="130" y="169"/>
                  <a:pt x="128" y="170"/>
                  <a:pt x="127" y="170"/>
                </a:cubicBezTo>
                <a:cubicBezTo>
                  <a:pt x="6" y="170"/>
                  <a:pt x="6" y="170"/>
                  <a:pt x="6" y="170"/>
                </a:cubicBezTo>
                <a:cubicBezTo>
                  <a:pt x="4" y="170"/>
                  <a:pt x="3" y="169"/>
                  <a:pt x="1" y="168"/>
                </a:cubicBezTo>
                <a:cubicBezTo>
                  <a:pt x="0" y="167"/>
                  <a:pt x="0" y="165"/>
                  <a:pt x="0" y="16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lnTo>
                  <a:pt x="127" y="0"/>
                </a:lnTo>
                <a:close/>
                <a:moveTo>
                  <a:pt x="36" y="33"/>
                </a:move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6"/>
                  <a:pt x="35" y="25"/>
                </a:cubicBezTo>
                <a:cubicBezTo>
                  <a:pt x="34" y="25"/>
                  <a:pt x="34" y="24"/>
                  <a:pt x="33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6" y="24"/>
                  <a:pt x="25" y="25"/>
                  <a:pt x="25" y="25"/>
                </a:cubicBezTo>
                <a:cubicBezTo>
                  <a:pt x="24" y="26"/>
                  <a:pt x="24" y="27"/>
                  <a:pt x="24" y="27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4"/>
                  <a:pt x="24" y="35"/>
                  <a:pt x="25" y="36"/>
                </a:cubicBezTo>
                <a:cubicBezTo>
                  <a:pt x="25" y="36"/>
                  <a:pt x="26" y="37"/>
                  <a:pt x="27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4" y="37"/>
                  <a:pt x="34" y="36"/>
                  <a:pt x="35" y="36"/>
                </a:cubicBezTo>
                <a:cubicBezTo>
                  <a:pt x="36" y="35"/>
                  <a:pt x="36" y="34"/>
                  <a:pt x="36" y="33"/>
                </a:cubicBezTo>
                <a:close/>
                <a:moveTo>
                  <a:pt x="36" y="58"/>
                </a:moveTo>
                <a:cubicBezTo>
                  <a:pt x="36" y="52"/>
                  <a:pt x="36" y="52"/>
                  <a:pt x="36" y="52"/>
                </a:cubicBezTo>
                <a:cubicBezTo>
                  <a:pt x="36" y="51"/>
                  <a:pt x="36" y="50"/>
                  <a:pt x="35" y="49"/>
                </a:cubicBezTo>
                <a:cubicBezTo>
                  <a:pt x="34" y="49"/>
                  <a:pt x="34" y="49"/>
                  <a:pt x="3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6" y="49"/>
                  <a:pt x="25" y="49"/>
                  <a:pt x="25" y="49"/>
                </a:cubicBezTo>
                <a:cubicBezTo>
                  <a:pt x="24" y="50"/>
                  <a:pt x="24" y="51"/>
                  <a:pt x="24" y="52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5" y="60"/>
                </a:cubicBezTo>
                <a:cubicBezTo>
                  <a:pt x="25" y="60"/>
                  <a:pt x="26" y="61"/>
                  <a:pt x="27" y="61"/>
                </a:cubicBezTo>
                <a:cubicBezTo>
                  <a:pt x="33" y="61"/>
                  <a:pt x="33" y="61"/>
                  <a:pt x="33" y="61"/>
                </a:cubicBezTo>
                <a:cubicBezTo>
                  <a:pt x="34" y="61"/>
                  <a:pt x="34" y="60"/>
                  <a:pt x="35" y="60"/>
                </a:cubicBezTo>
                <a:cubicBezTo>
                  <a:pt x="36" y="59"/>
                  <a:pt x="36" y="59"/>
                  <a:pt x="36" y="58"/>
                </a:cubicBezTo>
                <a:close/>
                <a:moveTo>
                  <a:pt x="36" y="82"/>
                </a:moveTo>
                <a:cubicBezTo>
                  <a:pt x="36" y="76"/>
                  <a:pt x="36" y="76"/>
                  <a:pt x="36" y="76"/>
                </a:cubicBezTo>
                <a:cubicBezTo>
                  <a:pt x="36" y="75"/>
                  <a:pt x="36" y="74"/>
                  <a:pt x="35" y="74"/>
                </a:cubicBezTo>
                <a:cubicBezTo>
                  <a:pt x="34" y="73"/>
                  <a:pt x="34" y="73"/>
                  <a:pt x="33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3"/>
                  <a:pt x="25" y="73"/>
                  <a:pt x="25" y="74"/>
                </a:cubicBezTo>
                <a:cubicBezTo>
                  <a:pt x="24" y="74"/>
                  <a:pt x="24" y="75"/>
                  <a:pt x="24" y="76"/>
                </a:cubicBezTo>
                <a:cubicBezTo>
                  <a:pt x="24" y="82"/>
                  <a:pt x="24" y="82"/>
                  <a:pt x="24" y="82"/>
                </a:cubicBezTo>
                <a:cubicBezTo>
                  <a:pt x="24" y="83"/>
                  <a:pt x="24" y="83"/>
                  <a:pt x="25" y="84"/>
                </a:cubicBezTo>
                <a:cubicBezTo>
                  <a:pt x="25" y="85"/>
                  <a:pt x="26" y="85"/>
                  <a:pt x="27" y="85"/>
                </a:cubicBezTo>
                <a:cubicBezTo>
                  <a:pt x="33" y="85"/>
                  <a:pt x="33" y="85"/>
                  <a:pt x="33" y="85"/>
                </a:cubicBezTo>
                <a:cubicBezTo>
                  <a:pt x="34" y="85"/>
                  <a:pt x="34" y="85"/>
                  <a:pt x="35" y="84"/>
                </a:cubicBezTo>
                <a:cubicBezTo>
                  <a:pt x="36" y="83"/>
                  <a:pt x="36" y="83"/>
                  <a:pt x="36" y="82"/>
                </a:cubicBezTo>
                <a:close/>
                <a:moveTo>
                  <a:pt x="36" y="106"/>
                </a:moveTo>
                <a:cubicBezTo>
                  <a:pt x="36" y="100"/>
                  <a:pt x="36" y="100"/>
                  <a:pt x="36" y="100"/>
                </a:cubicBezTo>
                <a:cubicBezTo>
                  <a:pt x="36" y="99"/>
                  <a:pt x="36" y="98"/>
                  <a:pt x="35" y="98"/>
                </a:cubicBezTo>
                <a:cubicBezTo>
                  <a:pt x="34" y="97"/>
                  <a:pt x="34" y="97"/>
                  <a:pt x="33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26" y="97"/>
                  <a:pt x="25" y="97"/>
                  <a:pt x="25" y="98"/>
                </a:cubicBezTo>
                <a:cubicBezTo>
                  <a:pt x="24" y="98"/>
                  <a:pt x="24" y="99"/>
                  <a:pt x="24" y="100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24" y="107"/>
                  <a:pt x="24" y="108"/>
                  <a:pt x="25" y="108"/>
                </a:cubicBezTo>
                <a:cubicBezTo>
                  <a:pt x="25" y="109"/>
                  <a:pt x="26" y="109"/>
                  <a:pt x="27" y="109"/>
                </a:cubicBezTo>
                <a:cubicBezTo>
                  <a:pt x="33" y="109"/>
                  <a:pt x="33" y="109"/>
                  <a:pt x="33" y="109"/>
                </a:cubicBezTo>
                <a:cubicBezTo>
                  <a:pt x="34" y="109"/>
                  <a:pt x="34" y="109"/>
                  <a:pt x="35" y="108"/>
                </a:cubicBezTo>
                <a:cubicBezTo>
                  <a:pt x="36" y="108"/>
                  <a:pt x="36" y="107"/>
                  <a:pt x="36" y="106"/>
                </a:cubicBezTo>
                <a:close/>
                <a:moveTo>
                  <a:pt x="36" y="130"/>
                </a:moveTo>
                <a:cubicBezTo>
                  <a:pt x="36" y="124"/>
                  <a:pt x="36" y="124"/>
                  <a:pt x="36" y="124"/>
                </a:cubicBezTo>
                <a:cubicBezTo>
                  <a:pt x="36" y="123"/>
                  <a:pt x="36" y="123"/>
                  <a:pt x="35" y="122"/>
                </a:cubicBezTo>
                <a:cubicBezTo>
                  <a:pt x="34" y="122"/>
                  <a:pt x="34" y="121"/>
                  <a:pt x="33" y="121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26" y="121"/>
                  <a:pt x="25" y="122"/>
                  <a:pt x="25" y="122"/>
                </a:cubicBezTo>
                <a:cubicBezTo>
                  <a:pt x="24" y="123"/>
                  <a:pt x="24" y="123"/>
                  <a:pt x="24" y="124"/>
                </a:cubicBezTo>
                <a:cubicBezTo>
                  <a:pt x="24" y="130"/>
                  <a:pt x="24" y="130"/>
                  <a:pt x="24" y="130"/>
                </a:cubicBezTo>
                <a:cubicBezTo>
                  <a:pt x="24" y="131"/>
                  <a:pt x="24" y="132"/>
                  <a:pt x="25" y="132"/>
                </a:cubicBezTo>
                <a:cubicBezTo>
                  <a:pt x="25" y="133"/>
                  <a:pt x="26" y="133"/>
                  <a:pt x="27" y="133"/>
                </a:cubicBezTo>
                <a:cubicBezTo>
                  <a:pt x="33" y="133"/>
                  <a:pt x="33" y="133"/>
                  <a:pt x="33" y="133"/>
                </a:cubicBezTo>
                <a:cubicBezTo>
                  <a:pt x="34" y="133"/>
                  <a:pt x="34" y="133"/>
                  <a:pt x="35" y="132"/>
                </a:cubicBezTo>
                <a:cubicBezTo>
                  <a:pt x="36" y="132"/>
                  <a:pt x="36" y="131"/>
                  <a:pt x="36" y="130"/>
                </a:cubicBezTo>
                <a:close/>
                <a:moveTo>
                  <a:pt x="48" y="27"/>
                </a:move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5"/>
                  <a:pt x="49" y="36"/>
                </a:cubicBezTo>
                <a:cubicBezTo>
                  <a:pt x="49" y="36"/>
                  <a:pt x="50" y="37"/>
                  <a:pt x="51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8" y="37"/>
                  <a:pt x="59" y="36"/>
                  <a:pt x="59" y="36"/>
                </a:cubicBezTo>
                <a:cubicBezTo>
                  <a:pt x="60" y="35"/>
                  <a:pt x="60" y="34"/>
                  <a:pt x="60" y="33"/>
                </a:cubicBezTo>
                <a:cubicBezTo>
                  <a:pt x="60" y="27"/>
                  <a:pt x="60" y="27"/>
                  <a:pt x="60" y="27"/>
                </a:cubicBezTo>
                <a:cubicBezTo>
                  <a:pt x="60" y="27"/>
                  <a:pt x="60" y="26"/>
                  <a:pt x="59" y="25"/>
                </a:cubicBezTo>
                <a:cubicBezTo>
                  <a:pt x="59" y="25"/>
                  <a:pt x="58" y="24"/>
                  <a:pt x="57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0" y="24"/>
                  <a:pt x="49" y="25"/>
                  <a:pt x="49" y="25"/>
                </a:cubicBezTo>
                <a:cubicBezTo>
                  <a:pt x="48" y="26"/>
                  <a:pt x="48" y="27"/>
                  <a:pt x="48" y="27"/>
                </a:cubicBezTo>
                <a:close/>
                <a:moveTo>
                  <a:pt x="48" y="52"/>
                </a:moveTo>
                <a:cubicBezTo>
                  <a:pt x="48" y="58"/>
                  <a:pt x="48" y="58"/>
                  <a:pt x="48" y="58"/>
                </a:cubicBezTo>
                <a:cubicBezTo>
                  <a:pt x="48" y="59"/>
                  <a:pt x="48" y="59"/>
                  <a:pt x="49" y="60"/>
                </a:cubicBezTo>
                <a:cubicBezTo>
                  <a:pt x="49" y="60"/>
                  <a:pt x="50" y="61"/>
                  <a:pt x="51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8" y="61"/>
                  <a:pt x="59" y="60"/>
                  <a:pt x="59" y="60"/>
                </a:cubicBezTo>
                <a:cubicBezTo>
                  <a:pt x="60" y="59"/>
                  <a:pt x="60" y="59"/>
                  <a:pt x="60" y="58"/>
                </a:cubicBezTo>
                <a:cubicBezTo>
                  <a:pt x="60" y="52"/>
                  <a:pt x="60" y="52"/>
                  <a:pt x="60" y="52"/>
                </a:cubicBezTo>
                <a:cubicBezTo>
                  <a:pt x="60" y="51"/>
                  <a:pt x="60" y="50"/>
                  <a:pt x="59" y="49"/>
                </a:cubicBezTo>
                <a:cubicBezTo>
                  <a:pt x="59" y="49"/>
                  <a:pt x="58" y="49"/>
                  <a:pt x="57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49"/>
                  <a:pt x="49" y="49"/>
                  <a:pt x="49" y="49"/>
                </a:cubicBezTo>
                <a:cubicBezTo>
                  <a:pt x="48" y="50"/>
                  <a:pt x="48" y="51"/>
                  <a:pt x="48" y="52"/>
                </a:cubicBezTo>
                <a:close/>
                <a:moveTo>
                  <a:pt x="48" y="76"/>
                </a:moveTo>
                <a:cubicBezTo>
                  <a:pt x="48" y="82"/>
                  <a:pt x="48" y="82"/>
                  <a:pt x="48" y="82"/>
                </a:cubicBezTo>
                <a:cubicBezTo>
                  <a:pt x="48" y="83"/>
                  <a:pt x="48" y="83"/>
                  <a:pt x="49" y="84"/>
                </a:cubicBezTo>
                <a:cubicBezTo>
                  <a:pt x="49" y="85"/>
                  <a:pt x="50" y="85"/>
                  <a:pt x="51" y="85"/>
                </a:cubicBezTo>
                <a:cubicBezTo>
                  <a:pt x="57" y="85"/>
                  <a:pt x="57" y="85"/>
                  <a:pt x="57" y="85"/>
                </a:cubicBezTo>
                <a:cubicBezTo>
                  <a:pt x="58" y="85"/>
                  <a:pt x="59" y="85"/>
                  <a:pt x="59" y="84"/>
                </a:cubicBezTo>
                <a:cubicBezTo>
                  <a:pt x="60" y="83"/>
                  <a:pt x="60" y="83"/>
                  <a:pt x="60" y="82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5"/>
                  <a:pt x="60" y="74"/>
                  <a:pt x="59" y="74"/>
                </a:cubicBezTo>
                <a:cubicBezTo>
                  <a:pt x="59" y="73"/>
                  <a:pt x="58" y="73"/>
                  <a:pt x="57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0" y="73"/>
                  <a:pt x="49" y="73"/>
                  <a:pt x="49" y="74"/>
                </a:cubicBezTo>
                <a:cubicBezTo>
                  <a:pt x="48" y="74"/>
                  <a:pt x="48" y="75"/>
                  <a:pt x="48" y="76"/>
                </a:cubicBezTo>
                <a:close/>
                <a:moveTo>
                  <a:pt x="48" y="100"/>
                </a:moveTo>
                <a:cubicBezTo>
                  <a:pt x="48" y="106"/>
                  <a:pt x="48" y="106"/>
                  <a:pt x="48" y="106"/>
                </a:cubicBezTo>
                <a:cubicBezTo>
                  <a:pt x="48" y="107"/>
                  <a:pt x="48" y="108"/>
                  <a:pt x="49" y="108"/>
                </a:cubicBezTo>
                <a:cubicBezTo>
                  <a:pt x="49" y="109"/>
                  <a:pt x="50" y="109"/>
                  <a:pt x="51" y="109"/>
                </a:cubicBezTo>
                <a:cubicBezTo>
                  <a:pt x="57" y="109"/>
                  <a:pt x="57" y="109"/>
                  <a:pt x="57" y="109"/>
                </a:cubicBezTo>
                <a:cubicBezTo>
                  <a:pt x="58" y="109"/>
                  <a:pt x="59" y="109"/>
                  <a:pt x="59" y="108"/>
                </a:cubicBezTo>
                <a:cubicBezTo>
                  <a:pt x="60" y="108"/>
                  <a:pt x="60" y="107"/>
                  <a:pt x="60" y="10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99"/>
                  <a:pt x="60" y="98"/>
                  <a:pt x="59" y="98"/>
                </a:cubicBezTo>
                <a:cubicBezTo>
                  <a:pt x="59" y="97"/>
                  <a:pt x="58" y="97"/>
                  <a:pt x="57" y="97"/>
                </a:cubicBezTo>
                <a:cubicBezTo>
                  <a:pt x="51" y="97"/>
                  <a:pt x="51" y="97"/>
                  <a:pt x="51" y="97"/>
                </a:cubicBezTo>
                <a:cubicBezTo>
                  <a:pt x="50" y="97"/>
                  <a:pt x="49" y="97"/>
                  <a:pt x="49" y="98"/>
                </a:cubicBezTo>
                <a:cubicBezTo>
                  <a:pt x="48" y="98"/>
                  <a:pt x="48" y="99"/>
                  <a:pt x="48" y="100"/>
                </a:cubicBezTo>
                <a:close/>
                <a:moveTo>
                  <a:pt x="84" y="155"/>
                </a:moveTo>
                <a:cubicBezTo>
                  <a:pt x="84" y="136"/>
                  <a:pt x="84" y="136"/>
                  <a:pt x="84" y="136"/>
                </a:cubicBezTo>
                <a:cubicBezTo>
                  <a:pt x="84" y="135"/>
                  <a:pt x="84" y="135"/>
                  <a:pt x="83" y="134"/>
                </a:cubicBezTo>
                <a:cubicBezTo>
                  <a:pt x="83" y="134"/>
                  <a:pt x="82" y="133"/>
                  <a:pt x="81" y="133"/>
                </a:cubicBezTo>
                <a:cubicBezTo>
                  <a:pt x="51" y="133"/>
                  <a:pt x="51" y="133"/>
                  <a:pt x="51" y="133"/>
                </a:cubicBezTo>
                <a:cubicBezTo>
                  <a:pt x="50" y="133"/>
                  <a:pt x="49" y="134"/>
                  <a:pt x="49" y="134"/>
                </a:cubicBezTo>
                <a:cubicBezTo>
                  <a:pt x="48" y="135"/>
                  <a:pt x="48" y="135"/>
                  <a:pt x="48" y="136"/>
                </a:cubicBezTo>
                <a:cubicBezTo>
                  <a:pt x="48" y="155"/>
                  <a:pt x="48" y="155"/>
                  <a:pt x="48" y="155"/>
                </a:cubicBezTo>
                <a:cubicBezTo>
                  <a:pt x="48" y="155"/>
                  <a:pt x="48" y="156"/>
                  <a:pt x="49" y="157"/>
                </a:cubicBezTo>
                <a:cubicBezTo>
                  <a:pt x="49" y="157"/>
                  <a:pt x="50" y="158"/>
                  <a:pt x="51" y="158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82" y="158"/>
                  <a:pt x="83" y="157"/>
                  <a:pt x="83" y="157"/>
                </a:cubicBezTo>
                <a:cubicBezTo>
                  <a:pt x="84" y="156"/>
                  <a:pt x="84" y="155"/>
                  <a:pt x="84" y="155"/>
                </a:cubicBezTo>
                <a:close/>
                <a:moveTo>
                  <a:pt x="84" y="33"/>
                </a:moveTo>
                <a:cubicBezTo>
                  <a:pt x="84" y="27"/>
                  <a:pt x="84" y="27"/>
                  <a:pt x="84" y="27"/>
                </a:cubicBezTo>
                <a:cubicBezTo>
                  <a:pt x="84" y="27"/>
                  <a:pt x="84" y="26"/>
                  <a:pt x="83" y="25"/>
                </a:cubicBezTo>
                <a:cubicBezTo>
                  <a:pt x="83" y="25"/>
                  <a:pt x="82" y="24"/>
                  <a:pt x="81" y="24"/>
                </a:cubicBezTo>
                <a:cubicBezTo>
                  <a:pt x="75" y="24"/>
                  <a:pt x="75" y="24"/>
                  <a:pt x="75" y="24"/>
                </a:cubicBezTo>
                <a:cubicBezTo>
                  <a:pt x="74" y="24"/>
                  <a:pt x="74" y="25"/>
                  <a:pt x="73" y="25"/>
                </a:cubicBezTo>
                <a:cubicBezTo>
                  <a:pt x="72" y="26"/>
                  <a:pt x="72" y="27"/>
                  <a:pt x="72" y="27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4"/>
                  <a:pt x="72" y="35"/>
                  <a:pt x="73" y="36"/>
                </a:cubicBezTo>
                <a:cubicBezTo>
                  <a:pt x="74" y="36"/>
                  <a:pt x="74" y="37"/>
                  <a:pt x="75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2" y="37"/>
                  <a:pt x="83" y="36"/>
                  <a:pt x="83" y="36"/>
                </a:cubicBezTo>
                <a:cubicBezTo>
                  <a:pt x="84" y="35"/>
                  <a:pt x="84" y="34"/>
                  <a:pt x="84" y="33"/>
                </a:cubicBezTo>
                <a:close/>
                <a:moveTo>
                  <a:pt x="84" y="58"/>
                </a:moveTo>
                <a:cubicBezTo>
                  <a:pt x="84" y="52"/>
                  <a:pt x="84" y="52"/>
                  <a:pt x="84" y="52"/>
                </a:cubicBezTo>
                <a:cubicBezTo>
                  <a:pt x="84" y="51"/>
                  <a:pt x="84" y="50"/>
                  <a:pt x="83" y="49"/>
                </a:cubicBezTo>
                <a:cubicBezTo>
                  <a:pt x="83" y="49"/>
                  <a:pt x="82" y="49"/>
                  <a:pt x="81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4" y="49"/>
                  <a:pt x="74" y="49"/>
                  <a:pt x="73" y="49"/>
                </a:cubicBezTo>
                <a:cubicBezTo>
                  <a:pt x="72" y="50"/>
                  <a:pt x="72" y="51"/>
                  <a:pt x="72" y="52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9"/>
                  <a:pt x="72" y="59"/>
                  <a:pt x="73" y="60"/>
                </a:cubicBezTo>
                <a:cubicBezTo>
                  <a:pt x="74" y="60"/>
                  <a:pt x="74" y="61"/>
                  <a:pt x="75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2" y="61"/>
                  <a:pt x="83" y="60"/>
                  <a:pt x="83" y="60"/>
                </a:cubicBezTo>
                <a:cubicBezTo>
                  <a:pt x="84" y="59"/>
                  <a:pt x="84" y="59"/>
                  <a:pt x="84" y="58"/>
                </a:cubicBezTo>
                <a:close/>
                <a:moveTo>
                  <a:pt x="84" y="82"/>
                </a:moveTo>
                <a:cubicBezTo>
                  <a:pt x="84" y="76"/>
                  <a:pt x="84" y="76"/>
                  <a:pt x="84" y="76"/>
                </a:cubicBezTo>
                <a:cubicBezTo>
                  <a:pt x="84" y="75"/>
                  <a:pt x="84" y="74"/>
                  <a:pt x="83" y="74"/>
                </a:cubicBezTo>
                <a:cubicBezTo>
                  <a:pt x="83" y="73"/>
                  <a:pt x="82" y="73"/>
                  <a:pt x="81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2" y="74"/>
                  <a:pt x="72" y="75"/>
                  <a:pt x="72" y="76"/>
                </a:cubicBezTo>
                <a:cubicBezTo>
                  <a:pt x="72" y="82"/>
                  <a:pt x="72" y="82"/>
                  <a:pt x="72" y="82"/>
                </a:cubicBezTo>
                <a:cubicBezTo>
                  <a:pt x="72" y="83"/>
                  <a:pt x="72" y="83"/>
                  <a:pt x="73" y="84"/>
                </a:cubicBezTo>
                <a:cubicBezTo>
                  <a:pt x="74" y="85"/>
                  <a:pt x="74" y="85"/>
                  <a:pt x="75" y="85"/>
                </a:cubicBezTo>
                <a:cubicBezTo>
                  <a:pt x="81" y="85"/>
                  <a:pt x="81" y="85"/>
                  <a:pt x="81" y="85"/>
                </a:cubicBezTo>
                <a:cubicBezTo>
                  <a:pt x="82" y="85"/>
                  <a:pt x="83" y="85"/>
                  <a:pt x="83" y="84"/>
                </a:cubicBezTo>
                <a:cubicBezTo>
                  <a:pt x="84" y="83"/>
                  <a:pt x="84" y="83"/>
                  <a:pt x="84" y="82"/>
                </a:cubicBezTo>
                <a:close/>
                <a:moveTo>
                  <a:pt x="84" y="106"/>
                </a:moveTo>
                <a:cubicBezTo>
                  <a:pt x="84" y="100"/>
                  <a:pt x="84" y="100"/>
                  <a:pt x="84" y="100"/>
                </a:cubicBezTo>
                <a:cubicBezTo>
                  <a:pt x="84" y="99"/>
                  <a:pt x="84" y="98"/>
                  <a:pt x="83" y="98"/>
                </a:cubicBezTo>
                <a:cubicBezTo>
                  <a:pt x="83" y="97"/>
                  <a:pt x="82" y="97"/>
                  <a:pt x="81" y="97"/>
                </a:cubicBezTo>
                <a:cubicBezTo>
                  <a:pt x="75" y="97"/>
                  <a:pt x="75" y="97"/>
                  <a:pt x="75" y="97"/>
                </a:cubicBezTo>
                <a:cubicBezTo>
                  <a:pt x="74" y="97"/>
                  <a:pt x="74" y="97"/>
                  <a:pt x="73" y="98"/>
                </a:cubicBezTo>
                <a:cubicBezTo>
                  <a:pt x="72" y="98"/>
                  <a:pt x="72" y="99"/>
                  <a:pt x="72" y="100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72" y="107"/>
                  <a:pt x="72" y="108"/>
                  <a:pt x="73" y="108"/>
                </a:cubicBezTo>
                <a:cubicBezTo>
                  <a:pt x="74" y="109"/>
                  <a:pt x="74" y="109"/>
                  <a:pt x="75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2" y="109"/>
                  <a:pt x="83" y="109"/>
                  <a:pt x="83" y="108"/>
                </a:cubicBezTo>
                <a:cubicBezTo>
                  <a:pt x="84" y="108"/>
                  <a:pt x="84" y="107"/>
                  <a:pt x="84" y="106"/>
                </a:cubicBezTo>
                <a:close/>
                <a:moveTo>
                  <a:pt x="109" y="33"/>
                </a:moveTo>
                <a:cubicBezTo>
                  <a:pt x="109" y="27"/>
                  <a:pt x="109" y="27"/>
                  <a:pt x="109" y="27"/>
                </a:cubicBezTo>
                <a:cubicBezTo>
                  <a:pt x="109" y="27"/>
                  <a:pt x="108" y="26"/>
                  <a:pt x="108" y="25"/>
                </a:cubicBezTo>
                <a:cubicBezTo>
                  <a:pt x="107" y="25"/>
                  <a:pt x="106" y="24"/>
                  <a:pt x="105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8" y="25"/>
                  <a:pt x="97" y="25"/>
                </a:cubicBezTo>
                <a:cubicBezTo>
                  <a:pt x="97" y="26"/>
                  <a:pt x="96" y="27"/>
                  <a:pt x="96" y="27"/>
                </a:cubicBezTo>
                <a:cubicBezTo>
                  <a:pt x="96" y="33"/>
                  <a:pt x="96" y="33"/>
                  <a:pt x="96" y="33"/>
                </a:cubicBezTo>
                <a:cubicBezTo>
                  <a:pt x="96" y="34"/>
                  <a:pt x="97" y="35"/>
                  <a:pt x="97" y="36"/>
                </a:cubicBezTo>
                <a:cubicBezTo>
                  <a:pt x="98" y="36"/>
                  <a:pt x="99" y="37"/>
                  <a:pt x="99" y="37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6" y="37"/>
                  <a:pt x="107" y="36"/>
                  <a:pt x="108" y="36"/>
                </a:cubicBezTo>
                <a:cubicBezTo>
                  <a:pt x="108" y="35"/>
                  <a:pt x="109" y="34"/>
                  <a:pt x="109" y="33"/>
                </a:cubicBezTo>
                <a:close/>
                <a:moveTo>
                  <a:pt x="109" y="58"/>
                </a:moveTo>
                <a:cubicBezTo>
                  <a:pt x="109" y="52"/>
                  <a:pt x="109" y="52"/>
                  <a:pt x="109" y="52"/>
                </a:cubicBezTo>
                <a:cubicBezTo>
                  <a:pt x="109" y="51"/>
                  <a:pt x="108" y="50"/>
                  <a:pt x="108" y="49"/>
                </a:cubicBezTo>
                <a:cubicBezTo>
                  <a:pt x="107" y="49"/>
                  <a:pt x="106" y="49"/>
                  <a:pt x="105" y="49"/>
                </a:cubicBezTo>
                <a:cubicBezTo>
                  <a:pt x="99" y="49"/>
                  <a:pt x="99" y="49"/>
                  <a:pt x="99" y="49"/>
                </a:cubicBezTo>
                <a:cubicBezTo>
                  <a:pt x="99" y="49"/>
                  <a:pt x="98" y="49"/>
                  <a:pt x="97" y="49"/>
                </a:cubicBezTo>
                <a:cubicBezTo>
                  <a:pt x="97" y="50"/>
                  <a:pt x="96" y="51"/>
                  <a:pt x="96" y="52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9"/>
                  <a:pt x="97" y="59"/>
                  <a:pt x="97" y="60"/>
                </a:cubicBezTo>
                <a:cubicBezTo>
                  <a:pt x="98" y="60"/>
                  <a:pt x="99" y="61"/>
                  <a:pt x="99" y="61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6" y="61"/>
                  <a:pt x="107" y="60"/>
                  <a:pt x="108" y="60"/>
                </a:cubicBezTo>
                <a:cubicBezTo>
                  <a:pt x="108" y="59"/>
                  <a:pt x="109" y="59"/>
                  <a:pt x="109" y="58"/>
                </a:cubicBezTo>
                <a:close/>
                <a:moveTo>
                  <a:pt x="109" y="82"/>
                </a:moveTo>
                <a:cubicBezTo>
                  <a:pt x="109" y="76"/>
                  <a:pt x="109" y="76"/>
                  <a:pt x="109" y="76"/>
                </a:cubicBezTo>
                <a:cubicBezTo>
                  <a:pt x="109" y="75"/>
                  <a:pt x="108" y="74"/>
                  <a:pt x="108" y="74"/>
                </a:cubicBezTo>
                <a:cubicBezTo>
                  <a:pt x="107" y="73"/>
                  <a:pt x="106" y="73"/>
                  <a:pt x="105" y="73"/>
                </a:cubicBezTo>
                <a:cubicBezTo>
                  <a:pt x="99" y="73"/>
                  <a:pt x="99" y="73"/>
                  <a:pt x="99" y="73"/>
                </a:cubicBezTo>
                <a:cubicBezTo>
                  <a:pt x="99" y="73"/>
                  <a:pt x="98" y="73"/>
                  <a:pt x="97" y="74"/>
                </a:cubicBezTo>
                <a:cubicBezTo>
                  <a:pt x="97" y="74"/>
                  <a:pt x="96" y="75"/>
                  <a:pt x="96" y="76"/>
                </a:cubicBezTo>
                <a:cubicBezTo>
                  <a:pt x="96" y="82"/>
                  <a:pt x="96" y="82"/>
                  <a:pt x="96" y="82"/>
                </a:cubicBezTo>
                <a:cubicBezTo>
                  <a:pt x="96" y="83"/>
                  <a:pt x="97" y="83"/>
                  <a:pt x="97" y="84"/>
                </a:cubicBezTo>
                <a:cubicBezTo>
                  <a:pt x="98" y="85"/>
                  <a:pt x="99" y="85"/>
                  <a:pt x="99" y="85"/>
                </a:cubicBezTo>
                <a:cubicBezTo>
                  <a:pt x="105" y="85"/>
                  <a:pt x="105" y="85"/>
                  <a:pt x="105" y="85"/>
                </a:cubicBezTo>
                <a:cubicBezTo>
                  <a:pt x="106" y="85"/>
                  <a:pt x="107" y="85"/>
                  <a:pt x="108" y="84"/>
                </a:cubicBezTo>
                <a:cubicBezTo>
                  <a:pt x="108" y="83"/>
                  <a:pt x="109" y="83"/>
                  <a:pt x="109" y="82"/>
                </a:cubicBezTo>
                <a:close/>
                <a:moveTo>
                  <a:pt x="109" y="106"/>
                </a:moveTo>
                <a:cubicBezTo>
                  <a:pt x="109" y="100"/>
                  <a:pt x="109" y="100"/>
                  <a:pt x="109" y="100"/>
                </a:cubicBezTo>
                <a:cubicBezTo>
                  <a:pt x="109" y="99"/>
                  <a:pt x="108" y="98"/>
                  <a:pt x="108" y="98"/>
                </a:cubicBezTo>
                <a:cubicBezTo>
                  <a:pt x="107" y="97"/>
                  <a:pt x="106" y="97"/>
                  <a:pt x="105" y="97"/>
                </a:cubicBezTo>
                <a:cubicBezTo>
                  <a:pt x="99" y="97"/>
                  <a:pt x="99" y="97"/>
                  <a:pt x="99" y="97"/>
                </a:cubicBezTo>
                <a:cubicBezTo>
                  <a:pt x="99" y="97"/>
                  <a:pt x="98" y="97"/>
                  <a:pt x="97" y="98"/>
                </a:cubicBezTo>
                <a:cubicBezTo>
                  <a:pt x="97" y="98"/>
                  <a:pt x="96" y="99"/>
                  <a:pt x="96" y="100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6" y="107"/>
                  <a:pt x="97" y="108"/>
                  <a:pt x="97" y="108"/>
                </a:cubicBezTo>
                <a:cubicBezTo>
                  <a:pt x="98" y="109"/>
                  <a:pt x="99" y="109"/>
                  <a:pt x="99" y="109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6" y="109"/>
                  <a:pt x="107" y="109"/>
                  <a:pt x="108" y="108"/>
                </a:cubicBezTo>
                <a:cubicBezTo>
                  <a:pt x="108" y="108"/>
                  <a:pt x="109" y="107"/>
                  <a:pt x="109" y="106"/>
                </a:cubicBezTo>
                <a:close/>
                <a:moveTo>
                  <a:pt x="109" y="130"/>
                </a:moveTo>
                <a:cubicBezTo>
                  <a:pt x="109" y="124"/>
                  <a:pt x="109" y="124"/>
                  <a:pt x="109" y="124"/>
                </a:cubicBezTo>
                <a:cubicBezTo>
                  <a:pt x="109" y="123"/>
                  <a:pt x="108" y="123"/>
                  <a:pt x="108" y="122"/>
                </a:cubicBezTo>
                <a:cubicBezTo>
                  <a:pt x="107" y="122"/>
                  <a:pt x="106" y="121"/>
                  <a:pt x="105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99" y="121"/>
                  <a:pt x="98" y="122"/>
                  <a:pt x="97" y="122"/>
                </a:cubicBezTo>
                <a:cubicBezTo>
                  <a:pt x="97" y="123"/>
                  <a:pt x="96" y="123"/>
                  <a:pt x="96" y="124"/>
                </a:cubicBezTo>
                <a:cubicBezTo>
                  <a:pt x="96" y="130"/>
                  <a:pt x="96" y="130"/>
                  <a:pt x="96" y="130"/>
                </a:cubicBezTo>
                <a:cubicBezTo>
                  <a:pt x="96" y="131"/>
                  <a:pt x="97" y="132"/>
                  <a:pt x="97" y="132"/>
                </a:cubicBezTo>
                <a:cubicBezTo>
                  <a:pt x="98" y="133"/>
                  <a:pt x="99" y="133"/>
                  <a:pt x="99" y="133"/>
                </a:cubicBezTo>
                <a:cubicBezTo>
                  <a:pt x="105" y="133"/>
                  <a:pt x="105" y="133"/>
                  <a:pt x="105" y="133"/>
                </a:cubicBezTo>
                <a:cubicBezTo>
                  <a:pt x="106" y="133"/>
                  <a:pt x="107" y="133"/>
                  <a:pt x="108" y="132"/>
                </a:cubicBezTo>
                <a:cubicBezTo>
                  <a:pt x="108" y="132"/>
                  <a:pt x="109" y="131"/>
                  <a:pt x="109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7076982" y="3927568"/>
            <a:ext cx="142632" cy="183153"/>
          </a:xfrm>
          <a:custGeom>
            <a:pathLst>
              <a:path extrusionOk="0" h="170" w="133">
                <a:moveTo>
                  <a:pt x="133" y="6"/>
                </a:moveTo>
                <a:cubicBezTo>
                  <a:pt x="133" y="164"/>
                  <a:pt x="133" y="164"/>
                  <a:pt x="133" y="164"/>
                </a:cubicBezTo>
                <a:cubicBezTo>
                  <a:pt x="133" y="165"/>
                  <a:pt x="132" y="167"/>
                  <a:pt x="131" y="168"/>
                </a:cubicBezTo>
                <a:cubicBezTo>
                  <a:pt x="130" y="169"/>
                  <a:pt x="128" y="170"/>
                  <a:pt x="127" y="170"/>
                </a:cubicBezTo>
                <a:cubicBezTo>
                  <a:pt x="6" y="170"/>
                  <a:pt x="6" y="170"/>
                  <a:pt x="6" y="170"/>
                </a:cubicBezTo>
                <a:cubicBezTo>
                  <a:pt x="4" y="170"/>
                  <a:pt x="3" y="169"/>
                  <a:pt x="1" y="168"/>
                </a:cubicBezTo>
                <a:cubicBezTo>
                  <a:pt x="0" y="167"/>
                  <a:pt x="0" y="165"/>
                  <a:pt x="0" y="16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3"/>
                  <a:pt x="1" y="2"/>
                </a:cubicBezTo>
                <a:cubicBezTo>
                  <a:pt x="3" y="1"/>
                  <a:pt x="4" y="0"/>
                  <a:pt x="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8" y="0"/>
                  <a:pt x="130" y="1"/>
                  <a:pt x="131" y="2"/>
                </a:cubicBezTo>
                <a:cubicBezTo>
                  <a:pt x="132" y="3"/>
                  <a:pt x="133" y="5"/>
                  <a:pt x="133" y="6"/>
                </a:cubicBezTo>
                <a:close/>
                <a:moveTo>
                  <a:pt x="84" y="158"/>
                </a:moveTo>
                <a:cubicBezTo>
                  <a:pt x="121" y="158"/>
                  <a:pt x="121" y="158"/>
                  <a:pt x="121" y="158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58"/>
                  <a:pt x="12" y="158"/>
                  <a:pt x="12" y="158"/>
                </a:cubicBezTo>
                <a:cubicBezTo>
                  <a:pt x="48" y="158"/>
                  <a:pt x="48" y="158"/>
                  <a:pt x="48" y="158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48" y="136"/>
                  <a:pt x="48" y="135"/>
                  <a:pt x="49" y="134"/>
                </a:cubicBezTo>
                <a:cubicBezTo>
                  <a:pt x="49" y="134"/>
                  <a:pt x="50" y="133"/>
                  <a:pt x="51" y="133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2" y="133"/>
                  <a:pt x="83" y="134"/>
                  <a:pt x="83" y="134"/>
                </a:cubicBezTo>
                <a:cubicBezTo>
                  <a:pt x="84" y="135"/>
                  <a:pt x="84" y="136"/>
                  <a:pt x="84" y="136"/>
                </a:cubicBezTo>
                <a:lnTo>
                  <a:pt x="84" y="158"/>
                </a:lnTo>
                <a:close/>
                <a:moveTo>
                  <a:pt x="36" y="27"/>
                </a:moveTo>
                <a:cubicBezTo>
                  <a:pt x="36" y="33"/>
                  <a:pt x="36" y="33"/>
                  <a:pt x="36" y="33"/>
                </a:cubicBezTo>
                <a:cubicBezTo>
                  <a:pt x="36" y="34"/>
                  <a:pt x="36" y="35"/>
                  <a:pt x="35" y="36"/>
                </a:cubicBezTo>
                <a:cubicBezTo>
                  <a:pt x="34" y="36"/>
                  <a:pt x="34" y="37"/>
                  <a:pt x="33" y="37"/>
                </a:cubicBezTo>
                <a:cubicBezTo>
                  <a:pt x="27" y="37"/>
                  <a:pt x="27" y="37"/>
                  <a:pt x="27" y="37"/>
                </a:cubicBezTo>
                <a:cubicBezTo>
                  <a:pt x="26" y="37"/>
                  <a:pt x="25" y="36"/>
                  <a:pt x="25" y="36"/>
                </a:cubicBezTo>
                <a:cubicBezTo>
                  <a:pt x="24" y="35"/>
                  <a:pt x="24" y="34"/>
                  <a:pt x="24" y="33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6"/>
                  <a:pt x="25" y="25"/>
                </a:cubicBezTo>
                <a:cubicBezTo>
                  <a:pt x="25" y="25"/>
                  <a:pt x="26" y="24"/>
                  <a:pt x="27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4" y="25"/>
                  <a:pt x="35" y="25"/>
                </a:cubicBezTo>
                <a:cubicBezTo>
                  <a:pt x="36" y="26"/>
                  <a:pt x="36" y="27"/>
                  <a:pt x="36" y="27"/>
                </a:cubicBezTo>
                <a:close/>
                <a:moveTo>
                  <a:pt x="36" y="52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9"/>
                  <a:pt x="35" y="60"/>
                </a:cubicBezTo>
                <a:cubicBezTo>
                  <a:pt x="34" y="60"/>
                  <a:pt x="34" y="61"/>
                  <a:pt x="33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26" y="61"/>
                  <a:pt x="25" y="60"/>
                  <a:pt x="25" y="60"/>
                </a:cubicBezTo>
                <a:cubicBezTo>
                  <a:pt x="24" y="59"/>
                  <a:pt x="24" y="58"/>
                  <a:pt x="24" y="58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1"/>
                  <a:pt x="24" y="50"/>
                  <a:pt x="25" y="50"/>
                </a:cubicBezTo>
                <a:cubicBezTo>
                  <a:pt x="25" y="49"/>
                  <a:pt x="26" y="49"/>
                  <a:pt x="27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4" y="49"/>
                  <a:pt x="34" y="49"/>
                  <a:pt x="35" y="50"/>
                </a:cubicBezTo>
                <a:cubicBezTo>
                  <a:pt x="36" y="50"/>
                  <a:pt x="36" y="51"/>
                  <a:pt x="36" y="52"/>
                </a:cubicBezTo>
                <a:close/>
                <a:moveTo>
                  <a:pt x="36" y="76"/>
                </a:moveTo>
                <a:cubicBezTo>
                  <a:pt x="36" y="82"/>
                  <a:pt x="36" y="82"/>
                  <a:pt x="36" y="82"/>
                </a:cubicBezTo>
                <a:cubicBezTo>
                  <a:pt x="36" y="83"/>
                  <a:pt x="36" y="83"/>
                  <a:pt x="35" y="84"/>
                </a:cubicBezTo>
                <a:cubicBezTo>
                  <a:pt x="34" y="85"/>
                  <a:pt x="34" y="85"/>
                  <a:pt x="33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6" y="85"/>
                  <a:pt x="25" y="85"/>
                  <a:pt x="25" y="84"/>
                </a:cubicBezTo>
                <a:cubicBezTo>
                  <a:pt x="24" y="83"/>
                  <a:pt x="24" y="83"/>
                  <a:pt x="24" y="82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5"/>
                  <a:pt x="24" y="74"/>
                  <a:pt x="25" y="74"/>
                </a:cubicBezTo>
                <a:cubicBezTo>
                  <a:pt x="25" y="73"/>
                  <a:pt x="26" y="73"/>
                  <a:pt x="27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4" y="73"/>
                  <a:pt x="34" y="73"/>
                  <a:pt x="35" y="74"/>
                </a:cubicBezTo>
                <a:cubicBezTo>
                  <a:pt x="36" y="74"/>
                  <a:pt x="36" y="75"/>
                  <a:pt x="36" y="76"/>
                </a:cubicBezTo>
                <a:close/>
                <a:moveTo>
                  <a:pt x="36" y="100"/>
                </a:moveTo>
                <a:cubicBezTo>
                  <a:pt x="36" y="106"/>
                  <a:pt x="36" y="106"/>
                  <a:pt x="36" y="106"/>
                </a:cubicBezTo>
                <a:cubicBezTo>
                  <a:pt x="36" y="107"/>
                  <a:pt x="36" y="108"/>
                  <a:pt x="35" y="108"/>
                </a:cubicBezTo>
                <a:cubicBezTo>
                  <a:pt x="34" y="109"/>
                  <a:pt x="34" y="109"/>
                  <a:pt x="33" y="109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6" y="109"/>
                  <a:pt x="25" y="109"/>
                  <a:pt x="25" y="108"/>
                </a:cubicBezTo>
                <a:cubicBezTo>
                  <a:pt x="24" y="108"/>
                  <a:pt x="24" y="107"/>
                  <a:pt x="24" y="106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99"/>
                  <a:pt x="24" y="99"/>
                  <a:pt x="25" y="98"/>
                </a:cubicBezTo>
                <a:cubicBezTo>
                  <a:pt x="25" y="97"/>
                  <a:pt x="26" y="97"/>
                  <a:pt x="27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4" y="97"/>
                  <a:pt x="35" y="98"/>
                </a:cubicBezTo>
                <a:cubicBezTo>
                  <a:pt x="36" y="99"/>
                  <a:pt x="36" y="99"/>
                  <a:pt x="36" y="100"/>
                </a:cubicBezTo>
                <a:close/>
                <a:moveTo>
                  <a:pt x="36" y="124"/>
                </a:moveTo>
                <a:cubicBezTo>
                  <a:pt x="36" y="130"/>
                  <a:pt x="36" y="130"/>
                  <a:pt x="36" y="130"/>
                </a:cubicBezTo>
                <a:cubicBezTo>
                  <a:pt x="36" y="131"/>
                  <a:pt x="36" y="132"/>
                  <a:pt x="35" y="132"/>
                </a:cubicBezTo>
                <a:cubicBezTo>
                  <a:pt x="34" y="133"/>
                  <a:pt x="34" y="133"/>
                  <a:pt x="33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6" y="133"/>
                  <a:pt x="25" y="133"/>
                  <a:pt x="25" y="132"/>
                </a:cubicBezTo>
                <a:cubicBezTo>
                  <a:pt x="24" y="132"/>
                  <a:pt x="24" y="131"/>
                  <a:pt x="24" y="130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3"/>
                  <a:pt x="24" y="123"/>
                  <a:pt x="25" y="122"/>
                </a:cubicBezTo>
                <a:cubicBezTo>
                  <a:pt x="25" y="122"/>
                  <a:pt x="26" y="121"/>
                  <a:pt x="27" y="121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34" y="121"/>
                  <a:pt x="34" y="122"/>
                  <a:pt x="35" y="122"/>
                </a:cubicBezTo>
                <a:cubicBezTo>
                  <a:pt x="36" y="123"/>
                  <a:pt x="36" y="123"/>
                  <a:pt x="36" y="124"/>
                </a:cubicBezTo>
                <a:close/>
                <a:moveTo>
                  <a:pt x="60" y="27"/>
                </a:moveTo>
                <a:cubicBezTo>
                  <a:pt x="60" y="33"/>
                  <a:pt x="60" y="33"/>
                  <a:pt x="60" y="33"/>
                </a:cubicBezTo>
                <a:cubicBezTo>
                  <a:pt x="60" y="34"/>
                  <a:pt x="60" y="35"/>
                  <a:pt x="59" y="36"/>
                </a:cubicBezTo>
                <a:cubicBezTo>
                  <a:pt x="59" y="36"/>
                  <a:pt x="58" y="37"/>
                  <a:pt x="57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0" y="37"/>
                  <a:pt x="49" y="36"/>
                  <a:pt x="49" y="36"/>
                </a:cubicBezTo>
                <a:cubicBezTo>
                  <a:pt x="48" y="35"/>
                  <a:pt x="48" y="34"/>
                  <a:pt x="48" y="33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6"/>
                  <a:pt x="49" y="25"/>
                </a:cubicBezTo>
                <a:cubicBezTo>
                  <a:pt x="49" y="25"/>
                  <a:pt x="50" y="24"/>
                  <a:pt x="51" y="24"/>
                </a:cubicBezTo>
                <a:cubicBezTo>
                  <a:pt x="57" y="24"/>
                  <a:pt x="57" y="24"/>
                  <a:pt x="57" y="24"/>
                </a:cubicBezTo>
                <a:cubicBezTo>
                  <a:pt x="58" y="24"/>
                  <a:pt x="59" y="25"/>
                  <a:pt x="59" y="25"/>
                </a:cubicBezTo>
                <a:cubicBezTo>
                  <a:pt x="60" y="26"/>
                  <a:pt x="60" y="27"/>
                  <a:pt x="60" y="27"/>
                </a:cubicBezTo>
                <a:close/>
                <a:moveTo>
                  <a:pt x="60" y="52"/>
                </a:moveTo>
                <a:cubicBezTo>
                  <a:pt x="60" y="58"/>
                  <a:pt x="60" y="58"/>
                  <a:pt x="60" y="58"/>
                </a:cubicBezTo>
                <a:cubicBezTo>
                  <a:pt x="60" y="58"/>
                  <a:pt x="60" y="59"/>
                  <a:pt x="59" y="60"/>
                </a:cubicBezTo>
                <a:cubicBezTo>
                  <a:pt x="59" y="60"/>
                  <a:pt x="58" y="61"/>
                  <a:pt x="57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0" y="61"/>
                  <a:pt x="49" y="60"/>
                  <a:pt x="49" y="60"/>
                </a:cubicBezTo>
                <a:cubicBezTo>
                  <a:pt x="48" y="59"/>
                  <a:pt x="48" y="58"/>
                  <a:pt x="48" y="58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8" y="50"/>
                  <a:pt x="49" y="50"/>
                </a:cubicBezTo>
                <a:cubicBezTo>
                  <a:pt x="49" y="49"/>
                  <a:pt x="50" y="49"/>
                  <a:pt x="51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8" y="49"/>
                  <a:pt x="59" y="49"/>
                  <a:pt x="59" y="50"/>
                </a:cubicBezTo>
                <a:cubicBezTo>
                  <a:pt x="60" y="50"/>
                  <a:pt x="60" y="51"/>
                  <a:pt x="60" y="52"/>
                </a:cubicBezTo>
                <a:close/>
                <a:moveTo>
                  <a:pt x="60" y="76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83"/>
                  <a:pt x="60" y="83"/>
                  <a:pt x="59" y="84"/>
                </a:cubicBezTo>
                <a:cubicBezTo>
                  <a:pt x="59" y="85"/>
                  <a:pt x="58" y="85"/>
                  <a:pt x="57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0" y="85"/>
                  <a:pt x="49" y="85"/>
                  <a:pt x="49" y="84"/>
                </a:cubicBezTo>
                <a:cubicBezTo>
                  <a:pt x="48" y="83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8" y="74"/>
                  <a:pt x="49" y="74"/>
                </a:cubicBezTo>
                <a:cubicBezTo>
                  <a:pt x="49" y="73"/>
                  <a:pt x="50" y="73"/>
                  <a:pt x="51" y="73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3"/>
                  <a:pt x="59" y="73"/>
                  <a:pt x="59" y="74"/>
                </a:cubicBezTo>
                <a:cubicBezTo>
                  <a:pt x="60" y="74"/>
                  <a:pt x="60" y="75"/>
                  <a:pt x="60" y="76"/>
                </a:cubicBezTo>
                <a:close/>
                <a:moveTo>
                  <a:pt x="60" y="100"/>
                </a:move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60" y="108"/>
                  <a:pt x="59" y="108"/>
                </a:cubicBezTo>
                <a:cubicBezTo>
                  <a:pt x="59" y="109"/>
                  <a:pt x="58" y="109"/>
                  <a:pt x="57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0" y="109"/>
                  <a:pt x="49" y="109"/>
                  <a:pt x="49" y="108"/>
                </a:cubicBezTo>
                <a:cubicBezTo>
                  <a:pt x="48" y="108"/>
                  <a:pt x="48" y="107"/>
                  <a:pt x="48" y="106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8" y="99"/>
                  <a:pt x="49" y="98"/>
                </a:cubicBezTo>
                <a:cubicBezTo>
                  <a:pt x="49" y="97"/>
                  <a:pt x="50" y="97"/>
                  <a:pt x="51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7"/>
                  <a:pt x="59" y="98"/>
                </a:cubicBezTo>
                <a:cubicBezTo>
                  <a:pt x="60" y="99"/>
                  <a:pt x="60" y="99"/>
                  <a:pt x="60" y="100"/>
                </a:cubicBezTo>
                <a:close/>
                <a:moveTo>
                  <a:pt x="84" y="27"/>
                </a:moveTo>
                <a:cubicBezTo>
                  <a:pt x="84" y="33"/>
                  <a:pt x="84" y="33"/>
                  <a:pt x="84" y="33"/>
                </a:cubicBezTo>
                <a:cubicBezTo>
                  <a:pt x="84" y="34"/>
                  <a:pt x="84" y="35"/>
                  <a:pt x="83" y="36"/>
                </a:cubicBezTo>
                <a:cubicBezTo>
                  <a:pt x="83" y="36"/>
                  <a:pt x="82" y="37"/>
                  <a:pt x="81" y="37"/>
                </a:cubicBezTo>
                <a:cubicBezTo>
                  <a:pt x="75" y="37"/>
                  <a:pt x="75" y="37"/>
                  <a:pt x="75" y="37"/>
                </a:cubicBezTo>
                <a:cubicBezTo>
                  <a:pt x="74" y="37"/>
                  <a:pt x="74" y="36"/>
                  <a:pt x="73" y="36"/>
                </a:cubicBezTo>
                <a:cubicBezTo>
                  <a:pt x="72" y="35"/>
                  <a:pt x="72" y="34"/>
                  <a:pt x="72" y="33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72" y="26"/>
                  <a:pt x="73" y="25"/>
                </a:cubicBezTo>
                <a:cubicBezTo>
                  <a:pt x="74" y="25"/>
                  <a:pt x="74" y="24"/>
                  <a:pt x="75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5"/>
                  <a:pt x="83" y="25"/>
                </a:cubicBezTo>
                <a:cubicBezTo>
                  <a:pt x="84" y="26"/>
                  <a:pt x="84" y="27"/>
                  <a:pt x="84" y="27"/>
                </a:cubicBezTo>
                <a:close/>
                <a:moveTo>
                  <a:pt x="84" y="52"/>
                </a:moveTo>
                <a:cubicBezTo>
                  <a:pt x="84" y="58"/>
                  <a:pt x="84" y="58"/>
                  <a:pt x="84" y="58"/>
                </a:cubicBezTo>
                <a:cubicBezTo>
                  <a:pt x="84" y="58"/>
                  <a:pt x="84" y="59"/>
                  <a:pt x="83" y="60"/>
                </a:cubicBezTo>
                <a:cubicBezTo>
                  <a:pt x="83" y="60"/>
                  <a:pt x="82" y="61"/>
                  <a:pt x="81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1"/>
                  <a:pt x="74" y="60"/>
                  <a:pt x="73" y="60"/>
                </a:cubicBezTo>
                <a:cubicBezTo>
                  <a:pt x="72" y="59"/>
                  <a:pt x="72" y="58"/>
                  <a:pt x="72" y="58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51"/>
                  <a:pt x="72" y="50"/>
                  <a:pt x="73" y="50"/>
                </a:cubicBezTo>
                <a:cubicBezTo>
                  <a:pt x="74" y="49"/>
                  <a:pt x="74" y="49"/>
                  <a:pt x="75" y="49"/>
                </a:cubicBezTo>
                <a:cubicBezTo>
                  <a:pt x="81" y="49"/>
                  <a:pt x="81" y="49"/>
                  <a:pt x="81" y="49"/>
                </a:cubicBezTo>
                <a:cubicBezTo>
                  <a:pt x="82" y="49"/>
                  <a:pt x="83" y="49"/>
                  <a:pt x="83" y="50"/>
                </a:cubicBezTo>
                <a:cubicBezTo>
                  <a:pt x="84" y="50"/>
                  <a:pt x="84" y="51"/>
                  <a:pt x="84" y="52"/>
                </a:cubicBezTo>
                <a:close/>
                <a:moveTo>
                  <a:pt x="84" y="76"/>
                </a:moveTo>
                <a:cubicBezTo>
                  <a:pt x="84" y="82"/>
                  <a:pt x="84" y="82"/>
                  <a:pt x="84" y="82"/>
                </a:cubicBezTo>
                <a:cubicBezTo>
                  <a:pt x="84" y="83"/>
                  <a:pt x="84" y="83"/>
                  <a:pt x="83" y="84"/>
                </a:cubicBezTo>
                <a:cubicBezTo>
                  <a:pt x="83" y="85"/>
                  <a:pt x="82" y="85"/>
                  <a:pt x="81" y="85"/>
                </a:cubicBezTo>
                <a:cubicBezTo>
                  <a:pt x="75" y="85"/>
                  <a:pt x="75" y="85"/>
                  <a:pt x="75" y="85"/>
                </a:cubicBezTo>
                <a:cubicBezTo>
                  <a:pt x="74" y="85"/>
                  <a:pt x="74" y="85"/>
                  <a:pt x="73" y="84"/>
                </a:cubicBezTo>
                <a:cubicBezTo>
                  <a:pt x="72" y="83"/>
                  <a:pt x="72" y="83"/>
                  <a:pt x="72" y="82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75"/>
                  <a:pt x="72" y="74"/>
                  <a:pt x="73" y="74"/>
                </a:cubicBezTo>
                <a:cubicBezTo>
                  <a:pt x="74" y="73"/>
                  <a:pt x="74" y="73"/>
                  <a:pt x="75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2" y="73"/>
                  <a:pt x="83" y="73"/>
                  <a:pt x="83" y="74"/>
                </a:cubicBezTo>
                <a:cubicBezTo>
                  <a:pt x="84" y="74"/>
                  <a:pt x="84" y="75"/>
                  <a:pt x="84" y="76"/>
                </a:cubicBezTo>
                <a:close/>
                <a:moveTo>
                  <a:pt x="84" y="100"/>
                </a:moveTo>
                <a:cubicBezTo>
                  <a:pt x="84" y="106"/>
                  <a:pt x="84" y="106"/>
                  <a:pt x="84" y="106"/>
                </a:cubicBezTo>
                <a:cubicBezTo>
                  <a:pt x="84" y="107"/>
                  <a:pt x="84" y="108"/>
                  <a:pt x="83" y="108"/>
                </a:cubicBezTo>
                <a:cubicBezTo>
                  <a:pt x="83" y="109"/>
                  <a:pt x="82" y="109"/>
                  <a:pt x="81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09"/>
                  <a:pt x="74" y="109"/>
                  <a:pt x="73" y="108"/>
                </a:cubicBezTo>
                <a:cubicBezTo>
                  <a:pt x="72" y="108"/>
                  <a:pt x="72" y="107"/>
                  <a:pt x="72" y="106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99"/>
                  <a:pt x="72" y="99"/>
                  <a:pt x="73" y="98"/>
                </a:cubicBezTo>
                <a:cubicBezTo>
                  <a:pt x="74" y="97"/>
                  <a:pt x="74" y="97"/>
                  <a:pt x="75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2" y="97"/>
                  <a:pt x="83" y="97"/>
                  <a:pt x="83" y="98"/>
                </a:cubicBezTo>
                <a:cubicBezTo>
                  <a:pt x="84" y="99"/>
                  <a:pt x="84" y="99"/>
                  <a:pt x="84" y="100"/>
                </a:cubicBezTo>
                <a:close/>
                <a:moveTo>
                  <a:pt x="108" y="27"/>
                </a:moveTo>
                <a:cubicBezTo>
                  <a:pt x="108" y="33"/>
                  <a:pt x="108" y="33"/>
                  <a:pt x="108" y="33"/>
                </a:cubicBezTo>
                <a:cubicBezTo>
                  <a:pt x="108" y="34"/>
                  <a:pt x="108" y="35"/>
                  <a:pt x="108" y="36"/>
                </a:cubicBezTo>
                <a:cubicBezTo>
                  <a:pt x="107" y="36"/>
                  <a:pt x="106" y="37"/>
                  <a:pt x="105" y="37"/>
                </a:cubicBezTo>
                <a:cubicBezTo>
                  <a:pt x="99" y="37"/>
                  <a:pt x="99" y="37"/>
                  <a:pt x="99" y="37"/>
                </a:cubicBezTo>
                <a:cubicBezTo>
                  <a:pt x="99" y="37"/>
                  <a:pt x="98" y="36"/>
                  <a:pt x="97" y="36"/>
                </a:cubicBezTo>
                <a:cubicBezTo>
                  <a:pt x="97" y="35"/>
                  <a:pt x="96" y="34"/>
                  <a:pt x="96" y="33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7" y="26"/>
                  <a:pt x="97" y="25"/>
                </a:cubicBezTo>
                <a:cubicBezTo>
                  <a:pt x="98" y="25"/>
                  <a:pt x="99" y="24"/>
                  <a:pt x="99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6" y="24"/>
                  <a:pt x="107" y="25"/>
                  <a:pt x="108" y="25"/>
                </a:cubicBezTo>
                <a:cubicBezTo>
                  <a:pt x="108" y="26"/>
                  <a:pt x="108" y="27"/>
                  <a:pt x="108" y="27"/>
                </a:cubicBezTo>
                <a:close/>
                <a:moveTo>
                  <a:pt x="108" y="52"/>
                </a:moveTo>
                <a:cubicBezTo>
                  <a:pt x="108" y="58"/>
                  <a:pt x="108" y="58"/>
                  <a:pt x="108" y="58"/>
                </a:cubicBezTo>
                <a:cubicBezTo>
                  <a:pt x="108" y="58"/>
                  <a:pt x="108" y="59"/>
                  <a:pt x="108" y="60"/>
                </a:cubicBezTo>
                <a:cubicBezTo>
                  <a:pt x="107" y="60"/>
                  <a:pt x="106" y="61"/>
                  <a:pt x="105" y="61"/>
                </a:cubicBezTo>
                <a:cubicBezTo>
                  <a:pt x="99" y="61"/>
                  <a:pt x="99" y="61"/>
                  <a:pt x="99" y="61"/>
                </a:cubicBezTo>
                <a:cubicBezTo>
                  <a:pt x="99" y="61"/>
                  <a:pt x="98" y="60"/>
                  <a:pt x="97" y="60"/>
                </a:cubicBezTo>
                <a:cubicBezTo>
                  <a:pt x="97" y="59"/>
                  <a:pt x="96" y="58"/>
                  <a:pt x="96" y="58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1"/>
                  <a:pt x="97" y="50"/>
                  <a:pt x="97" y="50"/>
                </a:cubicBezTo>
                <a:cubicBezTo>
                  <a:pt x="98" y="49"/>
                  <a:pt x="99" y="49"/>
                  <a:pt x="99" y="49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6" y="49"/>
                  <a:pt x="107" y="49"/>
                  <a:pt x="108" y="50"/>
                </a:cubicBezTo>
                <a:cubicBezTo>
                  <a:pt x="108" y="50"/>
                  <a:pt x="108" y="51"/>
                  <a:pt x="108" y="52"/>
                </a:cubicBezTo>
                <a:close/>
                <a:moveTo>
                  <a:pt x="108" y="76"/>
                </a:moveTo>
                <a:cubicBezTo>
                  <a:pt x="108" y="82"/>
                  <a:pt x="108" y="82"/>
                  <a:pt x="108" y="82"/>
                </a:cubicBezTo>
                <a:cubicBezTo>
                  <a:pt x="108" y="83"/>
                  <a:pt x="108" y="83"/>
                  <a:pt x="108" y="84"/>
                </a:cubicBezTo>
                <a:cubicBezTo>
                  <a:pt x="107" y="85"/>
                  <a:pt x="106" y="85"/>
                  <a:pt x="105" y="85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85"/>
                  <a:pt x="98" y="85"/>
                  <a:pt x="97" y="84"/>
                </a:cubicBezTo>
                <a:cubicBezTo>
                  <a:pt x="97" y="83"/>
                  <a:pt x="96" y="83"/>
                  <a:pt x="96" y="82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5"/>
                  <a:pt x="97" y="74"/>
                  <a:pt x="97" y="74"/>
                </a:cubicBezTo>
                <a:cubicBezTo>
                  <a:pt x="98" y="73"/>
                  <a:pt x="99" y="73"/>
                  <a:pt x="9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6" y="73"/>
                  <a:pt x="107" y="73"/>
                  <a:pt x="108" y="74"/>
                </a:cubicBezTo>
                <a:cubicBezTo>
                  <a:pt x="108" y="74"/>
                  <a:pt x="108" y="75"/>
                  <a:pt x="108" y="76"/>
                </a:cubicBezTo>
                <a:close/>
                <a:moveTo>
                  <a:pt x="108" y="100"/>
                </a:moveTo>
                <a:cubicBezTo>
                  <a:pt x="108" y="106"/>
                  <a:pt x="108" y="106"/>
                  <a:pt x="108" y="106"/>
                </a:cubicBezTo>
                <a:cubicBezTo>
                  <a:pt x="108" y="107"/>
                  <a:pt x="108" y="108"/>
                  <a:pt x="108" y="108"/>
                </a:cubicBezTo>
                <a:cubicBezTo>
                  <a:pt x="107" y="109"/>
                  <a:pt x="106" y="109"/>
                  <a:pt x="105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9"/>
                  <a:pt x="98" y="109"/>
                  <a:pt x="97" y="108"/>
                </a:cubicBezTo>
                <a:cubicBezTo>
                  <a:pt x="97" y="108"/>
                  <a:pt x="96" y="107"/>
                  <a:pt x="96" y="106"/>
                </a:cubicBezTo>
                <a:cubicBezTo>
                  <a:pt x="96" y="100"/>
                  <a:pt x="96" y="100"/>
                  <a:pt x="96" y="100"/>
                </a:cubicBezTo>
                <a:cubicBezTo>
                  <a:pt x="96" y="99"/>
                  <a:pt x="97" y="99"/>
                  <a:pt x="97" y="98"/>
                </a:cubicBezTo>
                <a:cubicBezTo>
                  <a:pt x="98" y="97"/>
                  <a:pt x="99" y="97"/>
                  <a:pt x="99" y="97"/>
                </a:cubicBezTo>
                <a:cubicBezTo>
                  <a:pt x="105" y="97"/>
                  <a:pt x="105" y="97"/>
                  <a:pt x="105" y="97"/>
                </a:cubicBezTo>
                <a:cubicBezTo>
                  <a:pt x="106" y="97"/>
                  <a:pt x="107" y="97"/>
                  <a:pt x="108" y="98"/>
                </a:cubicBezTo>
                <a:cubicBezTo>
                  <a:pt x="108" y="99"/>
                  <a:pt x="108" y="99"/>
                  <a:pt x="108" y="100"/>
                </a:cubicBezTo>
                <a:close/>
                <a:moveTo>
                  <a:pt x="108" y="124"/>
                </a:moveTo>
                <a:cubicBezTo>
                  <a:pt x="108" y="130"/>
                  <a:pt x="108" y="130"/>
                  <a:pt x="108" y="130"/>
                </a:cubicBezTo>
                <a:cubicBezTo>
                  <a:pt x="108" y="131"/>
                  <a:pt x="108" y="132"/>
                  <a:pt x="108" y="132"/>
                </a:cubicBezTo>
                <a:cubicBezTo>
                  <a:pt x="107" y="133"/>
                  <a:pt x="106" y="133"/>
                  <a:pt x="105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33"/>
                  <a:pt x="98" y="133"/>
                  <a:pt x="97" y="132"/>
                </a:cubicBezTo>
                <a:cubicBezTo>
                  <a:pt x="97" y="132"/>
                  <a:pt x="96" y="131"/>
                  <a:pt x="96" y="130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123"/>
                  <a:pt x="97" y="123"/>
                  <a:pt x="97" y="122"/>
                </a:cubicBezTo>
                <a:cubicBezTo>
                  <a:pt x="98" y="122"/>
                  <a:pt x="99" y="121"/>
                  <a:pt x="99" y="121"/>
                </a:cubicBezTo>
                <a:cubicBezTo>
                  <a:pt x="105" y="121"/>
                  <a:pt x="105" y="121"/>
                  <a:pt x="105" y="121"/>
                </a:cubicBezTo>
                <a:cubicBezTo>
                  <a:pt x="106" y="121"/>
                  <a:pt x="107" y="122"/>
                  <a:pt x="108" y="122"/>
                </a:cubicBezTo>
                <a:cubicBezTo>
                  <a:pt x="108" y="123"/>
                  <a:pt x="108" y="123"/>
                  <a:pt x="108" y="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7310380" y="3940534"/>
            <a:ext cx="181532" cy="157220"/>
          </a:xfrm>
          <a:custGeom>
            <a:pathLst>
              <a:path extrusionOk="0" h="146" w="170">
                <a:moveTo>
                  <a:pt x="158" y="49"/>
                </a:moveTo>
                <a:cubicBezTo>
                  <a:pt x="161" y="49"/>
                  <a:pt x="164" y="50"/>
                  <a:pt x="166" y="52"/>
                </a:cubicBezTo>
                <a:cubicBezTo>
                  <a:pt x="169" y="55"/>
                  <a:pt x="170" y="57"/>
                  <a:pt x="170" y="61"/>
                </a:cubicBezTo>
                <a:cubicBezTo>
                  <a:pt x="170" y="64"/>
                  <a:pt x="169" y="67"/>
                  <a:pt x="166" y="69"/>
                </a:cubicBezTo>
                <a:cubicBezTo>
                  <a:pt x="164" y="72"/>
                  <a:pt x="161" y="73"/>
                  <a:pt x="158" y="73"/>
                </a:cubicBezTo>
                <a:cubicBezTo>
                  <a:pt x="158" y="109"/>
                  <a:pt x="158" y="109"/>
                  <a:pt x="158" y="109"/>
                </a:cubicBezTo>
                <a:cubicBezTo>
                  <a:pt x="158" y="112"/>
                  <a:pt x="156" y="115"/>
                  <a:pt x="154" y="118"/>
                </a:cubicBezTo>
                <a:cubicBezTo>
                  <a:pt x="152" y="120"/>
                  <a:pt x="149" y="121"/>
                  <a:pt x="146" y="121"/>
                </a:cubicBezTo>
                <a:cubicBezTo>
                  <a:pt x="119" y="99"/>
                  <a:pt x="94" y="87"/>
                  <a:pt x="69" y="85"/>
                </a:cubicBezTo>
                <a:cubicBezTo>
                  <a:pt x="65" y="87"/>
                  <a:pt x="62" y="89"/>
                  <a:pt x="60" y="92"/>
                </a:cubicBezTo>
                <a:cubicBezTo>
                  <a:pt x="58" y="95"/>
                  <a:pt x="57" y="98"/>
                  <a:pt x="57" y="101"/>
                </a:cubicBezTo>
                <a:cubicBezTo>
                  <a:pt x="57" y="105"/>
                  <a:pt x="59" y="107"/>
                  <a:pt x="61" y="110"/>
                </a:cubicBezTo>
                <a:cubicBezTo>
                  <a:pt x="60" y="112"/>
                  <a:pt x="59" y="114"/>
                  <a:pt x="59" y="116"/>
                </a:cubicBezTo>
                <a:cubicBezTo>
                  <a:pt x="59" y="118"/>
                  <a:pt x="59" y="120"/>
                  <a:pt x="59" y="122"/>
                </a:cubicBezTo>
                <a:cubicBezTo>
                  <a:pt x="60" y="123"/>
                  <a:pt x="61" y="125"/>
                  <a:pt x="63" y="127"/>
                </a:cubicBezTo>
                <a:cubicBezTo>
                  <a:pt x="64" y="129"/>
                  <a:pt x="66" y="130"/>
                  <a:pt x="67" y="131"/>
                </a:cubicBezTo>
                <a:cubicBezTo>
                  <a:pt x="69" y="133"/>
                  <a:pt x="71" y="134"/>
                  <a:pt x="73" y="136"/>
                </a:cubicBezTo>
                <a:cubicBezTo>
                  <a:pt x="71" y="140"/>
                  <a:pt x="68" y="143"/>
                  <a:pt x="62" y="144"/>
                </a:cubicBezTo>
                <a:cubicBezTo>
                  <a:pt x="57" y="146"/>
                  <a:pt x="52" y="146"/>
                  <a:pt x="47" y="145"/>
                </a:cubicBezTo>
                <a:cubicBezTo>
                  <a:pt x="41" y="144"/>
                  <a:pt x="37" y="143"/>
                  <a:pt x="34" y="140"/>
                </a:cubicBezTo>
                <a:cubicBezTo>
                  <a:pt x="34" y="138"/>
                  <a:pt x="33" y="136"/>
                  <a:pt x="31" y="132"/>
                </a:cubicBezTo>
                <a:cubicBezTo>
                  <a:pt x="30" y="128"/>
                  <a:pt x="29" y="125"/>
                  <a:pt x="28" y="123"/>
                </a:cubicBezTo>
                <a:cubicBezTo>
                  <a:pt x="28" y="121"/>
                  <a:pt x="27" y="118"/>
                  <a:pt x="26" y="114"/>
                </a:cubicBezTo>
                <a:cubicBezTo>
                  <a:pt x="25" y="111"/>
                  <a:pt x="25" y="107"/>
                  <a:pt x="25" y="105"/>
                </a:cubicBezTo>
                <a:cubicBezTo>
                  <a:pt x="25" y="102"/>
                  <a:pt x="25" y="99"/>
                  <a:pt x="25" y="95"/>
                </a:cubicBezTo>
                <a:cubicBezTo>
                  <a:pt x="25" y="92"/>
                  <a:pt x="26" y="88"/>
                  <a:pt x="27" y="85"/>
                </a:cubicBezTo>
                <a:cubicBezTo>
                  <a:pt x="15" y="85"/>
                  <a:pt x="15" y="85"/>
                  <a:pt x="15" y="85"/>
                </a:cubicBezTo>
                <a:cubicBezTo>
                  <a:pt x="11" y="85"/>
                  <a:pt x="8" y="84"/>
                  <a:pt x="5" y="81"/>
                </a:cubicBezTo>
                <a:cubicBezTo>
                  <a:pt x="2" y="78"/>
                  <a:pt x="0" y="74"/>
                  <a:pt x="0" y="7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8"/>
                  <a:pt x="2" y="44"/>
                  <a:pt x="5" y="41"/>
                </a:cubicBezTo>
                <a:cubicBezTo>
                  <a:pt x="8" y="38"/>
                  <a:pt x="11" y="37"/>
                  <a:pt x="15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88" y="37"/>
                  <a:pt x="117" y="25"/>
                  <a:pt x="146" y="0"/>
                </a:cubicBezTo>
                <a:cubicBezTo>
                  <a:pt x="149" y="0"/>
                  <a:pt x="152" y="1"/>
                  <a:pt x="154" y="4"/>
                </a:cubicBezTo>
                <a:cubicBezTo>
                  <a:pt x="156" y="6"/>
                  <a:pt x="158" y="9"/>
                  <a:pt x="158" y="12"/>
                </a:cubicBezTo>
                <a:lnTo>
                  <a:pt x="158" y="49"/>
                </a:lnTo>
                <a:close/>
                <a:moveTo>
                  <a:pt x="146" y="106"/>
                </a:moveTo>
                <a:cubicBezTo>
                  <a:pt x="146" y="16"/>
                  <a:pt x="146" y="16"/>
                  <a:pt x="146" y="16"/>
                </a:cubicBezTo>
                <a:cubicBezTo>
                  <a:pt x="121" y="35"/>
                  <a:pt x="97" y="45"/>
                  <a:pt x="73" y="48"/>
                </a:cubicBezTo>
                <a:cubicBezTo>
                  <a:pt x="73" y="74"/>
                  <a:pt x="73" y="74"/>
                  <a:pt x="73" y="74"/>
                </a:cubicBezTo>
                <a:cubicBezTo>
                  <a:pt x="97" y="76"/>
                  <a:pt x="121" y="87"/>
                  <a:pt x="146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7584298" y="3940534"/>
            <a:ext cx="155598" cy="157220"/>
          </a:xfrm>
          <a:custGeom>
            <a:pathLst>
              <a:path extrusionOk="0" h="146" w="145">
                <a:moveTo>
                  <a:pt x="135" y="36"/>
                </a:moveTo>
                <a:cubicBezTo>
                  <a:pt x="141" y="48"/>
                  <a:pt x="145" y="60"/>
                  <a:pt x="145" y="73"/>
                </a:cubicBezTo>
                <a:cubicBezTo>
                  <a:pt x="145" y="86"/>
                  <a:pt x="141" y="98"/>
                  <a:pt x="135" y="109"/>
                </a:cubicBezTo>
                <a:cubicBezTo>
                  <a:pt x="128" y="120"/>
                  <a:pt x="120" y="129"/>
                  <a:pt x="109" y="136"/>
                </a:cubicBezTo>
                <a:cubicBezTo>
                  <a:pt x="97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7" y="4"/>
                  <a:pt x="109" y="10"/>
                </a:cubicBezTo>
                <a:cubicBezTo>
                  <a:pt x="120" y="17"/>
                  <a:pt x="128" y="25"/>
                  <a:pt x="135" y="36"/>
                </a:cubicBezTo>
                <a:close/>
                <a:moveTo>
                  <a:pt x="128" y="96"/>
                </a:moveTo>
                <a:cubicBezTo>
                  <a:pt x="131" y="89"/>
                  <a:pt x="133" y="81"/>
                  <a:pt x="133" y="73"/>
                </a:cubicBezTo>
                <a:cubicBezTo>
                  <a:pt x="133" y="65"/>
                  <a:pt x="131" y="57"/>
                  <a:pt x="128" y="49"/>
                </a:cubicBezTo>
                <a:cubicBezTo>
                  <a:pt x="125" y="42"/>
                  <a:pt x="120" y="36"/>
                  <a:pt x="115" y="30"/>
                </a:cubicBezTo>
                <a:cubicBezTo>
                  <a:pt x="110" y="25"/>
                  <a:pt x="103" y="20"/>
                  <a:pt x="96" y="17"/>
                </a:cubicBezTo>
                <a:cubicBezTo>
                  <a:pt x="88" y="14"/>
                  <a:pt x="80" y="12"/>
                  <a:pt x="72" y="12"/>
                </a:cubicBezTo>
                <a:cubicBezTo>
                  <a:pt x="64" y="12"/>
                  <a:pt x="56" y="14"/>
                  <a:pt x="49" y="17"/>
                </a:cubicBezTo>
                <a:cubicBezTo>
                  <a:pt x="41" y="20"/>
                  <a:pt x="35" y="25"/>
                  <a:pt x="29" y="30"/>
                </a:cubicBezTo>
                <a:cubicBezTo>
                  <a:pt x="24" y="36"/>
                  <a:pt x="20" y="42"/>
                  <a:pt x="16" y="49"/>
                </a:cubicBezTo>
                <a:cubicBezTo>
                  <a:pt x="13" y="57"/>
                  <a:pt x="12" y="65"/>
                  <a:pt x="12" y="73"/>
                </a:cubicBezTo>
                <a:cubicBezTo>
                  <a:pt x="12" y="81"/>
                  <a:pt x="13" y="89"/>
                  <a:pt x="16" y="96"/>
                </a:cubicBezTo>
                <a:cubicBezTo>
                  <a:pt x="20" y="104"/>
                  <a:pt x="24" y="110"/>
                  <a:pt x="29" y="116"/>
                </a:cubicBezTo>
                <a:cubicBezTo>
                  <a:pt x="35" y="121"/>
                  <a:pt x="41" y="125"/>
                  <a:pt x="49" y="129"/>
                </a:cubicBezTo>
                <a:cubicBezTo>
                  <a:pt x="56" y="132"/>
                  <a:pt x="64" y="133"/>
                  <a:pt x="72" y="133"/>
                </a:cubicBezTo>
                <a:cubicBezTo>
                  <a:pt x="80" y="133"/>
                  <a:pt x="88" y="132"/>
                  <a:pt x="96" y="129"/>
                </a:cubicBezTo>
                <a:cubicBezTo>
                  <a:pt x="103" y="125"/>
                  <a:pt x="110" y="121"/>
                  <a:pt x="115" y="116"/>
                </a:cubicBezTo>
                <a:cubicBezTo>
                  <a:pt x="120" y="110"/>
                  <a:pt x="125" y="104"/>
                  <a:pt x="128" y="96"/>
                </a:cubicBezTo>
                <a:close/>
                <a:moveTo>
                  <a:pt x="106" y="39"/>
                </a:moveTo>
                <a:cubicBezTo>
                  <a:pt x="116" y="48"/>
                  <a:pt x="121" y="60"/>
                  <a:pt x="121" y="73"/>
                </a:cubicBezTo>
                <a:cubicBezTo>
                  <a:pt x="121" y="86"/>
                  <a:pt x="116" y="98"/>
                  <a:pt x="106" y="107"/>
                </a:cubicBezTo>
                <a:cubicBezTo>
                  <a:pt x="97" y="117"/>
                  <a:pt x="85" y="121"/>
                  <a:pt x="72" y="121"/>
                </a:cubicBezTo>
                <a:cubicBezTo>
                  <a:pt x="59" y="121"/>
                  <a:pt x="47" y="117"/>
                  <a:pt x="38" y="107"/>
                </a:cubicBezTo>
                <a:cubicBezTo>
                  <a:pt x="28" y="98"/>
                  <a:pt x="24" y="86"/>
                  <a:pt x="24" y="73"/>
                </a:cubicBezTo>
                <a:cubicBezTo>
                  <a:pt x="24" y="60"/>
                  <a:pt x="28" y="48"/>
                  <a:pt x="38" y="39"/>
                </a:cubicBezTo>
                <a:cubicBezTo>
                  <a:pt x="47" y="29"/>
                  <a:pt x="59" y="25"/>
                  <a:pt x="72" y="25"/>
                </a:cubicBezTo>
                <a:cubicBezTo>
                  <a:pt x="85" y="25"/>
                  <a:pt x="97" y="29"/>
                  <a:pt x="106" y="39"/>
                </a:cubicBezTo>
                <a:close/>
                <a:moveTo>
                  <a:pt x="98" y="99"/>
                </a:moveTo>
                <a:cubicBezTo>
                  <a:pt x="105" y="91"/>
                  <a:pt x="108" y="83"/>
                  <a:pt x="108" y="73"/>
                </a:cubicBezTo>
                <a:cubicBezTo>
                  <a:pt x="108" y="63"/>
                  <a:pt x="105" y="54"/>
                  <a:pt x="98" y="47"/>
                </a:cubicBezTo>
                <a:cubicBezTo>
                  <a:pt x="91" y="40"/>
                  <a:pt x="82" y="37"/>
                  <a:pt x="72" y="37"/>
                </a:cubicBezTo>
                <a:cubicBezTo>
                  <a:pt x="62" y="37"/>
                  <a:pt x="54" y="40"/>
                  <a:pt x="46" y="47"/>
                </a:cubicBezTo>
                <a:cubicBezTo>
                  <a:pt x="39" y="54"/>
                  <a:pt x="36" y="63"/>
                  <a:pt x="36" y="73"/>
                </a:cubicBezTo>
                <a:cubicBezTo>
                  <a:pt x="36" y="83"/>
                  <a:pt x="39" y="91"/>
                  <a:pt x="46" y="99"/>
                </a:cubicBezTo>
                <a:cubicBezTo>
                  <a:pt x="54" y="106"/>
                  <a:pt x="62" y="109"/>
                  <a:pt x="72" y="109"/>
                </a:cubicBezTo>
                <a:cubicBezTo>
                  <a:pt x="82" y="109"/>
                  <a:pt x="91" y="106"/>
                  <a:pt x="98" y="99"/>
                </a:cubicBezTo>
                <a:close/>
                <a:moveTo>
                  <a:pt x="89" y="56"/>
                </a:moveTo>
                <a:cubicBezTo>
                  <a:pt x="94" y="61"/>
                  <a:pt x="96" y="66"/>
                  <a:pt x="96" y="73"/>
                </a:cubicBezTo>
                <a:cubicBezTo>
                  <a:pt x="96" y="80"/>
                  <a:pt x="94" y="85"/>
                  <a:pt x="89" y="90"/>
                </a:cubicBezTo>
                <a:cubicBezTo>
                  <a:pt x="85" y="95"/>
                  <a:pt x="79" y="97"/>
                  <a:pt x="72" y="97"/>
                </a:cubicBezTo>
                <a:cubicBezTo>
                  <a:pt x="65" y="97"/>
                  <a:pt x="60" y="95"/>
                  <a:pt x="55" y="90"/>
                </a:cubicBezTo>
                <a:cubicBezTo>
                  <a:pt x="50" y="85"/>
                  <a:pt x="48" y="80"/>
                  <a:pt x="48" y="73"/>
                </a:cubicBezTo>
                <a:cubicBezTo>
                  <a:pt x="48" y="66"/>
                  <a:pt x="50" y="61"/>
                  <a:pt x="55" y="56"/>
                </a:cubicBezTo>
                <a:cubicBezTo>
                  <a:pt x="60" y="51"/>
                  <a:pt x="65" y="49"/>
                  <a:pt x="72" y="49"/>
                </a:cubicBezTo>
                <a:cubicBezTo>
                  <a:pt x="79" y="49"/>
                  <a:pt x="85" y="51"/>
                  <a:pt x="89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7830664" y="3927568"/>
            <a:ext cx="207465" cy="183153"/>
          </a:xfrm>
          <a:custGeom>
            <a:pathLst>
              <a:path extrusionOk="0" h="170" w="194">
                <a:moveTo>
                  <a:pt x="173" y="85"/>
                </a:moveTo>
                <a:cubicBezTo>
                  <a:pt x="179" y="85"/>
                  <a:pt x="184" y="87"/>
                  <a:pt x="188" y="91"/>
                </a:cubicBezTo>
                <a:cubicBezTo>
                  <a:pt x="192" y="95"/>
                  <a:pt x="194" y="100"/>
                  <a:pt x="194" y="106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194" y="143"/>
                  <a:pt x="194" y="144"/>
                  <a:pt x="193" y="145"/>
                </a:cubicBezTo>
                <a:cubicBezTo>
                  <a:pt x="193" y="145"/>
                  <a:pt x="192" y="145"/>
                  <a:pt x="191" y="145"/>
                </a:cubicBezTo>
                <a:cubicBezTo>
                  <a:pt x="182" y="145"/>
                  <a:pt x="182" y="145"/>
                  <a:pt x="182" y="145"/>
                </a:cubicBezTo>
                <a:cubicBezTo>
                  <a:pt x="182" y="151"/>
                  <a:pt x="182" y="151"/>
                  <a:pt x="182" y="151"/>
                </a:cubicBezTo>
                <a:cubicBezTo>
                  <a:pt x="182" y="157"/>
                  <a:pt x="180" y="161"/>
                  <a:pt x="177" y="164"/>
                </a:cubicBezTo>
                <a:cubicBezTo>
                  <a:pt x="173" y="168"/>
                  <a:pt x="169" y="170"/>
                  <a:pt x="164" y="170"/>
                </a:cubicBezTo>
                <a:cubicBezTo>
                  <a:pt x="159" y="170"/>
                  <a:pt x="154" y="168"/>
                  <a:pt x="151" y="164"/>
                </a:cubicBezTo>
                <a:cubicBezTo>
                  <a:pt x="147" y="161"/>
                  <a:pt x="146" y="157"/>
                  <a:pt x="146" y="151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49" y="157"/>
                  <a:pt x="47" y="161"/>
                  <a:pt x="44" y="164"/>
                </a:cubicBezTo>
                <a:cubicBezTo>
                  <a:pt x="40" y="168"/>
                  <a:pt x="36" y="170"/>
                  <a:pt x="31" y="170"/>
                </a:cubicBezTo>
                <a:cubicBezTo>
                  <a:pt x="26" y="170"/>
                  <a:pt x="21" y="168"/>
                  <a:pt x="18" y="164"/>
                </a:cubicBezTo>
                <a:cubicBezTo>
                  <a:pt x="14" y="161"/>
                  <a:pt x="13" y="157"/>
                  <a:pt x="13" y="151"/>
                </a:cubicBezTo>
                <a:cubicBezTo>
                  <a:pt x="13" y="145"/>
                  <a:pt x="13" y="145"/>
                  <a:pt x="13" y="145"/>
                </a:cubicBezTo>
                <a:cubicBezTo>
                  <a:pt x="3" y="145"/>
                  <a:pt x="3" y="145"/>
                  <a:pt x="3" y="145"/>
                </a:cubicBezTo>
                <a:cubicBezTo>
                  <a:pt x="3" y="145"/>
                  <a:pt x="2" y="145"/>
                  <a:pt x="1" y="145"/>
                </a:cubicBezTo>
                <a:cubicBezTo>
                  <a:pt x="1" y="144"/>
                  <a:pt x="0" y="143"/>
                  <a:pt x="0" y="142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0"/>
                  <a:pt x="3" y="95"/>
                  <a:pt x="7" y="91"/>
                </a:cubicBezTo>
                <a:cubicBezTo>
                  <a:pt x="11" y="87"/>
                  <a:pt x="16" y="85"/>
                  <a:pt x="2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39"/>
                  <a:pt x="39" y="34"/>
                  <a:pt x="44" y="30"/>
                </a:cubicBezTo>
                <a:cubicBezTo>
                  <a:pt x="49" y="26"/>
                  <a:pt x="55" y="24"/>
                  <a:pt x="61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3"/>
                  <a:pt x="73" y="3"/>
                  <a:pt x="73" y="3"/>
                </a:cubicBezTo>
                <a:cubicBezTo>
                  <a:pt x="73" y="2"/>
                  <a:pt x="73" y="2"/>
                  <a:pt x="74" y="1"/>
                </a:cubicBezTo>
                <a:cubicBezTo>
                  <a:pt x="74" y="0"/>
                  <a:pt x="75" y="0"/>
                  <a:pt x="7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9" y="0"/>
                  <a:pt x="120" y="0"/>
                  <a:pt x="121" y="1"/>
                </a:cubicBezTo>
                <a:cubicBezTo>
                  <a:pt x="121" y="2"/>
                  <a:pt x="121" y="2"/>
                  <a:pt x="121" y="3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34" y="24"/>
                  <a:pt x="134" y="24"/>
                  <a:pt x="134" y="24"/>
                </a:cubicBezTo>
                <a:cubicBezTo>
                  <a:pt x="140" y="24"/>
                  <a:pt x="145" y="26"/>
                  <a:pt x="150" y="30"/>
                </a:cubicBezTo>
                <a:cubicBezTo>
                  <a:pt x="156" y="34"/>
                  <a:pt x="159" y="39"/>
                  <a:pt x="160" y="45"/>
                </a:cubicBezTo>
                <a:cubicBezTo>
                  <a:pt x="170" y="85"/>
                  <a:pt x="170" y="85"/>
                  <a:pt x="170" y="85"/>
                </a:cubicBezTo>
                <a:lnTo>
                  <a:pt x="173" y="85"/>
                </a:lnTo>
                <a:close/>
                <a:moveTo>
                  <a:pt x="20" y="126"/>
                </a:moveTo>
                <a:cubicBezTo>
                  <a:pt x="23" y="129"/>
                  <a:pt x="27" y="130"/>
                  <a:pt x="31" y="130"/>
                </a:cubicBezTo>
                <a:cubicBezTo>
                  <a:pt x="35" y="130"/>
                  <a:pt x="38" y="129"/>
                  <a:pt x="41" y="126"/>
                </a:cubicBezTo>
                <a:cubicBezTo>
                  <a:pt x="44" y="123"/>
                  <a:pt x="46" y="119"/>
                  <a:pt x="46" y="115"/>
                </a:cubicBezTo>
                <a:cubicBezTo>
                  <a:pt x="46" y="111"/>
                  <a:pt x="44" y="107"/>
                  <a:pt x="41" y="104"/>
                </a:cubicBezTo>
                <a:cubicBezTo>
                  <a:pt x="38" y="102"/>
                  <a:pt x="35" y="100"/>
                  <a:pt x="31" y="100"/>
                </a:cubicBezTo>
                <a:cubicBezTo>
                  <a:pt x="27" y="100"/>
                  <a:pt x="23" y="102"/>
                  <a:pt x="20" y="104"/>
                </a:cubicBezTo>
                <a:cubicBezTo>
                  <a:pt x="17" y="107"/>
                  <a:pt x="16" y="111"/>
                  <a:pt x="16" y="115"/>
                </a:cubicBezTo>
                <a:cubicBezTo>
                  <a:pt x="16" y="119"/>
                  <a:pt x="17" y="123"/>
                  <a:pt x="20" y="126"/>
                </a:cubicBezTo>
                <a:close/>
                <a:moveTo>
                  <a:pt x="49" y="85"/>
                </a:moveTo>
                <a:cubicBezTo>
                  <a:pt x="145" y="85"/>
                  <a:pt x="145" y="85"/>
                  <a:pt x="145" y="85"/>
                </a:cubicBezTo>
                <a:cubicBezTo>
                  <a:pt x="137" y="51"/>
                  <a:pt x="137" y="51"/>
                  <a:pt x="137" y="51"/>
                </a:cubicBezTo>
                <a:cubicBezTo>
                  <a:pt x="137" y="51"/>
                  <a:pt x="136" y="50"/>
                  <a:pt x="136" y="50"/>
                </a:cubicBezTo>
                <a:cubicBezTo>
                  <a:pt x="135" y="49"/>
                  <a:pt x="134" y="49"/>
                  <a:pt x="134" y="49"/>
                </a:cubicBezTo>
                <a:cubicBezTo>
                  <a:pt x="61" y="49"/>
                  <a:pt x="61" y="49"/>
                  <a:pt x="61" y="49"/>
                </a:cubicBezTo>
                <a:cubicBezTo>
                  <a:pt x="60" y="49"/>
                  <a:pt x="60" y="49"/>
                  <a:pt x="59" y="50"/>
                </a:cubicBezTo>
                <a:cubicBezTo>
                  <a:pt x="58" y="50"/>
                  <a:pt x="58" y="51"/>
                  <a:pt x="58" y="51"/>
                </a:cubicBezTo>
                <a:lnTo>
                  <a:pt x="49" y="85"/>
                </a:lnTo>
                <a:close/>
                <a:moveTo>
                  <a:pt x="153" y="126"/>
                </a:moveTo>
                <a:cubicBezTo>
                  <a:pt x="156" y="129"/>
                  <a:pt x="160" y="130"/>
                  <a:pt x="164" y="130"/>
                </a:cubicBezTo>
                <a:cubicBezTo>
                  <a:pt x="168" y="130"/>
                  <a:pt x="172" y="129"/>
                  <a:pt x="175" y="126"/>
                </a:cubicBezTo>
                <a:cubicBezTo>
                  <a:pt x="177" y="123"/>
                  <a:pt x="179" y="119"/>
                  <a:pt x="179" y="115"/>
                </a:cubicBezTo>
                <a:cubicBezTo>
                  <a:pt x="179" y="111"/>
                  <a:pt x="177" y="107"/>
                  <a:pt x="175" y="104"/>
                </a:cubicBezTo>
                <a:cubicBezTo>
                  <a:pt x="172" y="102"/>
                  <a:pt x="168" y="100"/>
                  <a:pt x="164" y="100"/>
                </a:cubicBezTo>
                <a:cubicBezTo>
                  <a:pt x="160" y="100"/>
                  <a:pt x="156" y="102"/>
                  <a:pt x="153" y="104"/>
                </a:cubicBezTo>
                <a:cubicBezTo>
                  <a:pt x="150" y="107"/>
                  <a:pt x="149" y="111"/>
                  <a:pt x="149" y="115"/>
                </a:cubicBezTo>
                <a:cubicBezTo>
                  <a:pt x="149" y="119"/>
                  <a:pt x="150" y="123"/>
                  <a:pt x="153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600240" y="1318307"/>
            <a:ext cx="223145" cy="167766"/>
          </a:xfrm>
          <a:custGeom>
            <a:pathLst>
              <a:path extrusionOk="0" h="156" w="208">
                <a:moveTo>
                  <a:pt x="0" y="52"/>
                </a:moveTo>
                <a:cubicBezTo>
                  <a:pt x="0" y="46"/>
                  <a:pt x="2" y="41"/>
                  <a:pt x="6" y="37"/>
                </a:cubicBezTo>
                <a:cubicBezTo>
                  <a:pt x="10" y="33"/>
                  <a:pt x="15" y="31"/>
                  <a:pt x="21" y="31"/>
                </a:cubicBezTo>
                <a:cubicBezTo>
                  <a:pt x="62" y="31"/>
                  <a:pt x="62" y="31"/>
                  <a:pt x="62" y="31"/>
                </a:cubicBezTo>
                <a:cubicBezTo>
                  <a:pt x="73" y="10"/>
                  <a:pt x="73" y="10"/>
                  <a:pt x="73" y="10"/>
                </a:cubicBezTo>
                <a:cubicBezTo>
                  <a:pt x="76" y="5"/>
                  <a:pt x="76" y="5"/>
                  <a:pt x="76" y="5"/>
                </a:cubicBezTo>
                <a:cubicBezTo>
                  <a:pt x="76" y="4"/>
                  <a:pt x="77" y="3"/>
                  <a:pt x="79" y="1"/>
                </a:cubicBezTo>
                <a:cubicBezTo>
                  <a:pt x="80" y="0"/>
                  <a:pt x="82" y="0"/>
                  <a:pt x="83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6" y="0"/>
                  <a:pt x="127" y="0"/>
                  <a:pt x="128" y="0"/>
                </a:cubicBezTo>
                <a:cubicBezTo>
                  <a:pt x="129" y="1"/>
                  <a:pt x="130" y="2"/>
                  <a:pt x="131" y="3"/>
                </a:cubicBezTo>
                <a:cubicBezTo>
                  <a:pt x="132" y="4"/>
                  <a:pt x="133" y="5"/>
                  <a:pt x="133" y="6"/>
                </a:cubicBezTo>
                <a:cubicBezTo>
                  <a:pt x="134" y="7"/>
                  <a:pt x="134" y="8"/>
                  <a:pt x="135" y="10"/>
                </a:cubicBezTo>
                <a:cubicBezTo>
                  <a:pt x="146" y="31"/>
                  <a:pt x="146" y="31"/>
                  <a:pt x="146" y="31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193" y="31"/>
                  <a:pt x="198" y="33"/>
                  <a:pt x="202" y="37"/>
                </a:cubicBezTo>
                <a:cubicBezTo>
                  <a:pt x="206" y="41"/>
                  <a:pt x="208" y="46"/>
                  <a:pt x="208" y="52"/>
                </a:cubicBezTo>
                <a:cubicBezTo>
                  <a:pt x="208" y="135"/>
                  <a:pt x="208" y="135"/>
                  <a:pt x="208" y="135"/>
                </a:cubicBezTo>
                <a:cubicBezTo>
                  <a:pt x="208" y="141"/>
                  <a:pt x="206" y="146"/>
                  <a:pt x="202" y="150"/>
                </a:cubicBezTo>
                <a:cubicBezTo>
                  <a:pt x="198" y="154"/>
                  <a:pt x="193" y="156"/>
                  <a:pt x="187" y="156"/>
                </a:cubicBezTo>
                <a:cubicBezTo>
                  <a:pt x="21" y="156"/>
                  <a:pt x="21" y="156"/>
                  <a:pt x="21" y="156"/>
                </a:cubicBezTo>
                <a:cubicBezTo>
                  <a:pt x="15" y="156"/>
                  <a:pt x="10" y="154"/>
                  <a:pt x="6" y="150"/>
                </a:cubicBezTo>
                <a:cubicBezTo>
                  <a:pt x="2" y="146"/>
                  <a:pt x="0" y="141"/>
                  <a:pt x="0" y="135"/>
                </a:cubicBezTo>
                <a:lnTo>
                  <a:pt x="0" y="52"/>
                </a:lnTo>
                <a:close/>
                <a:moveTo>
                  <a:pt x="57" y="88"/>
                </a:moveTo>
                <a:cubicBezTo>
                  <a:pt x="57" y="101"/>
                  <a:pt x="62" y="112"/>
                  <a:pt x="71" y="121"/>
                </a:cubicBezTo>
                <a:cubicBezTo>
                  <a:pt x="80" y="130"/>
                  <a:pt x="91" y="135"/>
                  <a:pt x="104" y="135"/>
                </a:cubicBezTo>
                <a:cubicBezTo>
                  <a:pt x="117" y="135"/>
                  <a:pt x="128" y="130"/>
                  <a:pt x="137" y="121"/>
                </a:cubicBezTo>
                <a:cubicBezTo>
                  <a:pt x="146" y="112"/>
                  <a:pt x="151" y="101"/>
                  <a:pt x="151" y="88"/>
                </a:cubicBezTo>
                <a:cubicBezTo>
                  <a:pt x="151" y="75"/>
                  <a:pt x="146" y="64"/>
                  <a:pt x="137" y="55"/>
                </a:cubicBezTo>
                <a:cubicBezTo>
                  <a:pt x="128" y="46"/>
                  <a:pt x="117" y="41"/>
                  <a:pt x="104" y="41"/>
                </a:cubicBezTo>
                <a:cubicBezTo>
                  <a:pt x="91" y="41"/>
                  <a:pt x="80" y="46"/>
                  <a:pt x="71" y="55"/>
                </a:cubicBezTo>
                <a:cubicBezTo>
                  <a:pt x="62" y="64"/>
                  <a:pt x="57" y="75"/>
                  <a:pt x="57" y="88"/>
                </a:cubicBezTo>
                <a:close/>
                <a:moveTo>
                  <a:pt x="78" y="88"/>
                </a:moveTo>
                <a:cubicBezTo>
                  <a:pt x="78" y="81"/>
                  <a:pt x="81" y="75"/>
                  <a:pt x="86" y="70"/>
                </a:cubicBezTo>
                <a:cubicBezTo>
                  <a:pt x="91" y="65"/>
                  <a:pt x="97" y="62"/>
                  <a:pt x="104" y="62"/>
                </a:cubicBezTo>
                <a:cubicBezTo>
                  <a:pt x="111" y="62"/>
                  <a:pt x="117" y="65"/>
                  <a:pt x="122" y="70"/>
                </a:cubicBezTo>
                <a:cubicBezTo>
                  <a:pt x="128" y="75"/>
                  <a:pt x="130" y="81"/>
                  <a:pt x="130" y="88"/>
                </a:cubicBezTo>
                <a:cubicBezTo>
                  <a:pt x="130" y="95"/>
                  <a:pt x="128" y="102"/>
                  <a:pt x="122" y="107"/>
                </a:cubicBezTo>
                <a:cubicBezTo>
                  <a:pt x="117" y="112"/>
                  <a:pt x="111" y="114"/>
                  <a:pt x="104" y="114"/>
                </a:cubicBezTo>
                <a:cubicBezTo>
                  <a:pt x="97" y="114"/>
                  <a:pt x="91" y="112"/>
                  <a:pt x="86" y="107"/>
                </a:cubicBezTo>
                <a:cubicBezTo>
                  <a:pt x="81" y="102"/>
                  <a:pt x="78" y="95"/>
                  <a:pt x="78" y="88"/>
                </a:cubicBezTo>
                <a:close/>
                <a:moveTo>
                  <a:pt x="170" y="55"/>
                </a:moveTo>
                <a:cubicBezTo>
                  <a:pt x="169" y="56"/>
                  <a:pt x="168" y="57"/>
                  <a:pt x="167" y="58"/>
                </a:cubicBezTo>
                <a:cubicBezTo>
                  <a:pt x="167" y="60"/>
                  <a:pt x="166" y="61"/>
                  <a:pt x="166" y="62"/>
                </a:cubicBezTo>
                <a:cubicBezTo>
                  <a:pt x="166" y="64"/>
                  <a:pt x="167" y="65"/>
                  <a:pt x="167" y="66"/>
                </a:cubicBezTo>
                <a:cubicBezTo>
                  <a:pt x="168" y="67"/>
                  <a:pt x="168" y="69"/>
                  <a:pt x="170" y="70"/>
                </a:cubicBezTo>
                <a:cubicBezTo>
                  <a:pt x="171" y="71"/>
                  <a:pt x="172" y="71"/>
                  <a:pt x="173" y="72"/>
                </a:cubicBezTo>
                <a:cubicBezTo>
                  <a:pt x="174" y="72"/>
                  <a:pt x="176" y="73"/>
                  <a:pt x="177" y="73"/>
                </a:cubicBezTo>
                <a:cubicBezTo>
                  <a:pt x="178" y="73"/>
                  <a:pt x="180" y="72"/>
                  <a:pt x="181" y="72"/>
                </a:cubicBezTo>
                <a:cubicBezTo>
                  <a:pt x="182" y="71"/>
                  <a:pt x="183" y="71"/>
                  <a:pt x="184" y="70"/>
                </a:cubicBezTo>
                <a:cubicBezTo>
                  <a:pt x="186" y="67"/>
                  <a:pt x="187" y="65"/>
                  <a:pt x="187" y="62"/>
                </a:cubicBezTo>
                <a:cubicBezTo>
                  <a:pt x="187" y="59"/>
                  <a:pt x="186" y="57"/>
                  <a:pt x="184" y="55"/>
                </a:cubicBezTo>
                <a:cubicBezTo>
                  <a:pt x="182" y="53"/>
                  <a:pt x="180" y="52"/>
                  <a:pt x="177" y="52"/>
                </a:cubicBezTo>
                <a:cubicBezTo>
                  <a:pt x="174" y="52"/>
                  <a:pt x="172" y="53"/>
                  <a:pt x="170" y="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914596" y="1352511"/>
            <a:ext cx="255720" cy="91212"/>
          </a:xfrm>
          <a:custGeom>
            <a:pathLst>
              <a:path extrusionOk="0" h="86" w="238">
                <a:moveTo>
                  <a:pt x="0" y="46"/>
                </a:moveTo>
                <a:cubicBezTo>
                  <a:pt x="0" y="44"/>
                  <a:pt x="1" y="42"/>
                  <a:pt x="1" y="40"/>
                </a:cubicBezTo>
                <a:cubicBezTo>
                  <a:pt x="1" y="38"/>
                  <a:pt x="1" y="36"/>
                  <a:pt x="1" y="34"/>
                </a:cubicBezTo>
                <a:cubicBezTo>
                  <a:pt x="2" y="33"/>
                  <a:pt x="2" y="31"/>
                  <a:pt x="3" y="30"/>
                </a:cubicBezTo>
                <a:cubicBezTo>
                  <a:pt x="3" y="29"/>
                  <a:pt x="4" y="28"/>
                  <a:pt x="4" y="27"/>
                </a:cubicBezTo>
                <a:cubicBezTo>
                  <a:pt x="4" y="27"/>
                  <a:pt x="4" y="26"/>
                  <a:pt x="5" y="26"/>
                </a:cubicBezTo>
                <a:cubicBezTo>
                  <a:pt x="5" y="25"/>
                  <a:pt x="8" y="24"/>
                  <a:pt x="13" y="23"/>
                </a:cubicBezTo>
                <a:cubicBezTo>
                  <a:pt x="19" y="22"/>
                  <a:pt x="26" y="21"/>
                  <a:pt x="35" y="21"/>
                </a:cubicBezTo>
                <a:cubicBezTo>
                  <a:pt x="40" y="18"/>
                  <a:pt x="44" y="15"/>
                  <a:pt x="48" y="13"/>
                </a:cubicBezTo>
                <a:cubicBezTo>
                  <a:pt x="52" y="10"/>
                  <a:pt x="56" y="8"/>
                  <a:pt x="59" y="6"/>
                </a:cubicBezTo>
                <a:cubicBezTo>
                  <a:pt x="66" y="3"/>
                  <a:pt x="71" y="1"/>
                  <a:pt x="73" y="1"/>
                </a:cubicBezTo>
                <a:cubicBezTo>
                  <a:pt x="77" y="0"/>
                  <a:pt x="77" y="0"/>
                  <a:pt x="77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9" y="0"/>
                  <a:pt x="130" y="0"/>
                </a:cubicBezTo>
                <a:cubicBezTo>
                  <a:pt x="131" y="0"/>
                  <a:pt x="132" y="1"/>
                  <a:pt x="134" y="2"/>
                </a:cubicBezTo>
                <a:cubicBezTo>
                  <a:pt x="136" y="3"/>
                  <a:pt x="139" y="4"/>
                  <a:pt x="141" y="5"/>
                </a:cubicBezTo>
                <a:cubicBezTo>
                  <a:pt x="144" y="7"/>
                  <a:pt x="147" y="9"/>
                  <a:pt x="152" y="13"/>
                </a:cubicBezTo>
                <a:cubicBezTo>
                  <a:pt x="156" y="16"/>
                  <a:pt x="161" y="20"/>
                  <a:pt x="166" y="25"/>
                </a:cubicBezTo>
                <a:cubicBezTo>
                  <a:pt x="171" y="26"/>
                  <a:pt x="175" y="26"/>
                  <a:pt x="179" y="27"/>
                </a:cubicBezTo>
                <a:cubicBezTo>
                  <a:pt x="183" y="28"/>
                  <a:pt x="187" y="28"/>
                  <a:pt x="191" y="29"/>
                </a:cubicBezTo>
                <a:cubicBezTo>
                  <a:pt x="198" y="31"/>
                  <a:pt x="205" y="32"/>
                  <a:pt x="209" y="34"/>
                </a:cubicBezTo>
                <a:cubicBezTo>
                  <a:pt x="214" y="35"/>
                  <a:pt x="218" y="37"/>
                  <a:pt x="222" y="38"/>
                </a:cubicBezTo>
                <a:cubicBezTo>
                  <a:pt x="224" y="39"/>
                  <a:pt x="227" y="40"/>
                  <a:pt x="228" y="41"/>
                </a:cubicBezTo>
                <a:cubicBezTo>
                  <a:pt x="230" y="42"/>
                  <a:pt x="231" y="43"/>
                  <a:pt x="233" y="44"/>
                </a:cubicBezTo>
                <a:cubicBezTo>
                  <a:pt x="234" y="45"/>
                  <a:pt x="235" y="46"/>
                  <a:pt x="235" y="46"/>
                </a:cubicBezTo>
                <a:cubicBezTo>
                  <a:pt x="236" y="47"/>
                  <a:pt x="236" y="48"/>
                  <a:pt x="237" y="48"/>
                </a:cubicBezTo>
                <a:cubicBezTo>
                  <a:pt x="237" y="49"/>
                  <a:pt x="237" y="49"/>
                  <a:pt x="237" y="49"/>
                </a:cubicBezTo>
                <a:cubicBezTo>
                  <a:pt x="237" y="51"/>
                  <a:pt x="238" y="53"/>
                  <a:pt x="238" y="57"/>
                </a:cubicBezTo>
                <a:cubicBezTo>
                  <a:pt x="238" y="60"/>
                  <a:pt x="237" y="63"/>
                  <a:pt x="237" y="67"/>
                </a:cubicBezTo>
                <a:cubicBezTo>
                  <a:pt x="235" y="68"/>
                  <a:pt x="233" y="70"/>
                  <a:pt x="231" y="71"/>
                </a:cubicBezTo>
                <a:cubicBezTo>
                  <a:pt x="228" y="72"/>
                  <a:pt x="226" y="73"/>
                  <a:pt x="225" y="73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19" y="73"/>
                  <a:pt x="219" y="73"/>
                  <a:pt x="219" y="73"/>
                </a:cubicBezTo>
                <a:cubicBezTo>
                  <a:pt x="219" y="72"/>
                  <a:pt x="219" y="71"/>
                  <a:pt x="219" y="70"/>
                </a:cubicBezTo>
                <a:cubicBezTo>
                  <a:pt x="220" y="69"/>
                  <a:pt x="220" y="69"/>
                  <a:pt x="220" y="68"/>
                </a:cubicBezTo>
                <a:cubicBezTo>
                  <a:pt x="220" y="62"/>
                  <a:pt x="218" y="58"/>
                  <a:pt x="214" y="53"/>
                </a:cubicBezTo>
                <a:cubicBezTo>
                  <a:pt x="209" y="49"/>
                  <a:pt x="205" y="47"/>
                  <a:pt x="199" y="47"/>
                </a:cubicBezTo>
                <a:cubicBezTo>
                  <a:pt x="193" y="47"/>
                  <a:pt x="188" y="49"/>
                  <a:pt x="184" y="53"/>
                </a:cubicBezTo>
                <a:cubicBezTo>
                  <a:pt x="180" y="58"/>
                  <a:pt x="178" y="62"/>
                  <a:pt x="178" y="68"/>
                </a:cubicBezTo>
                <a:cubicBezTo>
                  <a:pt x="178" y="70"/>
                  <a:pt x="178" y="72"/>
                  <a:pt x="1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2"/>
                  <a:pt x="79" y="71"/>
                  <a:pt x="79" y="70"/>
                </a:cubicBezTo>
                <a:cubicBezTo>
                  <a:pt x="79" y="69"/>
                  <a:pt x="79" y="69"/>
                  <a:pt x="79" y="68"/>
                </a:cubicBezTo>
                <a:cubicBezTo>
                  <a:pt x="79" y="62"/>
                  <a:pt x="77" y="58"/>
                  <a:pt x="73" y="53"/>
                </a:cubicBezTo>
                <a:cubicBezTo>
                  <a:pt x="69" y="49"/>
                  <a:pt x="64" y="47"/>
                  <a:pt x="58" y="47"/>
                </a:cubicBezTo>
                <a:cubicBezTo>
                  <a:pt x="53" y="47"/>
                  <a:pt x="48" y="49"/>
                  <a:pt x="43" y="53"/>
                </a:cubicBezTo>
                <a:cubicBezTo>
                  <a:pt x="39" y="58"/>
                  <a:pt x="37" y="62"/>
                  <a:pt x="37" y="68"/>
                </a:cubicBezTo>
                <a:cubicBezTo>
                  <a:pt x="37" y="68"/>
                  <a:pt x="37" y="69"/>
                  <a:pt x="38" y="70"/>
                </a:cubicBezTo>
                <a:cubicBezTo>
                  <a:pt x="38" y="71"/>
                  <a:pt x="38" y="72"/>
                  <a:pt x="38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31" y="73"/>
                  <a:pt x="25" y="71"/>
                  <a:pt x="17" y="69"/>
                </a:cubicBezTo>
                <a:cubicBezTo>
                  <a:pt x="9" y="66"/>
                  <a:pt x="5" y="64"/>
                  <a:pt x="4" y="62"/>
                </a:cubicBezTo>
                <a:cubicBezTo>
                  <a:pt x="2" y="60"/>
                  <a:pt x="0" y="55"/>
                  <a:pt x="0" y="46"/>
                </a:cubicBezTo>
                <a:close/>
                <a:moveTo>
                  <a:pt x="43" y="70"/>
                </a:moveTo>
                <a:cubicBezTo>
                  <a:pt x="43" y="66"/>
                  <a:pt x="44" y="62"/>
                  <a:pt x="47" y="59"/>
                </a:cubicBezTo>
                <a:cubicBezTo>
                  <a:pt x="50" y="56"/>
                  <a:pt x="54" y="55"/>
                  <a:pt x="58" y="55"/>
                </a:cubicBezTo>
                <a:cubicBezTo>
                  <a:pt x="63" y="55"/>
                  <a:pt x="66" y="56"/>
                  <a:pt x="69" y="59"/>
                </a:cubicBezTo>
                <a:cubicBezTo>
                  <a:pt x="72" y="62"/>
                  <a:pt x="74" y="66"/>
                  <a:pt x="74" y="70"/>
                </a:cubicBezTo>
                <a:cubicBezTo>
                  <a:pt x="74" y="75"/>
                  <a:pt x="72" y="78"/>
                  <a:pt x="69" y="81"/>
                </a:cubicBezTo>
                <a:cubicBezTo>
                  <a:pt x="66" y="84"/>
                  <a:pt x="63" y="86"/>
                  <a:pt x="58" y="86"/>
                </a:cubicBezTo>
                <a:cubicBezTo>
                  <a:pt x="54" y="86"/>
                  <a:pt x="50" y="84"/>
                  <a:pt x="47" y="81"/>
                </a:cubicBezTo>
                <a:cubicBezTo>
                  <a:pt x="44" y="78"/>
                  <a:pt x="43" y="75"/>
                  <a:pt x="43" y="70"/>
                </a:cubicBezTo>
                <a:close/>
                <a:moveTo>
                  <a:pt x="183" y="70"/>
                </a:moveTo>
                <a:cubicBezTo>
                  <a:pt x="183" y="66"/>
                  <a:pt x="185" y="62"/>
                  <a:pt x="188" y="59"/>
                </a:cubicBezTo>
                <a:cubicBezTo>
                  <a:pt x="191" y="56"/>
                  <a:pt x="195" y="55"/>
                  <a:pt x="199" y="55"/>
                </a:cubicBezTo>
                <a:cubicBezTo>
                  <a:pt x="203" y="55"/>
                  <a:pt x="207" y="56"/>
                  <a:pt x="210" y="59"/>
                </a:cubicBezTo>
                <a:cubicBezTo>
                  <a:pt x="213" y="62"/>
                  <a:pt x="214" y="66"/>
                  <a:pt x="214" y="70"/>
                </a:cubicBezTo>
                <a:cubicBezTo>
                  <a:pt x="214" y="75"/>
                  <a:pt x="213" y="78"/>
                  <a:pt x="210" y="81"/>
                </a:cubicBezTo>
                <a:cubicBezTo>
                  <a:pt x="207" y="84"/>
                  <a:pt x="203" y="86"/>
                  <a:pt x="199" y="86"/>
                </a:cubicBezTo>
                <a:cubicBezTo>
                  <a:pt x="195" y="86"/>
                  <a:pt x="191" y="84"/>
                  <a:pt x="188" y="81"/>
                </a:cubicBezTo>
                <a:cubicBezTo>
                  <a:pt x="185" y="78"/>
                  <a:pt x="183" y="75"/>
                  <a:pt x="183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1250126" y="1318307"/>
            <a:ext cx="245948" cy="122160"/>
          </a:xfrm>
          <a:custGeom>
            <a:pathLst>
              <a:path extrusionOk="0" h="114" w="229">
                <a:moveTo>
                  <a:pt x="0" y="62"/>
                </a:moveTo>
                <a:cubicBezTo>
                  <a:pt x="0" y="0"/>
                  <a:pt x="0" y="0"/>
                  <a:pt x="0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62"/>
                  <a:pt x="166" y="62"/>
                  <a:pt x="166" y="62"/>
                </a:cubicBezTo>
                <a:lnTo>
                  <a:pt x="0" y="62"/>
                </a:lnTo>
                <a:close/>
                <a:moveTo>
                  <a:pt x="0" y="99"/>
                </a:moveTo>
                <a:cubicBezTo>
                  <a:pt x="0" y="99"/>
                  <a:pt x="0" y="99"/>
                  <a:pt x="0" y="99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1"/>
                  <a:pt x="3" y="85"/>
                  <a:pt x="8" y="80"/>
                </a:cubicBezTo>
                <a:cubicBezTo>
                  <a:pt x="13" y="75"/>
                  <a:pt x="19" y="73"/>
                  <a:pt x="26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70" y="73"/>
                  <a:pt x="76" y="75"/>
                  <a:pt x="81" y="80"/>
                </a:cubicBezTo>
                <a:cubicBezTo>
                  <a:pt x="86" y="85"/>
                  <a:pt x="89" y="91"/>
                  <a:pt x="89" y="97"/>
                </a:cubicBezTo>
                <a:cubicBezTo>
                  <a:pt x="89" y="99"/>
                  <a:pt x="89" y="99"/>
                  <a:pt x="89" y="99"/>
                </a:cubicBezTo>
                <a:cubicBezTo>
                  <a:pt x="89" y="99"/>
                  <a:pt x="89" y="99"/>
                  <a:pt x="89" y="99"/>
                </a:cubicBezTo>
                <a:cubicBezTo>
                  <a:pt x="83" y="99"/>
                  <a:pt x="83" y="99"/>
                  <a:pt x="83" y="99"/>
                </a:cubicBezTo>
                <a:cubicBezTo>
                  <a:pt x="83" y="99"/>
                  <a:pt x="83" y="99"/>
                  <a:pt x="83" y="99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2"/>
                  <a:pt x="81" y="88"/>
                  <a:pt x="78" y="84"/>
                </a:cubicBezTo>
                <a:cubicBezTo>
                  <a:pt x="73" y="80"/>
                  <a:pt x="68" y="78"/>
                  <a:pt x="63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0" y="78"/>
                  <a:pt x="15" y="80"/>
                  <a:pt x="11" y="84"/>
                </a:cubicBezTo>
                <a:cubicBezTo>
                  <a:pt x="7" y="88"/>
                  <a:pt x="5" y="92"/>
                  <a:pt x="5" y="97"/>
                </a:cubicBezTo>
                <a:cubicBezTo>
                  <a:pt x="5" y="99"/>
                  <a:pt x="5" y="99"/>
                  <a:pt x="5" y="99"/>
                </a:cubicBezTo>
                <a:cubicBezTo>
                  <a:pt x="5" y="99"/>
                  <a:pt x="5" y="99"/>
                  <a:pt x="5" y="99"/>
                </a:cubicBezTo>
                <a:lnTo>
                  <a:pt x="0" y="99"/>
                </a:lnTo>
                <a:close/>
                <a:moveTo>
                  <a:pt x="10" y="99"/>
                </a:moveTo>
                <a:cubicBezTo>
                  <a:pt x="10" y="94"/>
                  <a:pt x="12" y="91"/>
                  <a:pt x="15" y="88"/>
                </a:cubicBezTo>
                <a:cubicBezTo>
                  <a:pt x="18" y="85"/>
                  <a:pt x="22" y="83"/>
                  <a:pt x="26" y="83"/>
                </a:cubicBezTo>
                <a:cubicBezTo>
                  <a:pt x="30" y="83"/>
                  <a:pt x="34" y="85"/>
                  <a:pt x="37" y="88"/>
                </a:cubicBezTo>
                <a:cubicBezTo>
                  <a:pt x="40" y="91"/>
                  <a:pt x="42" y="94"/>
                  <a:pt x="42" y="99"/>
                </a:cubicBezTo>
                <a:cubicBezTo>
                  <a:pt x="42" y="103"/>
                  <a:pt x="40" y="107"/>
                  <a:pt x="37" y="110"/>
                </a:cubicBezTo>
                <a:cubicBezTo>
                  <a:pt x="34" y="113"/>
                  <a:pt x="31" y="114"/>
                  <a:pt x="26" y="114"/>
                </a:cubicBezTo>
                <a:cubicBezTo>
                  <a:pt x="22" y="114"/>
                  <a:pt x="18" y="113"/>
                  <a:pt x="15" y="110"/>
                </a:cubicBezTo>
                <a:cubicBezTo>
                  <a:pt x="12" y="107"/>
                  <a:pt x="10" y="103"/>
                  <a:pt x="10" y="99"/>
                </a:cubicBezTo>
                <a:close/>
                <a:moveTo>
                  <a:pt x="47" y="99"/>
                </a:moveTo>
                <a:cubicBezTo>
                  <a:pt x="47" y="94"/>
                  <a:pt x="48" y="91"/>
                  <a:pt x="51" y="88"/>
                </a:cubicBezTo>
                <a:cubicBezTo>
                  <a:pt x="54" y="85"/>
                  <a:pt x="58" y="83"/>
                  <a:pt x="63" y="83"/>
                </a:cubicBezTo>
                <a:cubicBezTo>
                  <a:pt x="67" y="83"/>
                  <a:pt x="70" y="85"/>
                  <a:pt x="73" y="88"/>
                </a:cubicBezTo>
                <a:cubicBezTo>
                  <a:pt x="77" y="91"/>
                  <a:pt x="78" y="94"/>
                  <a:pt x="78" y="99"/>
                </a:cubicBezTo>
                <a:cubicBezTo>
                  <a:pt x="78" y="103"/>
                  <a:pt x="77" y="107"/>
                  <a:pt x="74" y="110"/>
                </a:cubicBezTo>
                <a:cubicBezTo>
                  <a:pt x="71" y="113"/>
                  <a:pt x="67" y="114"/>
                  <a:pt x="63" y="114"/>
                </a:cubicBezTo>
                <a:cubicBezTo>
                  <a:pt x="58" y="114"/>
                  <a:pt x="54" y="113"/>
                  <a:pt x="51" y="110"/>
                </a:cubicBezTo>
                <a:cubicBezTo>
                  <a:pt x="48" y="107"/>
                  <a:pt x="47" y="103"/>
                  <a:pt x="47" y="99"/>
                </a:cubicBezTo>
                <a:close/>
                <a:moveTo>
                  <a:pt x="115" y="99"/>
                </a:moveTo>
                <a:cubicBezTo>
                  <a:pt x="115" y="91"/>
                  <a:pt x="117" y="85"/>
                  <a:pt x="122" y="80"/>
                </a:cubicBezTo>
                <a:cubicBezTo>
                  <a:pt x="127" y="75"/>
                  <a:pt x="133" y="73"/>
                  <a:pt x="141" y="73"/>
                </a:cubicBezTo>
                <a:cubicBezTo>
                  <a:pt x="177" y="73"/>
                  <a:pt x="177" y="73"/>
                  <a:pt x="177" y="73"/>
                </a:cubicBezTo>
                <a:cubicBezTo>
                  <a:pt x="177" y="31"/>
                  <a:pt x="177" y="31"/>
                  <a:pt x="177" y="31"/>
                </a:cubicBezTo>
                <a:cubicBezTo>
                  <a:pt x="178" y="31"/>
                  <a:pt x="179" y="31"/>
                  <a:pt x="181" y="31"/>
                </a:cubicBezTo>
                <a:cubicBezTo>
                  <a:pt x="182" y="31"/>
                  <a:pt x="183" y="31"/>
                  <a:pt x="185" y="31"/>
                </a:cubicBezTo>
                <a:cubicBezTo>
                  <a:pt x="187" y="31"/>
                  <a:pt x="188" y="31"/>
                  <a:pt x="189" y="31"/>
                </a:cubicBezTo>
                <a:cubicBezTo>
                  <a:pt x="190" y="31"/>
                  <a:pt x="191" y="31"/>
                  <a:pt x="192" y="31"/>
                </a:cubicBezTo>
                <a:cubicBezTo>
                  <a:pt x="199" y="31"/>
                  <a:pt x="205" y="31"/>
                  <a:pt x="209" y="31"/>
                </a:cubicBezTo>
                <a:cubicBezTo>
                  <a:pt x="214" y="32"/>
                  <a:pt x="216" y="32"/>
                  <a:pt x="217" y="32"/>
                </a:cubicBezTo>
                <a:cubicBezTo>
                  <a:pt x="219" y="33"/>
                  <a:pt x="219" y="33"/>
                  <a:pt x="219" y="33"/>
                </a:cubicBezTo>
                <a:cubicBezTo>
                  <a:pt x="221" y="34"/>
                  <a:pt x="223" y="40"/>
                  <a:pt x="225" y="48"/>
                </a:cubicBezTo>
                <a:cubicBezTo>
                  <a:pt x="228" y="57"/>
                  <a:pt x="229" y="64"/>
                  <a:pt x="229" y="70"/>
                </a:cubicBezTo>
                <a:cubicBezTo>
                  <a:pt x="229" y="104"/>
                  <a:pt x="229" y="104"/>
                  <a:pt x="229" y="104"/>
                </a:cubicBezTo>
                <a:cubicBezTo>
                  <a:pt x="218" y="104"/>
                  <a:pt x="218" y="104"/>
                  <a:pt x="218" y="104"/>
                </a:cubicBezTo>
                <a:cubicBezTo>
                  <a:pt x="218" y="99"/>
                  <a:pt x="218" y="99"/>
                  <a:pt x="218" y="99"/>
                </a:cubicBezTo>
                <a:cubicBezTo>
                  <a:pt x="218" y="98"/>
                  <a:pt x="218" y="98"/>
                  <a:pt x="218" y="98"/>
                </a:cubicBezTo>
                <a:cubicBezTo>
                  <a:pt x="218" y="92"/>
                  <a:pt x="216" y="88"/>
                  <a:pt x="213" y="84"/>
                </a:cubicBezTo>
                <a:cubicBezTo>
                  <a:pt x="208" y="80"/>
                  <a:pt x="203" y="78"/>
                  <a:pt x="198" y="78"/>
                </a:cubicBezTo>
                <a:cubicBezTo>
                  <a:pt x="195" y="78"/>
                  <a:pt x="193" y="78"/>
                  <a:pt x="191" y="79"/>
                </a:cubicBezTo>
                <a:cubicBezTo>
                  <a:pt x="189" y="80"/>
                  <a:pt x="187" y="81"/>
                  <a:pt x="185" y="82"/>
                </a:cubicBezTo>
                <a:cubicBezTo>
                  <a:pt x="183" y="84"/>
                  <a:pt x="182" y="85"/>
                  <a:pt x="180" y="87"/>
                </a:cubicBezTo>
                <a:cubicBezTo>
                  <a:pt x="179" y="89"/>
                  <a:pt x="178" y="91"/>
                  <a:pt x="178" y="93"/>
                </a:cubicBezTo>
                <a:cubicBezTo>
                  <a:pt x="161" y="93"/>
                  <a:pt x="161" y="93"/>
                  <a:pt x="161" y="93"/>
                </a:cubicBezTo>
                <a:cubicBezTo>
                  <a:pt x="160" y="89"/>
                  <a:pt x="157" y="85"/>
                  <a:pt x="153" y="82"/>
                </a:cubicBezTo>
                <a:cubicBezTo>
                  <a:pt x="150" y="79"/>
                  <a:pt x="145" y="78"/>
                  <a:pt x="141" y="78"/>
                </a:cubicBezTo>
                <a:cubicBezTo>
                  <a:pt x="135" y="78"/>
                  <a:pt x="130" y="80"/>
                  <a:pt x="126" y="84"/>
                </a:cubicBezTo>
                <a:cubicBezTo>
                  <a:pt x="122" y="88"/>
                  <a:pt x="120" y="92"/>
                  <a:pt x="120" y="98"/>
                </a:cubicBezTo>
                <a:cubicBezTo>
                  <a:pt x="120" y="99"/>
                  <a:pt x="120" y="99"/>
                  <a:pt x="120" y="99"/>
                </a:cubicBezTo>
                <a:lnTo>
                  <a:pt x="115" y="99"/>
                </a:lnTo>
                <a:close/>
                <a:moveTo>
                  <a:pt x="125" y="99"/>
                </a:moveTo>
                <a:cubicBezTo>
                  <a:pt x="125" y="94"/>
                  <a:pt x="127" y="91"/>
                  <a:pt x="130" y="88"/>
                </a:cubicBezTo>
                <a:cubicBezTo>
                  <a:pt x="133" y="85"/>
                  <a:pt x="136" y="83"/>
                  <a:pt x="141" y="83"/>
                </a:cubicBezTo>
                <a:cubicBezTo>
                  <a:pt x="145" y="83"/>
                  <a:pt x="149" y="85"/>
                  <a:pt x="152" y="88"/>
                </a:cubicBezTo>
                <a:cubicBezTo>
                  <a:pt x="155" y="91"/>
                  <a:pt x="156" y="94"/>
                  <a:pt x="156" y="99"/>
                </a:cubicBezTo>
                <a:cubicBezTo>
                  <a:pt x="156" y="103"/>
                  <a:pt x="155" y="107"/>
                  <a:pt x="152" y="110"/>
                </a:cubicBezTo>
                <a:cubicBezTo>
                  <a:pt x="149" y="113"/>
                  <a:pt x="145" y="114"/>
                  <a:pt x="141" y="114"/>
                </a:cubicBezTo>
                <a:cubicBezTo>
                  <a:pt x="136" y="114"/>
                  <a:pt x="133" y="113"/>
                  <a:pt x="130" y="110"/>
                </a:cubicBezTo>
                <a:cubicBezTo>
                  <a:pt x="127" y="107"/>
                  <a:pt x="125" y="103"/>
                  <a:pt x="125" y="99"/>
                </a:cubicBezTo>
                <a:close/>
                <a:moveTo>
                  <a:pt x="182" y="99"/>
                </a:moveTo>
                <a:cubicBezTo>
                  <a:pt x="182" y="94"/>
                  <a:pt x="184" y="91"/>
                  <a:pt x="187" y="88"/>
                </a:cubicBezTo>
                <a:cubicBezTo>
                  <a:pt x="190" y="85"/>
                  <a:pt x="193" y="83"/>
                  <a:pt x="198" y="83"/>
                </a:cubicBezTo>
                <a:cubicBezTo>
                  <a:pt x="202" y="83"/>
                  <a:pt x="206" y="85"/>
                  <a:pt x="209" y="88"/>
                </a:cubicBezTo>
                <a:cubicBezTo>
                  <a:pt x="212" y="91"/>
                  <a:pt x="213" y="94"/>
                  <a:pt x="213" y="99"/>
                </a:cubicBezTo>
                <a:cubicBezTo>
                  <a:pt x="213" y="103"/>
                  <a:pt x="212" y="107"/>
                  <a:pt x="209" y="110"/>
                </a:cubicBezTo>
                <a:cubicBezTo>
                  <a:pt x="206" y="113"/>
                  <a:pt x="202" y="114"/>
                  <a:pt x="198" y="114"/>
                </a:cubicBezTo>
                <a:cubicBezTo>
                  <a:pt x="193" y="114"/>
                  <a:pt x="190" y="113"/>
                  <a:pt x="187" y="110"/>
                </a:cubicBezTo>
                <a:cubicBezTo>
                  <a:pt x="184" y="107"/>
                  <a:pt x="182" y="103"/>
                  <a:pt x="182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1579142" y="1290617"/>
            <a:ext cx="247576" cy="206857"/>
          </a:xfrm>
          <a:custGeom>
            <a:pathLst>
              <a:path extrusionOk="0" h="192" w="229">
                <a:moveTo>
                  <a:pt x="0" y="146"/>
                </a:moveTo>
                <a:cubicBezTo>
                  <a:pt x="0" y="133"/>
                  <a:pt x="5" y="121"/>
                  <a:pt x="14" y="112"/>
                </a:cubicBezTo>
                <a:cubicBezTo>
                  <a:pt x="23" y="103"/>
                  <a:pt x="34" y="99"/>
                  <a:pt x="47" y="99"/>
                </a:cubicBezTo>
                <a:cubicBezTo>
                  <a:pt x="60" y="99"/>
                  <a:pt x="71" y="103"/>
                  <a:pt x="80" y="112"/>
                </a:cubicBezTo>
                <a:cubicBezTo>
                  <a:pt x="90" y="122"/>
                  <a:pt x="94" y="133"/>
                  <a:pt x="94" y="146"/>
                </a:cubicBezTo>
                <a:cubicBezTo>
                  <a:pt x="94" y="158"/>
                  <a:pt x="90" y="169"/>
                  <a:pt x="80" y="178"/>
                </a:cubicBezTo>
                <a:cubicBezTo>
                  <a:pt x="71" y="188"/>
                  <a:pt x="60" y="192"/>
                  <a:pt x="47" y="192"/>
                </a:cubicBezTo>
                <a:cubicBezTo>
                  <a:pt x="34" y="192"/>
                  <a:pt x="23" y="188"/>
                  <a:pt x="14" y="178"/>
                </a:cubicBezTo>
                <a:cubicBezTo>
                  <a:pt x="5" y="169"/>
                  <a:pt x="0" y="158"/>
                  <a:pt x="0" y="146"/>
                </a:cubicBezTo>
                <a:close/>
                <a:moveTo>
                  <a:pt x="11" y="146"/>
                </a:moveTo>
                <a:cubicBezTo>
                  <a:pt x="11" y="156"/>
                  <a:pt x="14" y="164"/>
                  <a:pt x="21" y="171"/>
                </a:cubicBezTo>
                <a:cubicBezTo>
                  <a:pt x="29" y="178"/>
                  <a:pt x="37" y="182"/>
                  <a:pt x="47" y="182"/>
                </a:cubicBezTo>
                <a:cubicBezTo>
                  <a:pt x="57" y="182"/>
                  <a:pt x="66" y="178"/>
                  <a:pt x="73" y="171"/>
                </a:cubicBezTo>
                <a:cubicBezTo>
                  <a:pt x="80" y="164"/>
                  <a:pt x="84" y="156"/>
                  <a:pt x="84" y="146"/>
                </a:cubicBezTo>
                <a:cubicBezTo>
                  <a:pt x="84" y="135"/>
                  <a:pt x="80" y="127"/>
                  <a:pt x="73" y="120"/>
                </a:cubicBezTo>
                <a:cubicBezTo>
                  <a:pt x="66" y="113"/>
                  <a:pt x="57" y="109"/>
                  <a:pt x="47" y="109"/>
                </a:cubicBezTo>
                <a:cubicBezTo>
                  <a:pt x="37" y="109"/>
                  <a:pt x="29" y="113"/>
                  <a:pt x="21" y="120"/>
                </a:cubicBezTo>
                <a:cubicBezTo>
                  <a:pt x="14" y="127"/>
                  <a:pt x="11" y="135"/>
                  <a:pt x="11" y="146"/>
                </a:cubicBezTo>
                <a:close/>
                <a:moveTo>
                  <a:pt x="62" y="76"/>
                </a:moveTo>
                <a:cubicBezTo>
                  <a:pt x="62" y="71"/>
                  <a:pt x="65" y="66"/>
                  <a:pt x="69" y="61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9" y="22"/>
                  <a:pt x="110" y="21"/>
                  <a:pt x="112" y="21"/>
                </a:cubicBezTo>
                <a:cubicBezTo>
                  <a:pt x="114" y="21"/>
                  <a:pt x="116" y="22"/>
                  <a:pt x="117" y="23"/>
                </a:cubicBezTo>
                <a:cubicBezTo>
                  <a:pt x="118" y="24"/>
                  <a:pt x="119" y="26"/>
                  <a:pt x="120" y="28"/>
                </a:cubicBezTo>
                <a:cubicBezTo>
                  <a:pt x="121" y="30"/>
                  <a:pt x="123" y="33"/>
                  <a:pt x="125" y="36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67" y="59"/>
                  <a:pt x="167" y="59"/>
                  <a:pt x="167" y="59"/>
                </a:cubicBezTo>
                <a:cubicBezTo>
                  <a:pt x="169" y="59"/>
                  <a:pt x="171" y="60"/>
                  <a:pt x="172" y="62"/>
                </a:cubicBezTo>
                <a:cubicBezTo>
                  <a:pt x="174" y="63"/>
                  <a:pt x="175" y="65"/>
                  <a:pt x="175" y="67"/>
                </a:cubicBezTo>
                <a:cubicBezTo>
                  <a:pt x="175" y="70"/>
                  <a:pt x="174" y="72"/>
                  <a:pt x="172" y="73"/>
                </a:cubicBezTo>
                <a:cubicBezTo>
                  <a:pt x="171" y="75"/>
                  <a:pt x="169" y="75"/>
                  <a:pt x="167" y="75"/>
                </a:cubicBezTo>
                <a:cubicBezTo>
                  <a:pt x="136" y="75"/>
                  <a:pt x="136" y="75"/>
                  <a:pt x="136" y="75"/>
                </a:cubicBezTo>
                <a:cubicBezTo>
                  <a:pt x="133" y="75"/>
                  <a:pt x="131" y="74"/>
                  <a:pt x="129" y="72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98" y="74"/>
                  <a:pt x="98" y="74"/>
                  <a:pt x="98" y="74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8" y="91"/>
                  <a:pt x="131" y="94"/>
                  <a:pt x="131" y="98"/>
                </a:cubicBezTo>
                <a:cubicBezTo>
                  <a:pt x="131" y="98"/>
                  <a:pt x="131" y="99"/>
                  <a:pt x="131" y="100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5" y="151"/>
                  <a:pt x="125" y="151"/>
                  <a:pt x="125" y="151"/>
                </a:cubicBezTo>
                <a:cubicBezTo>
                  <a:pt x="125" y="152"/>
                  <a:pt x="125" y="153"/>
                  <a:pt x="124" y="155"/>
                </a:cubicBezTo>
                <a:cubicBezTo>
                  <a:pt x="124" y="156"/>
                  <a:pt x="123" y="157"/>
                  <a:pt x="122" y="158"/>
                </a:cubicBezTo>
                <a:cubicBezTo>
                  <a:pt x="121" y="159"/>
                  <a:pt x="120" y="160"/>
                  <a:pt x="119" y="160"/>
                </a:cubicBezTo>
                <a:cubicBezTo>
                  <a:pt x="118" y="161"/>
                  <a:pt x="116" y="161"/>
                  <a:pt x="115" y="161"/>
                </a:cubicBezTo>
                <a:cubicBezTo>
                  <a:pt x="113" y="161"/>
                  <a:pt x="112" y="161"/>
                  <a:pt x="111" y="160"/>
                </a:cubicBezTo>
                <a:cubicBezTo>
                  <a:pt x="109" y="160"/>
                  <a:pt x="108" y="159"/>
                  <a:pt x="107" y="158"/>
                </a:cubicBezTo>
                <a:cubicBezTo>
                  <a:pt x="107" y="157"/>
                  <a:pt x="106" y="156"/>
                  <a:pt x="105" y="155"/>
                </a:cubicBezTo>
                <a:cubicBezTo>
                  <a:pt x="105" y="153"/>
                  <a:pt x="104" y="152"/>
                  <a:pt x="104" y="151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72" y="90"/>
                  <a:pt x="72" y="90"/>
                  <a:pt x="72" y="90"/>
                </a:cubicBezTo>
                <a:cubicBezTo>
                  <a:pt x="69" y="89"/>
                  <a:pt x="67" y="87"/>
                  <a:pt x="65" y="84"/>
                </a:cubicBezTo>
                <a:cubicBezTo>
                  <a:pt x="63" y="82"/>
                  <a:pt x="62" y="79"/>
                  <a:pt x="62" y="76"/>
                </a:cubicBezTo>
                <a:close/>
                <a:moveTo>
                  <a:pt x="145" y="0"/>
                </a:moveTo>
                <a:cubicBezTo>
                  <a:pt x="150" y="0"/>
                  <a:pt x="154" y="2"/>
                  <a:pt x="158" y="5"/>
                </a:cubicBezTo>
                <a:cubicBezTo>
                  <a:pt x="161" y="9"/>
                  <a:pt x="163" y="13"/>
                  <a:pt x="163" y="17"/>
                </a:cubicBezTo>
                <a:cubicBezTo>
                  <a:pt x="163" y="22"/>
                  <a:pt x="161" y="27"/>
                  <a:pt x="158" y="30"/>
                </a:cubicBezTo>
                <a:cubicBezTo>
                  <a:pt x="154" y="34"/>
                  <a:pt x="150" y="35"/>
                  <a:pt x="145" y="35"/>
                </a:cubicBezTo>
                <a:cubicBezTo>
                  <a:pt x="140" y="35"/>
                  <a:pt x="136" y="34"/>
                  <a:pt x="132" y="30"/>
                </a:cubicBezTo>
                <a:cubicBezTo>
                  <a:pt x="129" y="27"/>
                  <a:pt x="127" y="22"/>
                  <a:pt x="127" y="17"/>
                </a:cubicBezTo>
                <a:cubicBezTo>
                  <a:pt x="127" y="13"/>
                  <a:pt x="129" y="8"/>
                  <a:pt x="132" y="5"/>
                </a:cubicBezTo>
                <a:cubicBezTo>
                  <a:pt x="136" y="2"/>
                  <a:pt x="140" y="0"/>
                  <a:pt x="145" y="0"/>
                </a:cubicBezTo>
                <a:close/>
                <a:moveTo>
                  <a:pt x="136" y="146"/>
                </a:moveTo>
                <a:cubicBezTo>
                  <a:pt x="136" y="133"/>
                  <a:pt x="140" y="121"/>
                  <a:pt x="149" y="112"/>
                </a:cubicBezTo>
                <a:cubicBezTo>
                  <a:pt x="158" y="103"/>
                  <a:pt x="169" y="99"/>
                  <a:pt x="182" y="99"/>
                </a:cubicBezTo>
                <a:cubicBezTo>
                  <a:pt x="195" y="99"/>
                  <a:pt x="206" y="103"/>
                  <a:pt x="215" y="112"/>
                </a:cubicBezTo>
                <a:cubicBezTo>
                  <a:pt x="225" y="122"/>
                  <a:pt x="229" y="133"/>
                  <a:pt x="229" y="146"/>
                </a:cubicBezTo>
                <a:cubicBezTo>
                  <a:pt x="229" y="158"/>
                  <a:pt x="225" y="169"/>
                  <a:pt x="215" y="178"/>
                </a:cubicBezTo>
                <a:cubicBezTo>
                  <a:pt x="206" y="188"/>
                  <a:pt x="195" y="192"/>
                  <a:pt x="182" y="192"/>
                </a:cubicBezTo>
                <a:cubicBezTo>
                  <a:pt x="169" y="192"/>
                  <a:pt x="158" y="188"/>
                  <a:pt x="149" y="178"/>
                </a:cubicBezTo>
                <a:cubicBezTo>
                  <a:pt x="140" y="169"/>
                  <a:pt x="136" y="158"/>
                  <a:pt x="136" y="146"/>
                </a:cubicBezTo>
                <a:close/>
                <a:moveTo>
                  <a:pt x="146" y="146"/>
                </a:moveTo>
                <a:cubicBezTo>
                  <a:pt x="146" y="156"/>
                  <a:pt x="150" y="164"/>
                  <a:pt x="157" y="171"/>
                </a:cubicBezTo>
                <a:cubicBezTo>
                  <a:pt x="164" y="178"/>
                  <a:pt x="172" y="182"/>
                  <a:pt x="182" y="182"/>
                </a:cubicBezTo>
                <a:cubicBezTo>
                  <a:pt x="192" y="182"/>
                  <a:pt x="201" y="178"/>
                  <a:pt x="208" y="171"/>
                </a:cubicBezTo>
                <a:cubicBezTo>
                  <a:pt x="215" y="164"/>
                  <a:pt x="219" y="156"/>
                  <a:pt x="219" y="146"/>
                </a:cubicBezTo>
                <a:cubicBezTo>
                  <a:pt x="219" y="135"/>
                  <a:pt x="215" y="127"/>
                  <a:pt x="208" y="120"/>
                </a:cubicBezTo>
                <a:cubicBezTo>
                  <a:pt x="201" y="113"/>
                  <a:pt x="192" y="109"/>
                  <a:pt x="182" y="109"/>
                </a:cubicBezTo>
                <a:cubicBezTo>
                  <a:pt x="172" y="109"/>
                  <a:pt x="164" y="113"/>
                  <a:pt x="157" y="120"/>
                </a:cubicBezTo>
                <a:cubicBezTo>
                  <a:pt x="150" y="127"/>
                  <a:pt x="146" y="135"/>
                  <a:pt x="146" y="1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1911415" y="1282474"/>
            <a:ext cx="244318" cy="226402"/>
          </a:xfrm>
          <a:custGeom>
            <a:pathLst>
              <a:path extrusionOk="0" h="211" w="228">
                <a:moveTo>
                  <a:pt x="0" y="174"/>
                </a:moveTo>
                <a:cubicBezTo>
                  <a:pt x="0" y="164"/>
                  <a:pt x="3" y="156"/>
                  <a:pt x="10" y="149"/>
                </a:cubicBezTo>
                <a:cubicBezTo>
                  <a:pt x="17" y="141"/>
                  <a:pt x="26" y="138"/>
                  <a:pt x="36" y="138"/>
                </a:cubicBezTo>
                <a:cubicBezTo>
                  <a:pt x="46" y="138"/>
                  <a:pt x="55" y="141"/>
                  <a:pt x="62" y="149"/>
                </a:cubicBezTo>
                <a:cubicBezTo>
                  <a:pt x="69" y="156"/>
                  <a:pt x="72" y="164"/>
                  <a:pt x="72" y="174"/>
                </a:cubicBezTo>
                <a:cubicBezTo>
                  <a:pt x="72" y="184"/>
                  <a:pt x="69" y="193"/>
                  <a:pt x="62" y="200"/>
                </a:cubicBezTo>
                <a:cubicBezTo>
                  <a:pt x="55" y="207"/>
                  <a:pt x="46" y="211"/>
                  <a:pt x="36" y="211"/>
                </a:cubicBezTo>
                <a:cubicBezTo>
                  <a:pt x="26" y="211"/>
                  <a:pt x="17" y="207"/>
                  <a:pt x="10" y="200"/>
                </a:cubicBezTo>
                <a:cubicBezTo>
                  <a:pt x="3" y="193"/>
                  <a:pt x="0" y="184"/>
                  <a:pt x="0" y="174"/>
                </a:cubicBezTo>
                <a:close/>
                <a:moveTo>
                  <a:pt x="4" y="115"/>
                </a:moveTo>
                <a:cubicBezTo>
                  <a:pt x="4" y="113"/>
                  <a:pt x="5" y="112"/>
                  <a:pt x="6" y="111"/>
                </a:cubicBezTo>
                <a:cubicBezTo>
                  <a:pt x="12" y="106"/>
                  <a:pt x="18" y="103"/>
                  <a:pt x="24" y="103"/>
                </a:cubicBezTo>
                <a:cubicBezTo>
                  <a:pt x="26" y="103"/>
                  <a:pt x="28" y="104"/>
                  <a:pt x="30" y="104"/>
                </a:cubicBezTo>
                <a:cubicBezTo>
                  <a:pt x="31" y="105"/>
                  <a:pt x="34" y="105"/>
                  <a:pt x="36" y="106"/>
                </a:cubicBezTo>
                <a:cubicBezTo>
                  <a:pt x="38" y="107"/>
                  <a:pt x="43" y="109"/>
                  <a:pt x="52" y="113"/>
                </a:cubicBezTo>
                <a:cubicBezTo>
                  <a:pt x="60" y="117"/>
                  <a:pt x="72" y="121"/>
                  <a:pt x="86" y="128"/>
                </a:cubicBezTo>
                <a:cubicBezTo>
                  <a:pt x="86" y="153"/>
                  <a:pt x="86" y="153"/>
                  <a:pt x="86" y="153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1" y="115"/>
                  <a:pt x="27" y="114"/>
                  <a:pt x="24" y="114"/>
                </a:cubicBezTo>
                <a:cubicBezTo>
                  <a:pt x="20" y="114"/>
                  <a:pt x="16" y="115"/>
                  <a:pt x="12" y="118"/>
                </a:cubicBezTo>
                <a:cubicBezTo>
                  <a:pt x="11" y="118"/>
                  <a:pt x="10" y="119"/>
                  <a:pt x="9" y="119"/>
                </a:cubicBezTo>
                <a:cubicBezTo>
                  <a:pt x="8" y="119"/>
                  <a:pt x="6" y="118"/>
                  <a:pt x="6" y="118"/>
                </a:cubicBezTo>
                <a:cubicBezTo>
                  <a:pt x="5" y="117"/>
                  <a:pt x="4" y="116"/>
                  <a:pt x="4" y="115"/>
                </a:cubicBezTo>
                <a:close/>
                <a:moveTo>
                  <a:pt x="10" y="174"/>
                </a:moveTo>
                <a:cubicBezTo>
                  <a:pt x="10" y="181"/>
                  <a:pt x="12" y="187"/>
                  <a:pt x="18" y="193"/>
                </a:cubicBezTo>
                <a:cubicBezTo>
                  <a:pt x="23" y="198"/>
                  <a:pt x="29" y="200"/>
                  <a:pt x="36" y="200"/>
                </a:cubicBezTo>
                <a:cubicBezTo>
                  <a:pt x="43" y="200"/>
                  <a:pt x="49" y="198"/>
                  <a:pt x="54" y="193"/>
                </a:cubicBezTo>
                <a:cubicBezTo>
                  <a:pt x="60" y="188"/>
                  <a:pt x="62" y="181"/>
                  <a:pt x="62" y="174"/>
                </a:cubicBezTo>
                <a:cubicBezTo>
                  <a:pt x="62" y="167"/>
                  <a:pt x="60" y="161"/>
                  <a:pt x="54" y="156"/>
                </a:cubicBezTo>
                <a:cubicBezTo>
                  <a:pt x="49" y="151"/>
                  <a:pt x="43" y="148"/>
                  <a:pt x="36" y="148"/>
                </a:cubicBezTo>
                <a:cubicBezTo>
                  <a:pt x="29" y="148"/>
                  <a:pt x="23" y="151"/>
                  <a:pt x="18" y="156"/>
                </a:cubicBezTo>
                <a:cubicBezTo>
                  <a:pt x="12" y="161"/>
                  <a:pt x="10" y="167"/>
                  <a:pt x="10" y="174"/>
                </a:cubicBezTo>
                <a:close/>
                <a:moveTo>
                  <a:pt x="44" y="95"/>
                </a:moveTo>
                <a:cubicBezTo>
                  <a:pt x="44" y="90"/>
                  <a:pt x="46" y="85"/>
                  <a:pt x="50" y="79"/>
                </a:cubicBezTo>
                <a:cubicBezTo>
                  <a:pt x="52" y="77"/>
                  <a:pt x="54" y="75"/>
                  <a:pt x="57" y="71"/>
                </a:cubicBezTo>
                <a:cubicBezTo>
                  <a:pt x="60" y="68"/>
                  <a:pt x="63" y="63"/>
                  <a:pt x="67" y="58"/>
                </a:cubicBezTo>
                <a:cubicBezTo>
                  <a:pt x="70" y="53"/>
                  <a:pt x="73" y="50"/>
                  <a:pt x="75" y="47"/>
                </a:cubicBezTo>
                <a:cubicBezTo>
                  <a:pt x="78" y="44"/>
                  <a:pt x="79" y="42"/>
                  <a:pt x="80" y="42"/>
                </a:cubicBezTo>
                <a:cubicBezTo>
                  <a:pt x="81" y="40"/>
                  <a:pt x="83" y="39"/>
                  <a:pt x="86" y="39"/>
                </a:cubicBezTo>
                <a:cubicBezTo>
                  <a:pt x="87" y="39"/>
                  <a:pt x="89" y="39"/>
                  <a:pt x="90" y="40"/>
                </a:cubicBezTo>
                <a:cubicBezTo>
                  <a:pt x="99" y="52"/>
                  <a:pt x="99" y="52"/>
                  <a:pt x="99" y="52"/>
                </a:cubicBezTo>
                <a:cubicBezTo>
                  <a:pt x="116" y="74"/>
                  <a:pt x="116" y="74"/>
                  <a:pt x="116" y="74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6" y="70"/>
                  <a:pt x="148" y="71"/>
                  <a:pt x="150" y="72"/>
                </a:cubicBezTo>
                <a:cubicBezTo>
                  <a:pt x="151" y="74"/>
                  <a:pt x="152" y="76"/>
                  <a:pt x="152" y="78"/>
                </a:cubicBezTo>
                <a:cubicBezTo>
                  <a:pt x="152" y="80"/>
                  <a:pt x="152" y="82"/>
                  <a:pt x="150" y="84"/>
                </a:cubicBezTo>
                <a:cubicBezTo>
                  <a:pt x="149" y="85"/>
                  <a:pt x="147" y="86"/>
                  <a:pt x="145" y="86"/>
                </a:cubicBezTo>
                <a:cubicBezTo>
                  <a:pt x="115" y="90"/>
                  <a:pt x="115" y="90"/>
                  <a:pt x="115" y="90"/>
                </a:cubicBezTo>
                <a:cubicBezTo>
                  <a:pt x="114" y="90"/>
                  <a:pt x="114" y="90"/>
                  <a:pt x="114" y="90"/>
                </a:cubicBezTo>
                <a:cubicBezTo>
                  <a:pt x="111" y="90"/>
                  <a:pt x="109" y="89"/>
                  <a:pt x="108" y="88"/>
                </a:cubicBezTo>
                <a:cubicBezTo>
                  <a:pt x="91" y="75"/>
                  <a:pt x="91" y="75"/>
                  <a:pt x="91" y="75"/>
                </a:cubicBezTo>
                <a:cubicBezTo>
                  <a:pt x="77" y="93"/>
                  <a:pt x="77" y="93"/>
                  <a:pt x="77" y="93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7" y="105"/>
                  <a:pt x="109" y="107"/>
                  <a:pt x="110" y="108"/>
                </a:cubicBezTo>
                <a:cubicBezTo>
                  <a:pt x="111" y="110"/>
                  <a:pt x="112" y="112"/>
                  <a:pt x="112" y="114"/>
                </a:cubicBezTo>
                <a:cubicBezTo>
                  <a:pt x="112" y="114"/>
                  <a:pt x="112" y="115"/>
                  <a:pt x="112" y="115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12" y="167"/>
                  <a:pt x="112" y="167"/>
                  <a:pt x="112" y="167"/>
                </a:cubicBezTo>
                <a:cubicBezTo>
                  <a:pt x="112" y="170"/>
                  <a:pt x="111" y="172"/>
                  <a:pt x="109" y="174"/>
                </a:cubicBezTo>
                <a:cubicBezTo>
                  <a:pt x="108" y="177"/>
                  <a:pt x="105" y="178"/>
                  <a:pt x="102" y="178"/>
                </a:cubicBezTo>
                <a:cubicBezTo>
                  <a:pt x="100" y="178"/>
                  <a:pt x="97" y="177"/>
                  <a:pt x="95" y="175"/>
                </a:cubicBezTo>
                <a:cubicBezTo>
                  <a:pt x="93" y="173"/>
                  <a:pt x="92" y="171"/>
                  <a:pt x="92" y="16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47" y="105"/>
                  <a:pt x="44" y="101"/>
                  <a:pt x="44" y="95"/>
                </a:cubicBezTo>
                <a:close/>
                <a:moveTo>
                  <a:pt x="85" y="23"/>
                </a:moveTo>
                <a:cubicBezTo>
                  <a:pt x="85" y="22"/>
                  <a:pt x="85" y="22"/>
                  <a:pt x="85" y="21"/>
                </a:cubicBezTo>
                <a:cubicBezTo>
                  <a:pt x="85" y="21"/>
                  <a:pt x="85" y="20"/>
                  <a:pt x="85" y="20"/>
                </a:cubicBezTo>
                <a:cubicBezTo>
                  <a:pt x="86" y="14"/>
                  <a:pt x="89" y="9"/>
                  <a:pt x="93" y="6"/>
                </a:cubicBezTo>
                <a:cubicBezTo>
                  <a:pt x="97" y="2"/>
                  <a:pt x="102" y="0"/>
                  <a:pt x="108" y="0"/>
                </a:cubicBezTo>
                <a:cubicBezTo>
                  <a:pt x="108" y="0"/>
                  <a:pt x="109" y="0"/>
                  <a:pt x="109" y="0"/>
                </a:cubicBezTo>
                <a:cubicBezTo>
                  <a:pt x="110" y="1"/>
                  <a:pt x="110" y="1"/>
                  <a:pt x="111" y="1"/>
                </a:cubicBezTo>
                <a:cubicBezTo>
                  <a:pt x="116" y="1"/>
                  <a:pt x="121" y="4"/>
                  <a:pt x="124" y="8"/>
                </a:cubicBezTo>
                <a:cubicBezTo>
                  <a:pt x="128" y="12"/>
                  <a:pt x="130" y="16"/>
                  <a:pt x="130" y="21"/>
                </a:cubicBezTo>
                <a:cubicBezTo>
                  <a:pt x="130" y="21"/>
                  <a:pt x="128" y="21"/>
                  <a:pt x="126" y="20"/>
                </a:cubicBezTo>
                <a:cubicBezTo>
                  <a:pt x="124" y="19"/>
                  <a:pt x="121" y="19"/>
                  <a:pt x="117" y="18"/>
                </a:cubicBezTo>
                <a:cubicBezTo>
                  <a:pt x="117" y="17"/>
                  <a:pt x="116" y="17"/>
                  <a:pt x="115" y="17"/>
                </a:cubicBezTo>
                <a:cubicBezTo>
                  <a:pt x="114" y="17"/>
                  <a:pt x="112" y="18"/>
                  <a:pt x="111" y="19"/>
                </a:cubicBezTo>
                <a:cubicBezTo>
                  <a:pt x="109" y="20"/>
                  <a:pt x="109" y="21"/>
                  <a:pt x="108" y="23"/>
                </a:cubicBezTo>
                <a:cubicBezTo>
                  <a:pt x="108" y="23"/>
                  <a:pt x="108" y="23"/>
                  <a:pt x="108" y="24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26"/>
                  <a:pt x="108" y="28"/>
                  <a:pt x="109" y="29"/>
                </a:cubicBezTo>
                <a:cubicBezTo>
                  <a:pt x="110" y="30"/>
                  <a:pt x="112" y="31"/>
                  <a:pt x="114" y="32"/>
                </a:cubicBezTo>
                <a:cubicBezTo>
                  <a:pt x="119" y="35"/>
                  <a:pt x="119" y="35"/>
                  <a:pt x="119" y="35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6" y="43"/>
                  <a:pt x="125" y="46"/>
                  <a:pt x="123" y="47"/>
                </a:cubicBezTo>
                <a:cubicBezTo>
                  <a:pt x="87" y="31"/>
                  <a:pt x="87" y="31"/>
                  <a:pt x="87" y="31"/>
                </a:cubicBezTo>
                <a:cubicBezTo>
                  <a:pt x="86" y="28"/>
                  <a:pt x="85" y="25"/>
                  <a:pt x="85" y="23"/>
                </a:cubicBezTo>
                <a:close/>
                <a:moveTo>
                  <a:pt x="119" y="172"/>
                </a:moveTo>
                <a:cubicBezTo>
                  <a:pt x="119" y="114"/>
                  <a:pt x="119" y="114"/>
                  <a:pt x="119" y="114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4" y="125"/>
                  <a:pt x="164" y="125"/>
                  <a:pt x="164" y="125"/>
                </a:cubicBezTo>
                <a:lnTo>
                  <a:pt x="119" y="172"/>
                </a:lnTo>
                <a:close/>
                <a:moveTo>
                  <a:pt x="162" y="88"/>
                </a:moveTo>
                <a:cubicBezTo>
                  <a:pt x="163" y="88"/>
                  <a:pt x="164" y="88"/>
                  <a:pt x="165" y="89"/>
                </a:cubicBezTo>
                <a:cubicBezTo>
                  <a:pt x="166" y="90"/>
                  <a:pt x="167" y="91"/>
                  <a:pt x="167" y="92"/>
                </a:cubicBezTo>
                <a:cubicBezTo>
                  <a:pt x="168" y="93"/>
                  <a:pt x="174" y="106"/>
                  <a:pt x="186" y="132"/>
                </a:cubicBezTo>
                <a:cubicBezTo>
                  <a:pt x="175" y="136"/>
                  <a:pt x="175" y="136"/>
                  <a:pt x="175" y="136"/>
                </a:cubicBezTo>
                <a:cubicBezTo>
                  <a:pt x="159" y="99"/>
                  <a:pt x="159" y="99"/>
                  <a:pt x="159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3" y="99"/>
                  <a:pt x="142" y="98"/>
                  <a:pt x="141" y="97"/>
                </a:cubicBezTo>
                <a:cubicBezTo>
                  <a:pt x="140" y="96"/>
                  <a:pt x="139" y="95"/>
                  <a:pt x="139" y="93"/>
                </a:cubicBezTo>
                <a:cubicBezTo>
                  <a:pt x="139" y="92"/>
                  <a:pt x="140" y="91"/>
                  <a:pt x="141" y="89"/>
                </a:cubicBezTo>
                <a:cubicBezTo>
                  <a:pt x="142" y="88"/>
                  <a:pt x="143" y="88"/>
                  <a:pt x="146" y="88"/>
                </a:cubicBezTo>
                <a:lnTo>
                  <a:pt x="162" y="88"/>
                </a:lnTo>
                <a:close/>
                <a:moveTo>
                  <a:pt x="156" y="174"/>
                </a:moveTo>
                <a:cubicBezTo>
                  <a:pt x="156" y="164"/>
                  <a:pt x="159" y="156"/>
                  <a:pt x="166" y="149"/>
                </a:cubicBezTo>
                <a:cubicBezTo>
                  <a:pt x="173" y="141"/>
                  <a:pt x="182" y="138"/>
                  <a:pt x="192" y="138"/>
                </a:cubicBezTo>
                <a:cubicBezTo>
                  <a:pt x="202" y="138"/>
                  <a:pt x="211" y="141"/>
                  <a:pt x="218" y="149"/>
                </a:cubicBezTo>
                <a:cubicBezTo>
                  <a:pt x="225" y="156"/>
                  <a:pt x="228" y="164"/>
                  <a:pt x="228" y="174"/>
                </a:cubicBezTo>
                <a:cubicBezTo>
                  <a:pt x="228" y="184"/>
                  <a:pt x="225" y="193"/>
                  <a:pt x="218" y="200"/>
                </a:cubicBezTo>
                <a:cubicBezTo>
                  <a:pt x="211" y="207"/>
                  <a:pt x="202" y="211"/>
                  <a:pt x="192" y="211"/>
                </a:cubicBezTo>
                <a:cubicBezTo>
                  <a:pt x="182" y="211"/>
                  <a:pt x="173" y="207"/>
                  <a:pt x="166" y="200"/>
                </a:cubicBezTo>
                <a:cubicBezTo>
                  <a:pt x="159" y="193"/>
                  <a:pt x="156" y="184"/>
                  <a:pt x="156" y="174"/>
                </a:cubicBezTo>
                <a:close/>
                <a:moveTo>
                  <a:pt x="166" y="174"/>
                </a:moveTo>
                <a:cubicBezTo>
                  <a:pt x="166" y="181"/>
                  <a:pt x="168" y="187"/>
                  <a:pt x="174" y="193"/>
                </a:cubicBezTo>
                <a:cubicBezTo>
                  <a:pt x="179" y="198"/>
                  <a:pt x="185" y="200"/>
                  <a:pt x="192" y="200"/>
                </a:cubicBezTo>
                <a:cubicBezTo>
                  <a:pt x="199" y="200"/>
                  <a:pt x="205" y="198"/>
                  <a:pt x="210" y="193"/>
                </a:cubicBezTo>
                <a:cubicBezTo>
                  <a:pt x="216" y="188"/>
                  <a:pt x="218" y="181"/>
                  <a:pt x="218" y="174"/>
                </a:cubicBezTo>
                <a:cubicBezTo>
                  <a:pt x="218" y="167"/>
                  <a:pt x="216" y="161"/>
                  <a:pt x="210" y="156"/>
                </a:cubicBezTo>
                <a:cubicBezTo>
                  <a:pt x="205" y="151"/>
                  <a:pt x="199" y="148"/>
                  <a:pt x="192" y="148"/>
                </a:cubicBezTo>
                <a:cubicBezTo>
                  <a:pt x="185" y="148"/>
                  <a:pt x="179" y="151"/>
                  <a:pt x="174" y="156"/>
                </a:cubicBezTo>
                <a:cubicBezTo>
                  <a:pt x="168" y="161"/>
                  <a:pt x="166" y="167"/>
                  <a:pt x="166" y="174"/>
                </a:cubicBezTo>
                <a:close/>
                <a:moveTo>
                  <a:pt x="176" y="98"/>
                </a:moveTo>
                <a:cubicBezTo>
                  <a:pt x="180" y="96"/>
                  <a:pt x="186" y="95"/>
                  <a:pt x="191" y="95"/>
                </a:cubicBezTo>
                <a:cubicBezTo>
                  <a:pt x="195" y="95"/>
                  <a:pt x="198" y="95"/>
                  <a:pt x="202" y="97"/>
                </a:cubicBezTo>
                <a:cubicBezTo>
                  <a:pt x="203" y="98"/>
                  <a:pt x="204" y="98"/>
                  <a:pt x="205" y="99"/>
                </a:cubicBezTo>
                <a:cubicBezTo>
                  <a:pt x="206" y="100"/>
                  <a:pt x="207" y="100"/>
                  <a:pt x="207" y="101"/>
                </a:cubicBezTo>
                <a:cubicBezTo>
                  <a:pt x="208" y="101"/>
                  <a:pt x="208" y="101"/>
                  <a:pt x="208" y="101"/>
                </a:cubicBezTo>
                <a:cubicBezTo>
                  <a:pt x="209" y="102"/>
                  <a:pt x="210" y="103"/>
                  <a:pt x="210" y="105"/>
                </a:cubicBezTo>
                <a:cubicBezTo>
                  <a:pt x="210" y="106"/>
                  <a:pt x="209" y="107"/>
                  <a:pt x="209" y="108"/>
                </a:cubicBezTo>
                <a:cubicBezTo>
                  <a:pt x="208" y="109"/>
                  <a:pt x="207" y="109"/>
                  <a:pt x="206" y="109"/>
                </a:cubicBezTo>
                <a:cubicBezTo>
                  <a:pt x="205" y="109"/>
                  <a:pt x="204" y="109"/>
                  <a:pt x="203" y="109"/>
                </a:cubicBezTo>
                <a:cubicBezTo>
                  <a:pt x="201" y="107"/>
                  <a:pt x="198" y="106"/>
                  <a:pt x="195" y="106"/>
                </a:cubicBezTo>
                <a:cubicBezTo>
                  <a:pt x="190" y="106"/>
                  <a:pt x="186" y="108"/>
                  <a:pt x="183" y="111"/>
                </a:cubicBezTo>
                <a:cubicBezTo>
                  <a:pt x="181" y="108"/>
                  <a:pt x="180" y="106"/>
                  <a:pt x="179" y="104"/>
                </a:cubicBezTo>
                <a:cubicBezTo>
                  <a:pt x="178" y="102"/>
                  <a:pt x="177" y="100"/>
                  <a:pt x="176" y="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263233" y="1285731"/>
            <a:ext cx="201970" cy="223145"/>
          </a:xfrm>
          <a:custGeom>
            <a:pathLst>
              <a:path extrusionOk="0" h="208" w="187">
                <a:moveTo>
                  <a:pt x="0" y="208"/>
                </a:moveTo>
                <a:cubicBezTo>
                  <a:pt x="7" y="154"/>
                  <a:pt x="7" y="154"/>
                  <a:pt x="7" y="154"/>
                </a:cubicBezTo>
                <a:cubicBezTo>
                  <a:pt x="8" y="149"/>
                  <a:pt x="11" y="144"/>
                  <a:pt x="15" y="140"/>
                </a:cubicBezTo>
                <a:cubicBezTo>
                  <a:pt x="19" y="137"/>
                  <a:pt x="23" y="135"/>
                  <a:pt x="28" y="135"/>
                </a:cubicBezTo>
                <a:cubicBezTo>
                  <a:pt x="158" y="135"/>
                  <a:pt x="158" y="135"/>
                  <a:pt x="158" y="135"/>
                </a:cubicBezTo>
                <a:cubicBezTo>
                  <a:pt x="163" y="135"/>
                  <a:pt x="168" y="137"/>
                  <a:pt x="172" y="140"/>
                </a:cubicBezTo>
                <a:cubicBezTo>
                  <a:pt x="176" y="144"/>
                  <a:pt x="178" y="148"/>
                  <a:pt x="179" y="154"/>
                </a:cubicBezTo>
                <a:cubicBezTo>
                  <a:pt x="187" y="208"/>
                  <a:pt x="187" y="208"/>
                  <a:pt x="187" y="208"/>
                </a:cubicBezTo>
                <a:lnTo>
                  <a:pt x="0" y="208"/>
                </a:lnTo>
                <a:close/>
                <a:moveTo>
                  <a:pt x="52" y="41"/>
                </a:moveTo>
                <a:cubicBezTo>
                  <a:pt x="52" y="30"/>
                  <a:pt x="56" y="20"/>
                  <a:pt x="64" y="12"/>
                </a:cubicBezTo>
                <a:cubicBezTo>
                  <a:pt x="72" y="4"/>
                  <a:pt x="82" y="0"/>
                  <a:pt x="93" y="0"/>
                </a:cubicBezTo>
                <a:cubicBezTo>
                  <a:pt x="105" y="0"/>
                  <a:pt x="114" y="4"/>
                  <a:pt x="123" y="12"/>
                </a:cubicBezTo>
                <a:cubicBezTo>
                  <a:pt x="131" y="20"/>
                  <a:pt x="135" y="30"/>
                  <a:pt x="135" y="41"/>
                </a:cubicBezTo>
                <a:cubicBezTo>
                  <a:pt x="135" y="43"/>
                  <a:pt x="135" y="45"/>
                  <a:pt x="135" y="47"/>
                </a:cubicBezTo>
                <a:cubicBezTo>
                  <a:pt x="134" y="48"/>
                  <a:pt x="134" y="50"/>
                  <a:pt x="134" y="52"/>
                </a:cubicBezTo>
                <a:cubicBezTo>
                  <a:pt x="124" y="90"/>
                  <a:pt x="124" y="90"/>
                  <a:pt x="124" y="90"/>
                </a:cubicBezTo>
                <a:cubicBezTo>
                  <a:pt x="124" y="90"/>
                  <a:pt x="124" y="90"/>
                  <a:pt x="124" y="90"/>
                </a:cubicBezTo>
                <a:cubicBezTo>
                  <a:pt x="122" y="97"/>
                  <a:pt x="118" y="103"/>
                  <a:pt x="113" y="107"/>
                </a:cubicBezTo>
                <a:cubicBezTo>
                  <a:pt x="107" y="112"/>
                  <a:pt x="101" y="114"/>
                  <a:pt x="93" y="114"/>
                </a:cubicBezTo>
                <a:cubicBezTo>
                  <a:pt x="86" y="114"/>
                  <a:pt x="79" y="112"/>
                  <a:pt x="74" y="107"/>
                </a:cubicBezTo>
                <a:cubicBezTo>
                  <a:pt x="68" y="103"/>
                  <a:pt x="65" y="97"/>
                  <a:pt x="63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0"/>
                  <a:pt x="52" y="48"/>
                  <a:pt x="52" y="47"/>
                </a:cubicBezTo>
                <a:cubicBezTo>
                  <a:pt x="52" y="45"/>
                  <a:pt x="52" y="43"/>
                  <a:pt x="52" y="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571075" y="1295504"/>
            <a:ext cx="245948" cy="201970"/>
          </a:xfrm>
          <a:custGeom>
            <a:pathLst>
              <a:path extrusionOk="0" h="187" w="229">
                <a:moveTo>
                  <a:pt x="0" y="187"/>
                </a:moveTo>
                <a:cubicBezTo>
                  <a:pt x="7" y="141"/>
                  <a:pt x="7" y="141"/>
                  <a:pt x="7" y="141"/>
                </a:cubicBezTo>
                <a:cubicBezTo>
                  <a:pt x="7" y="137"/>
                  <a:pt x="9" y="133"/>
                  <a:pt x="13" y="130"/>
                </a:cubicBezTo>
                <a:cubicBezTo>
                  <a:pt x="16" y="127"/>
                  <a:pt x="20" y="125"/>
                  <a:pt x="24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1" y="129"/>
                  <a:pt x="58" y="133"/>
                  <a:pt x="57" y="139"/>
                </a:cubicBezTo>
                <a:cubicBezTo>
                  <a:pt x="50" y="187"/>
                  <a:pt x="50" y="187"/>
                  <a:pt x="50" y="187"/>
                </a:cubicBezTo>
                <a:lnTo>
                  <a:pt x="0" y="187"/>
                </a:lnTo>
                <a:close/>
                <a:moveTo>
                  <a:pt x="44" y="46"/>
                </a:moveTo>
                <a:cubicBezTo>
                  <a:pt x="44" y="36"/>
                  <a:pt x="48" y="28"/>
                  <a:pt x="55" y="21"/>
                </a:cubicBezTo>
                <a:cubicBezTo>
                  <a:pt x="62" y="14"/>
                  <a:pt x="70" y="11"/>
                  <a:pt x="80" y="11"/>
                </a:cubicBezTo>
                <a:cubicBezTo>
                  <a:pt x="87" y="11"/>
                  <a:pt x="94" y="13"/>
                  <a:pt x="100" y="17"/>
                </a:cubicBezTo>
                <a:cubicBezTo>
                  <a:pt x="98" y="23"/>
                  <a:pt x="96" y="29"/>
                  <a:pt x="96" y="35"/>
                </a:cubicBezTo>
                <a:cubicBezTo>
                  <a:pt x="96" y="39"/>
                  <a:pt x="97" y="43"/>
                  <a:pt x="98" y="46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4" y="93"/>
                  <a:pt x="101" y="98"/>
                  <a:pt x="96" y="102"/>
                </a:cubicBezTo>
                <a:cubicBezTo>
                  <a:pt x="91" y="106"/>
                  <a:pt x="86" y="108"/>
                  <a:pt x="80" y="108"/>
                </a:cubicBezTo>
                <a:cubicBezTo>
                  <a:pt x="73" y="108"/>
                  <a:pt x="68" y="106"/>
                  <a:pt x="63" y="102"/>
                </a:cubicBezTo>
                <a:cubicBezTo>
                  <a:pt x="59" y="98"/>
                  <a:pt x="55" y="93"/>
                  <a:pt x="54" y="87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3"/>
                  <a:pt x="45" y="52"/>
                  <a:pt x="45" y="51"/>
                </a:cubicBezTo>
                <a:cubicBezTo>
                  <a:pt x="45" y="49"/>
                  <a:pt x="44" y="48"/>
                  <a:pt x="44" y="46"/>
                </a:cubicBezTo>
                <a:close/>
                <a:moveTo>
                  <a:pt x="60" y="187"/>
                </a:moveTo>
                <a:cubicBezTo>
                  <a:pt x="67" y="139"/>
                  <a:pt x="67" y="139"/>
                  <a:pt x="67" y="139"/>
                </a:cubicBezTo>
                <a:cubicBezTo>
                  <a:pt x="68" y="134"/>
                  <a:pt x="70" y="130"/>
                  <a:pt x="74" y="127"/>
                </a:cubicBezTo>
                <a:cubicBezTo>
                  <a:pt x="77" y="123"/>
                  <a:pt x="82" y="122"/>
                  <a:pt x="86" y="122"/>
                </a:cubicBezTo>
                <a:cubicBezTo>
                  <a:pt x="203" y="122"/>
                  <a:pt x="203" y="122"/>
                  <a:pt x="203" y="122"/>
                </a:cubicBezTo>
                <a:cubicBezTo>
                  <a:pt x="208" y="122"/>
                  <a:pt x="212" y="123"/>
                  <a:pt x="215" y="127"/>
                </a:cubicBezTo>
                <a:cubicBezTo>
                  <a:pt x="219" y="130"/>
                  <a:pt x="222" y="134"/>
                  <a:pt x="222" y="139"/>
                </a:cubicBezTo>
                <a:cubicBezTo>
                  <a:pt x="229" y="187"/>
                  <a:pt x="229" y="187"/>
                  <a:pt x="229" y="187"/>
                </a:cubicBezTo>
                <a:lnTo>
                  <a:pt x="60" y="187"/>
                </a:lnTo>
                <a:close/>
                <a:moveTo>
                  <a:pt x="107" y="37"/>
                </a:moveTo>
                <a:cubicBezTo>
                  <a:pt x="107" y="27"/>
                  <a:pt x="111" y="18"/>
                  <a:pt x="118" y="11"/>
                </a:cubicBezTo>
                <a:cubicBezTo>
                  <a:pt x="126" y="4"/>
                  <a:pt x="134" y="0"/>
                  <a:pt x="145" y="0"/>
                </a:cubicBezTo>
                <a:cubicBezTo>
                  <a:pt x="155" y="0"/>
                  <a:pt x="164" y="4"/>
                  <a:pt x="171" y="11"/>
                </a:cubicBezTo>
                <a:cubicBezTo>
                  <a:pt x="179" y="18"/>
                  <a:pt x="182" y="27"/>
                  <a:pt x="182" y="37"/>
                </a:cubicBezTo>
                <a:cubicBezTo>
                  <a:pt x="182" y="41"/>
                  <a:pt x="182" y="44"/>
                  <a:pt x="181" y="47"/>
                </a:cubicBezTo>
                <a:cubicBezTo>
                  <a:pt x="172" y="82"/>
                  <a:pt x="172" y="82"/>
                  <a:pt x="172" y="82"/>
                </a:cubicBezTo>
                <a:cubicBezTo>
                  <a:pt x="170" y="88"/>
                  <a:pt x="167" y="93"/>
                  <a:pt x="162" y="97"/>
                </a:cubicBezTo>
                <a:cubicBezTo>
                  <a:pt x="157" y="101"/>
                  <a:pt x="151" y="103"/>
                  <a:pt x="145" y="103"/>
                </a:cubicBezTo>
                <a:cubicBezTo>
                  <a:pt x="138" y="103"/>
                  <a:pt x="133" y="101"/>
                  <a:pt x="127" y="97"/>
                </a:cubicBezTo>
                <a:cubicBezTo>
                  <a:pt x="122" y="93"/>
                  <a:pt x="119" y="88"/>
                  <a:pt x="118" y="82"/>
                </a:cubicBezTo>
                <a:cubicBezTo>
                  <a:pt x="117" y="82"/>
                  <a:pt x="117" y="82"/>
                  <a:pt x="117" y="82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8" y="44"/>
                  <a:pt x="107" y="41"/>
                  <a:pt x="107" y="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901718" y="1310163"/>
            <a:ext cx="245948" cy="159621"/>
          </a:xfrm>
          <a:custGeom>
            <a:pathLst>
              <a:path extrusionOk="0" h="148" w="229">
                <a:moveTo>
                  <a:pt x="40" y="148"/>
                </a:moveTo>
                <a:cubicBezTo>
                  <a:pt x="14" y="148"/>
                  <a:pt x="14" y="148"/>
                  <a:pt x="14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6" y="111"/>
                  <a:pt x="6" y="111"/>
                  <a:pt x="6" y="111"/>
                </a:cubicBezTo>
                <a:cubicBezTo>
                  <a:pt x="6" y="110"/>
                  <a:pt x="6" y="108"/>
                  <a:pt x="7" y="106"/>
                </a:cubicBezTo>
                <a:cubicBezTo>
                  <a:pt x="8" y="105"/>
                  <a:pt x="9" y="104"/>
                  <a:pt x="10" y="102"/>
                </a:cubicBezTo>
                <a:cubicBezTo>
                  <a:pt x="12" y="101"/>
                  <a:pt x="13" y="100"/>
                  <a:pt x="15" y="100"/>
                </a:cubicBezTo>
                <a:cubicBezTo>
                  <a:pt x="16" y="99"/>
                  <a:pt x="18" y="99"/>
                  <a:pt x="20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50" y="100"/>
                  <a:pt x="49" y="101"/>
                  <a:pt x="48" y="103"/>
                </a:cubicBezTo>
                <a:cubicBezTo>
                  <a:pt x="47" y="105"/>
                  <a:pt x="46" y="107"/>
                  <a:pt x="45" y="109"/>
                </a:cubicBezTo>
                <a:lnTo>
                  <a:pt x="40" y="148"/>
                </a:lnTo>
                <a:close/>
                <a:moveTo>
                  <a:pt x="78" y="36"/>
                </a:moveTo>
                <a:cubicBezTo>
                  <a:pt x="85" y="63"/>
                  <a:pt x="85" y="63"/>
                  <a:pt x="85" y="63"/>
                </a:cubicBezTo>
                <a:cubicBezTo>
                  <a:pt x="84" y="69"/>
                  <a:pt x="84" y="69"/>
                  <a:pt x="84" y="69"/>
                </a:cubicBezTo>
                <a:cubicBezTo>
                  <a:pt x="83" y="71"/>
                  <a:pt x="82" y="73"/>
                  <a:pt x="81" y="75"/>
                </a:cubicBezTo>
                <a:cubicBezTo>
                  <a:pt x="80" y="77"/>
                  <a:pt x="78" y="79"/>
                  <a:pt x="76" y="80"/>
                </a:cubicBezTo>
                <a:cubicBezTo>
                  <a:pt x="75" y="82"/>
                  <a:pt x="73" y="83"/>
                  <a:pt x="70" y="84"/>
                </a:cubicBezTo>
                <a:cubicBezTo>
                  <a:pt x="68" y="84"/>
                  <a:pt x="66" y="85"/>
                  <a:pt x="63" y="85"/>
                </a:cubicBezTo>
                <a:cubicBezTo>
                  <a:pt x="61" y="85"/>
                  <a:pt x="59" y="84"/>
                  <a:pt x="56" y="84"/>
                </a:cubicBezTo>
                <a:cubicBezTo>
                  <a:pt x="54" y="83"/>
                  <a:pt x="52" y="82"/>
                  <a:pt x="50" y="80"/>
                </a:cubicBezTo>
                <a:cubicBezTo>
                  <a:pt x="49" y="79"/>
                  <a:pt x="47" y="77"/>
                  <a:pt x="46" y="75"/>
                </a:cubicBezTo>
                <a:cubicBezTo>
                  <a:pt x="44" y="73"/>
                  <a:pt x="44" y="71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0"/>
                  <a:pt x="35" y="38"/>
                  <a:pt x="35" y="36"/>
                </a:cubicBezTo>
                <a:cubicBezTo>
                  <a:pt x="35" y="32"/>
                  <a:pt x="36" y="28"/>
                  <a:pt x="38" y="25"/>
                </a:cubicBezTo>
                <a:cubicBezTo>
                  <a:pt x="39" y="21"/>
                  <a:pt x="41" y="19"/>
                  <a:pt x="44" y="16"/>
                </a:cubicBezTo>
                <a:cubicBezTo>
                  <a:pt x="46" y="13"/>
                  <a:pt x="49" y="11"/>
                  <a:pt x="52" y="10"/>
                </a:cubicBezTo>
                <a:cubicBezTo>
                  <a:pt x="56" y="8"/>
                  <a:pt x="59" y="8"/>
                  <a:pt x="63" y="8"/>
                </a:cubicBezTo>
                <a:cubicBezTo>
                  <a:pt x="66" y="8"/>
                  <a:pt x="69" y="8"/>
                  <a:pt x="72" y="9"/>
                </a:cubicBezTo>
                <a:cubicBezTo>
                  <a:pt x="75" y="10"/>
                  <a:pt x="77" y="11"/>
                  <a:pt x="80" y="13"/>
                </a:cubicBezTo>
                <a:cubicBezTo>
                  <a:pt x="78" y="18"/>
                  <a:pt x="77" y="22"/>
                  <a:pt x="77" y="27"/>
                </a:cubicBezTo>
                <a:cubicBezTo>
                  <a:pt x="77" y="30"/>
                  <a:pt x="77" y="33"/>
                  <a:pt x="78" y="36"/>
                </a:cubicBezTo>
                <a:close/>
                <a:moveTo>
                  <a:pt x="161" y="96"/>
                </a:moveTo>
                <a:cubicBezTo>
                  <a:pt x="163" y="96"/>
                  <a:pt x="165" y="96"/>
                  <a:pt x="166" y="97"/>
                </a:cubicBezTo>
                <a:cubicBezTo>
                  <a:pt x="168" y="98"/>
                  <a:pt x="170" y="99"/>
                  <a:pt x="171" y="100"/>
                </a:cubicBezTo>
                <a:cubicBezTo>
                  <a:pt x="172" y="101"/>
                  <a:pt x="173" y="102"/>
                  <a:pt x="174" y="104"/>
                </a:cubicBezTo>
                <a:cubicBezTo>
                  <a:pt x="175" y="106"/>
                  <a:pt x="176" y="107"/>
                  <a:pt x="176" y="109"/>
                </a:cubicBezTo>
                <a:cubicBezTo>
                  <a:pt x="182" y="148"/>
                  <a:pt x="182" y="148"/>
                  <a:pt x="182" y="148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63" y="148"/>
                  <a:pt x="63" y="148"/>
                  <a:pt x="63" y="1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07"/>
                  <a:pt x="54" y="106"/>
                  <a:pt x="55" y="104"/>
                </a:cubicBezTo>
                <a:cubicBezTo>
                  <a:pt x="56" y="102"/>
                  <a:pt x="57" y="101"/>
                  <a:pt x="59" y="100"/>
                </a:cubicBezTo>
                <a:cubicBezTo>
                  <a:pt x="60" y="99"/>
                  <a:pt x="62" y="98"/>
                  <a:pt x="63" y="97"/>
                </a:cubicBezTo>
                <a:cubicBezTo>
                  <a:pt x="65" y="96"/>
                  <a:pt x="67" y="96"/>
                  <a:pt x="68" y="96"/>
                </a:cubicBezTo>
                <a:lnTo>
                  <a:pt x="161" y="96"/>
                </a:lnTo>
                <a:close/>
                <a:moveTo>
                  <a:pt x="136" y="64"/>
                </a:moveTo>
                <a:cubicBezTo>
                  <a:pt x="136" y="64"/>
                  <a:pt x="136" y="64"/>
                  <a:pt x="136" y="64"/>
                </a:cubicBezTo>
                <a:cubicBezTo>
                  <a:pt x="136" y="67"/>
                  <a:pt x="135" y="69"/>
                  <a:pt x="134" y="71"/>
                </a:cubicBezTo>
                <a:cubicBezTo>
                  <a:pt x="132" y="73"/>
                  <a:pt x="131" y="75"/>
                  <a:pt x="129" y="76"/>
                </a:cubicBezTo>
                <a:cubicBezTo>
                  <a:pt x="127" y="78"/>
                  <a:pt x="125" y="79"/>
                  <a:pt x="122" y="80"/>
                </a:cubicBezTo>
                <a:cubicBezTo>
                  <a:pt x="120" y="81"/>
                  <a:pt x="117" y="81"/>
                  <a:pt x="115" y="81"/>
                </a:cubicBezTo>
                <a:cubicBezTo>
                  <a:pt x="112" y="81"/>
                  <a:pt x="110" y="81"/>
                  <a:pt x="107" y="80"/>
                </a:cubicBezTo>
                <a:cubicBezTo>
                  <a:pt x="105" y="79"/>
                  <a:pt x="103" y="78"/>
                  <a:pt x="101" y="76"/>
                </a:cubicBezTo>
                <a:cubicBezTo>
                  <a:pt x="99" y="75"/>
                  <a:pt x="98" y="73"/>
                  <a:pt x="96" y="71"/>
                </a:cubicBezTo>
                <a:cubicBezTo>
                  <a:pt x="95" y="69"/>
                  <a:pt x="94" y="67"/>
                  <a:pt x="93" y="64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36"/>
                  <a:pt x="86" y="34"/>
                  <a:pt x="85" y="33"/>
                </a:cubicBezTo>
                <a:cubicBezTo>
                  <a:pt x="85" y="32"/>
                  <a:pt x="85" y="31"/>
                  <a:pt x="85" y="29"/>
                </a:cubicBezTo>
                <a:cubicBezTo>
                  <a:pt x="85" y="25"/>
                  <a:pt x="86" y="21"/>
                  <a:pt x="87" y="18"/>
                </a:cubicBezTo>
                <a:cubicBezTo>
                  <a:pt x="89" y="14"/>
                  <a:pt x="91" y="11"/>
                  <a:pt x="94" y="8"/>
                </a:cubicBezTo>
                <a:cubicBezTo>
                  <a:pt x="97" y="6"/>
                  <a:pt x="100" y="3"/>
                  <a:pt x="103" y="2"/>
                </a:cubicBezTo>
                <a:cubicBezTo>
                  <a:pt x="107" y="0"/>
                  <a:pt x="111" y="0"/>
                  <a:pt x="115" y="0"/>
                </a:cubicBezTo>
                <a:cubicBezTo>
                  <a:pt x="119" y="0"/>
                  <a:pt x="123" y="0"/>
                  <a:pt x="126" y="2"/>
                </a:cubicBezTo>
                <a:cubicBezTo>
                  <a:pt x="130" y="3"/>
                  <a:pt x="133" y="6"/>
                  <a:pt x="136" y="8"/>
                </a:cubicBezTo>
                <a:cubicBezTo>
                  <a:pt x="139" y="11"/>
                  <a:pt x="141" y="14"/>
                  <a:pt x="142" y="18"/>
                </a:cubicBezTo>
                <a:cubicBezTo>
                  <a:pt x="144" y="21"/>
                  <a:pt x="145" y="25"/>
                  <a:pt x="145" y="29"/>
                </a:cubicBezTo>
                <a:cubicBezTo>
                  <a:pt x="145" y="32"/>
                  <a:pt x="144" y="34"/>
                  <a:pt x="143" y="37"/>
                </a:cubicBezTo>
                <a:cubicBezTo>
                  <a:pt x="144" y="37"/>
                  <a:pt x="144" y="37"/>
                  <a:pt x="144" y="37"/>
                </a:cubicBezTo>
                <a:lnTo>
                  <a:pt x="136" y="64"/>
                </a:lnTo>
                <a:close/>
                <a:moveTo>
                  <a:pt x="186" y="69"/>
                </a:moveTo>
                <a:cubicBezTo>
                  <a:pt x="186" y="71"/>
                  <a:pt x="185" y="73"/>
                  <a:pt x="184" y="75"/>
                </a:cubicBezTo>
                <a:cubicBezTo>
                  <a:pt x="182" y="77"/>
                  <a:pt x="181" y="79"/>
                  <a:pt x="179" y="80"/>
                </a:cubicBezTo>
                <a:cubicBezTo>
                  <a:pt x="177" y="82"/>
                  <a:pt x="175" y="83"/>
                  <a:pt x="173" y="84"/>
                </a:cubicBezTo>
                <a:cubicBezTo>
                  <a:pt x="171" y="84"/>
                  <a:pt x="168" y="85"/>
                  <a:pt x="166" y="85"/>
                </a:cubicBezTo>
                <a:cubicBezTo>
                  <a:pt x="163" y="85"/>
                  <a:pt x="161" y="84"/>
                  <a:pt x="159" y="84"/>
                </a:cubicBezTo>
                <a:cubicBezTo>
                  <a:pt x="157" y="83"/>
                  <a:pt x="155" y="82"/>
                  <a:pt x="153" y="80"/>
                </a:cubicBezTo>
                <a:cubicBezTo>
                  <a:pt x="151" y="79"/>
                  <a:pt x="150" y="77"/>
                  <a:pt x="148" y="75"/>
                </a:cubicBezTo>
                <a:cubicBezTo>
                  <a:pt x="147" y="73"/>
                  <a:pt x="146" y="71"/>
                  <a:pt x="146" y="69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51" y="36"/>
                  <a:pt x="151" y="36"/>
                  <a:pt x="151" y="36"/>
                </a:cubicBezTo>
                <a:cubicBezTo>
                  <a:pt x="152" y="34"/>
                  <a:pt x="153" y="31"/>
                  <a:pt x="153" y="27"/>
                </a:cubicBezTo>
                <a:cubicBezTo>
                  <a:pt x="153" y="22"/>
                  <a:pt x="152" y="18"/>
                  <a:pt x="150" y="13"/>
                </a:cubicBezTo>
                <a:cubicBezTo>
                  <a:pt x="152" y="11"/>
                  <a:pt x="154" y="10"/>
                  <a:pt x="157" y="9"/>
                </a:cubicBezTo>
                <a:cubicBezTo>
                  <a:pt x="160" y="8"/>
                  <a:pt x="163" y="8"/>
                  <a:pt x="166" y="8"/>
                </a:cubicBezTo>
                <a:cubicBezTo>
                  <a:pt x="170" y="8"/>
                  <a:pt x="173" y="8"/>
                  <a:pt x="177" y="10"/>
                </a:cubicBezTo>
                <a:cubicBezTo>
                  <a:pt x="180" y="11"/>
                  <a:pt x="183" y="13"/>
                  <a:pt x="186" y="16"/>
                </a:cubicBezTo>
                <a:cubicBezTo>
                  <a:pt x="188" y="19"/>
                  <a:pt x="190" y="21"/>
                  <a:pt x="192" y="25"/>
                </a:cubicBezTo>
                <a:cubicBezTo>
                  <a:pt x="193" y="28"/>
                  <a:pt x="194" y="32"/>
                  <a:pt x="194" y="36"/>
                </a:cubicBezTo>
                <a:cubicBezTo>
                  <a:pt x="194" y="38"/>
                  <a:pt x="194" y="40"/>
                  <a:pt x="193" y="43"/>
                </a:cubicBezTo>
                <a:lnTo>
                  <a:pt x="186" y="69"/>
                </a:lnTo>
                <a:close/>
                <a:moveTo>
                  <a:pt x="189" y="148"/>
                </a:moveTo>
                <a:cubicBezTo>
                  <a:pt x="184" y="109"/>
                  <a:pt x="184" y="109"/>
                  <a:pt x="184" y="109"/>
                </a:cubicBezTo>
                <a:cubicBezTo>
                  <a:pt x="184" y="107"/>
                  <a:pt x="183" y="105"/>
                  <a:pt x="182" y="103"/>
                </a:cubicBezTo>
                <a:cubicBezTo>
                  <a:pt x="180" y="101"/>
                  <a:pt x="179" y="100"/>
                  <a:pt x="177" y="99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11" y="99"/>
                  <a:pt x="213" y="99"/>
                  <a:pt x="215" y="100"/>
                </a:cubicBezTo>
                <a:cubicBezTo>
                  <a:pt x="216" y="100"/>
                  <a:pt x="218" y="101"/>
                  <a:pt x="219" y="102"/>
                </a:cubicBezTo>
                <a:cubicBezTo>
                  <a:pt x="220" y="104"/>
                  <a:pt x="221" y="105"/>
                  <a:pt x="222" y="106"/>
                </a:cubicBezTo>
                <a:cubicBezTo>
                  <a:pt x="223" y="108"/>
                  <a:pt x="224" y="110"/>
                  <a:pt x="224" y="111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15" y="148"/>
                  <a:pt x="215" y="148"/>
                  <a:pt x="215" y="148"/>
                </a:cubicBezTo>
                <a:lnTo>
                  <a:pt x="189" y="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3243764" y="1295504"/>
            <a:ext cx="200342" cy="213372"/>
          </a:xfrm>
          <a:custGeom>
            <a:pathLst>
              <a:path extrusionOk="0" h="198" w="187">
                <a:moveTo>
                  <a:pt x="0" y="176"/>
                </a:moveTo>
                <a:cubicBezTo>
                  <a:pt x="0" y="168"/>
                  <a:pt x="4" y="161"/>
                  <a:pt x="13" y="155"/>
                </a:cubicBezTo>
                <a:cubicBezTo>
                  <a:pt x="21" y="148"/>
                  <a:pt x="31" y="145"/>
                  <a:pt x="42" y="145"/>
                </a:cubicBezTo>
                <a:cubicBezTo>
                  <a:pt x="50" y="145"/>
                  <a:pt x="57" y="147"/>
                  <a:pt x="62" y="151"/>
                </a:cubicBezTo>
                <a:cubicBezTo>
                  <a:pt x="62" y="21"/>
                  <a:pt x="62" y="21"/>
                  <a:pt x="62" y="21"/>
                </a:cubicBezTo>
                <a:cubicBezTo>
                  <a:pt x="187" y="0"/>
                  <a:pt x="187" y="0"/>
                  <a:pt x="187" y="0"/>
                </a:cubicBezTo>
                <a:cubicBezTo>
                  <a:pt x="187" y="151"/>
                  <a:pt x="187" y="151"/>
                  <a:pt x="187" y="151"/>
                </a:cubicBezTo>
                <a:cubicBezTo>
                  <a:pt x="187" y="157"/>
                  <a:pt x="183" y="162"/>
                  <a:pt x="174" y="168"/>
                </a:cubicBezTo>
                <a:cubicBezTo>
                  <a:pt x="165" y="174"/>
                  <a:pt x="156" y="177"/>
                  <a:pt x="145" y="177"/>
                </a:cubicBezTo>
                <a:cubicBezTo>
                  <a:pt x="136" y="177"/>
                  <a:pt x="129" y="175"/>
                  <a:pt x="123" y="171"/>
                </a:cubicBezTo>
                <a:cubicBezTo>
                  <a:pt x="117" y="167"/>
                  <a:pt x="115" y="161"/>
                  <a:pt x="115" y="155"/>
                </a:cubicBezTo>
                <a:cubicBezTo>
                  <a:pt x="115" y="148"/>
                  <a:pt x="118" y="141"/>
                  <a:pt x="125" y="135"/>
                </a:cubicBezTo>
                <a:cubicBezTo>
                  <a:pt x="132" y="129"/>
                  <a:pt x="141" y="126"/>
                  <a:pt x="151" y="125"/>
                </a:cubicBezTo>
                <a:cubicBezTo>
                  <a:pt x="151" y="125"/>
                  <a:pt x="152" y="125"/>
                  <a:pt x="154" y="124"/>
                </a:cubicBezTo>
                <a:cubicBezTo>
                  <a:pt x="155" y="124"/>
                  <a:pt x="156" y="124"/>
                  <a:pt x="156" y="124"/>
                </a:cubicBezTo>
                <a:cubicBezTo>
                  <a:pt x="164" y="124"/>
                  <a:pt x="171" y="126"/>
                  <a:pt x="177" y="130"/>
                </a:cubicBezTo>
                <a:cubicBezTo>
                  <a:pt x="177" y="33"/>
                  <a:pt x="177" y="33"/>
                  <a:pt x="177" y="33"/>
                </a:cubicBezTo>
                <a:cubicBezTo>
                  <a:pt x="73" y="50"/>
                  <a:pt x="73" y="50"/>
                  <a:pt x="73" y="50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3" y="178"/>
                  <a:pt x="68" y="183"/>
                  <a:pt x="60" y="189"/>
                </a:cubicBezTo>
                <a:cubicBezTo>
                  <a:pt x="51" y="195"/>
                  <a:pt x="41" y="198"/>
                  <a:pt x="30" y="198"/>
                </a:cubicBezTo>
                <a:cubicBezTo>
                  <a:pt x="22" y="198"/>
                  <a:pt x="15" y="196"/>
                  <a:pt x="9" y="191"/>
                </a:cubicBezTo>
                <a:cubicBezTo>
                  <a:pt x="3" y="187"/>
                  <a:pt x="0" y="182"/>
                  <a:pt x="0" y="1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3602097" y="1310163"/>
            <a:ext cx="172652" cy="198712"/>
          </a:xfrm>
          <a:custGeom>
            <a:pathLst>
              <a:path extrusionOk="0" h="122" w="106">
                <a:moveTo>
                  <a:pt x="0" y="98"/>
                </a:moveTo>
                <a:lnTo>
                  <a:pt x="24" y="98"/>
                </a:lnTo>
                <a:lnTo>
                  <a:pt x="24" y="122"/>
                </a:lnTo>
                <a:lnTo>
                  <a:pt x="0" y="122"/>
                </a:lnTo>
                <a:lnTo>
                  <a:pt x="0" y="98"/>
                </a:lnTo>
                <a:close/>
                <a:moveTo>
                  <a:pt x="0" y="122"/>
                </a:moveTo>
                <a:lnTo>
                  <a:pt x="7" y="118"/>
                </a:lnTo>
                <a:lnTo>
                  <a:pt x="20" y="118"/>
                </a:lnTo>
                <a:lnTo>
                  <a:pt x="20" y="105"/>
                </a:lnTo>
                <a:lnTo>
                  <a:pt x="24" y="98"/>
                </a:lnTo>
                <a:lnTo>
                  <a:pt x="17" y="105"/>
                </a:lnTo>
                <a:lnTo>
                  <a:pt x="17" y="115"/>
                </a:lnTo>
                <a:lnTo>
                  <a:pt x="7" y="115"/>
                </a:lnTo>
                <a:lnTo>
                  <a:pt x="0" y="122"/>
                </a:lnTo>
                <a:close/>
                <a:moveTo>
                  <a:pt x="28" y="94"/>
                </a:moveTo>
                <a:lnTo>
                  <a:pt x="28" y="71"/>
                </a:lnTo>
                <a:lnTo>
                  <a:pt x="51" y="71"/>
                </a:lnTo>
                <a:lnTo>
                  <a:pt x="51" y="94"/>
                </a:lnTo>
                <a:lnTo>
                  <a:pt x="28" y="94"/>
                </a:lnTo>
                <a:close/>
                <a:moveTo>
                  <a:pt x="28" y="94"/>
                </a:moveTo>
                <a:lnTo>
                  <a:pt x="34" y="91"/>
                </a:lnTo>
                <a:lnTo>
                  <a:pt x="48" y="91"/>
                </a:lnTo>
                <a:lnTo>
                  <a:pt x="48" y="77"/>
                </a:lnTo>
                <a:lnTo>
                  <a:pt x="51" y="71"/>
                </a:lnTo>
                <a:lnTo>
                  <a:pt x="45" y="77"/>
                </a:lnTo>
                <a:lnTo>
                  <a:pt x="45" y="88"/>
                </a:lnTo>
                <a:lnTo>
                  <a:pt x="34" y="88"/>
                </a:lnTo>
                <a:lnTo>
                  <a:pt x="28" y="94"/>
                </a:lnTo>
                <a:close/>
                <a:moveTo>
                  <a:pt x="28" y="98"/>
                </a:moveTo>
                <a:lnTo>
                  <a:pt x="51" y="98"/>
                </a:lnTo>
                <a:lnTo>
                  <a:pt x="51" y="122"/>
                </a:lnTo>
                <a:lnTo>
                  <a:pt x="28" y="122"/>
                </a:lnTo>
                <a:lnTo>
                  <a:pt x="28" y="98"/>
                </a:lnTo>
                <a:close/>
                <a:moveTo>
                  <a:pt x="28" y="122"/>
                </a:moveTo>
                <a:lnTo>
                  <a:pt x="34" y="118"/>
                </a:lnTo>
                <a:lnTo>
                  <a:pt x="48" y="118"/>
                </a:lnTo>
                <a:lnTo>
                  <a:pt x="48" y="105"/>
                </a:lnTo>
                <a:lnTo>
                  <a:pt x="51" y="98"/>
                </a:lnTo>
                <a:lnTo>
                  <a:pt x="45" y="105"/>
                </a:lnTo>
                <a:lnTo>
                  <a:pt x="45" y="115"/>
                </a:lnTo>
                <a:lnTo>
                  <a:pt x="34" y="115"/>
                </a:lnTo>
                <a:lnTo>
                  <a:pt x="28" y="122"/>
                </a:lnTo>
                <a:close/>
                <a:moveTo>
                  <a:pt x="55" y="24"/>
                </a:moveTo>
                <a:lnTo>
                  <a:pt x="55" y="0"/>
                </a:lnTo>
                <a:lnTo>
                  <a:pt x="79" y="0"/>
                </a:lnTo>
                <a:lnTo>
                  <a:pt x="79" y="24"/>
                </a:lnTo>
                <a:lnTo>
                  <a:pt x="55" y="24"/>
                </a:lnTo>
                <a:close/>
                <a:moveTo>
                  <a:pt x="55" y="24"/>
                </a:moveTo>
                <a:lnTo>
                  <a:pt x="62" y="20"/>
                </a:lnTo>
                <a:lnTo>
                  <a:pt x="76" y="20"/>
                </a:lnTo>
                <a:lnTo>
                  <a:pt x="76" y="7"/>
                </a:lnTo>
                <a:lnTo>
                  <a:pt x="79" y="0"/>
                </a:lnTo>
                <a:lnTo>
                  <a:pt x="72" y="7"/>
                </a:lnTo>
                <a:lnTo>
                  <a:pt x="72" y="17"/>
                </a:lnTo>
                <a:lnTo>
                  <a:pt x="62" y="17"/>
                </a:lnTo>
                <a:lnTo>
                  <a:pt x="55" y="24"/>
                </a:lnTo>
                <a:close/>
                <a:moveTo>
                  <a:pt x="55" y="51"/>
                </a:moveTo>
                <a:lnTo>
                  <a:pt x="55" y="28"/>
                </a:lnTo>
                <a:lnTo>
                  <a:pt x="79" y="28"/>
                </a:lnTo>
                <a:lnTo>
                  <a:pt x="79" y="51"/>
                </a:lnTo>
                <a:lnTo>
                  <a:pt x="55" y="51"/>
                </a:lnTo>
                <a:close/>
                <a:moveTo>
                  <a:pt x="55" y="51"/>
                </a:moveTo>
                <a:lnTo>
                  <a:pt x="62" y="48"/>
                </a:lnTo>
                <a:lnTo>
                  <a:pt x="76" y="48"/>
                </a:lnTo>
                <a:lnTo>
                  <a:pt x="76" y="34"/>
                </a:lnTo>
                <a:lnTo>
                  <a:pt x="79" y="28"/>
                </a:lnTo>
                <a:lnTo>
                  <a:pt x="72" y="34"/>
                </a:lnTo>
                <a:lnTo>
                  <a:pt x="72" y="45"/>
                </a:lnTo>
                <a:lnTo>
                  <a:pt x="62" y="45"/>
                </a:lnTo>
                <a:lnTo>
                  <a:pt x="55" y="51"/>
                </a:lnTo>
                <a:close/>
                <a:moveTo>
                  <a:pt x="55" y="98"/>
                </a:moveTo>
                <a:lnTo>
                  <a:pt x="79" y="98"/>
                </a:lnTo>
                <a:lnTo>
                  <a:pt x="79" y="122"/>
                </a:lnTo>
                <a:lnTo>
                  <a:pt x="55" y="122"/>
                </a:lnTo>
                <a:lnTo>
                  <a:pt x="55" y="98"/>
                </a:lnTo>
                <a:close/>
                <a:moveTo>
                  <a:pt x="55" y="122"/>
                </a:moveTo>
                <a:lnTo>
                  <a:pt x="62" y="118"/>
                </a:lnTo>
                <a:lnTo>
                  <a:pt x="76" y="118"/>
                </a:lnTo>
                <a:lnTo>
                  <a:pt x="76" y="105"/>
                </a:lnTo>
                <a:lnTo>
                  <a:pt x="79" y="98"/>
                </a:lnTo>
                <a:lnTo>
                  <a:pt x="72" y="105"/>
                </a:lnTo>
                <a:lnTo>
                  <a:pt x="72" y="115"/>
                </a:lnTo>
                <a:lnTo>
                  <a:pt x="62" y="115"/>
                </a:lnTo>
                <a:lnTo>
                  <a:pt x="55" y="122"/>
                </a:lnTo>
                <a:close/>
                <a:moveTo>
                  <a:pt x="82" y="51"/>
                </a:moveTo>
                <a:lnTo>
                  <a:pt x="82" y="28"/>
                </a:lnTo>
                <a:lnTo>
                  <a:pt x="106" y="28"/>
                </a:lnTo>
                <a:lnTo>
                  <a:pt x="106" y="51"/>
                </a:lnTo>
                <a:lnTo>
                  <a:pt x="82" y="51"/>
                </a:lnTo>
                <a:close/>
                <a:moveTo>
                  <a:pt x="82" y="51"/>
                </a:moveTo>
                <a:lnTo>
                  <a:pt x="89" y="48"/>
                </a:lnTo>
                <a:lnTo>
                  <a:pt x="103" y="48"/>
                </a:lnTo>
                <a:lnTo>
                  <a:pt x="103" y="34"/>
                </a:lnTo>
                <a:lnTo>
                  <a:pt x="106" y="28"/>
                </a:lnTo>
                <a:lnTo>
                  <a:pt x="100" y="34"/>
                </a:lnTo>
                <a:lnTo>
                  <a:pt x="100" y="45"/>
                </a:lnTo>
                <a:lnTo>
                  <a:pt x="89" y="45"/>
                </a:lnTo>
                <a:lnTo>
                  <a:pt x="82" y="51"/>
                </a:lnTo>
                <a:close/>
                <a:moveTo>
                  <a:pt x="82" y="79"/>
                </a:moveTo>
                <a:lnTo>
                  <a:pt x="82" y="55"/>
                </a:lnTo>
                <a:lnTo>
                  <a:pt x="106" y="55"/>
                </a:lnTo>
                <a:lnTo>
                  <a:pt x="106" y="79"/>
                </a:lnTo>
                <a:lnTo>
                  <a:pt x="82" y="79"/>
                </a:lnTo>
                <a:close/>
                <a:moveTo>
                  <a:pt x="82" y="79"/>
                </a:moveTo>
                <a:lnTo>
                  <a:pt x="89" y="75"/>
                </a:lnTo>
                <a:lnTo>
                  <a:pt x="103" y="75"/>
                </a:lnTo>
                <a:lnTo>
                  <a:pt x="103" y="62"/>
                </a:lnTo>
                <a:lnTo>
                  <a:pt x="106" y="55"/>
                </a:lnTo>
                <a:lnTo>
                  <a:pt x="100" y="62"/>
                </a:lnTo>
                <a:lnTo>
                  <a:pt x="100" y="72"/>
                </a:lnTo>
                <a:lnTo>
                  <a:pt x="89" y="72"/>
                </a:lnTo>
                <a:lnTo>
                  <a:pt x="82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903424" y="1279216"/>
            <a:ext cx="226402" cy="234546"/>
          </a:xfrm>
          <a:custGeom>
            <a:pathLst>
              <a:path extrusionOk="0" h="218" w="209">
                <a:moveTo>
                  <a:pt x="0" y="218"/>
                </a:moveTo>
                <a:cubicBezTo>
                  <a:pt x="0" y="0"/>
                  <a:pt x="0" y="0"/>
                  <a:pt x="0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09" y="218"/>
                  <a:pt x="209" y="218"/>
                  <a:pt x="209" y="218"/>
                </a:cubicBezTo>
                <a:lnTo>
                  <a:pt x="0" y="218"/>
                </a:lnTo>
                <a:close/>
                <a:moveTo>
                  <a:pt x="16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15"/>
                  <a:pt x="37" y="15"/>
                  <a:pt x="37" y="15"/>
                </a:cubicBezTo>
                <a:cubicBezTo>
                  <a:pt x="16" y="15"/>
                  <a:pt x="16" y="15"/>
                  <a:pt x="16" y="15"/>
                </a:cubicBezTo>
                <a:lnTo>
                  <a:pt x="16" y="34"/>
                </a:lnTo>
                <a:close/>
                <a:moveTo>
                  <a:pt x="16" y="68"/>
                </a:moveTo>
                <a:cubicBezTo>
                  <a:pt x="37" y="68"/>
                  <a:pt x="37" y="68"/>
                  <a:pt x="37" y="68"/>
                </a:cubicBezTo>
                <a:cubicBezTo>
                  <a:pt x="37" y="49"/>
                  <a:pt x="37" y="49"/>
                  <a:pt x="37" y="49"/>
                </a:cubicBezTo>
                <a:cubicBezTo>
                  <a:pt x="16" y="49"/>
                  <a:pt x="16" y="49"/>
                  <a:pt x="16" y="49"/>
                </a:cubicBezTo>
                <a:lnTo>
                  <a:pt x="16" y="68"/>
                </a:lnTo>
                <a:close/>
                <a:moveTo>
                  <a:pt x="16" y="101"/>
                </a:moveTo>
                <a:cubicBezTo>
                  <a:pt x="37" y="101"/>
                  <a:pt x="37" y="101"/>
                  <a:pt x="37" y="101"/>
                </a:cubicBezTo>
                <a:cubicBezTo>
                  <a:pt x="37" y="82"/>
                  <a:pt x="37" y="82"/>
                  <a:pt x="37" y="82"/>
                </a:cubicBezTo>
                <a:cubicBezTo>
                  <a:pt x="16" y="82"/>
                  <a:pt x="16" y="82"/>
                  <a:pt x="16" y="82"/>
                </a:cubicBezTo>
                <a:lnTo>
                  <a:pt x="16" y="101"/>
                </a:lnTo>
                <a:close/>
                <a:moveTo>
                  <a:pt x="16" y="135"/>
                </a:moveTo>
                <a:cubicBezTo>
                  <a:pt x="37" y="135"/>
                  <a:pt x="37" y="135"/>
                  <a:pt x="37" y="135"/>
                </a:cubicBezTo>
                <a:cubicBezTo>
                  <a:pt x="37" y="116"/>
                  <a:pt x="37" y="116"/>
                  <a:pt x="37" y="116"/>
                </a:cubicBezTo>
                <a:cubicBezTo>
                  <a:pt x="16" y="116"/>
                  <a:pt x="16" y="116"/>
                  <a:pt x="16" y="116"/>
                </a:cubicBezTo>
                <a:lnTo>
                  <a:pt x="16" y="135"/>
                </a:lnTo>
                <a:close/>
                <a:moveTo>
                  <a:pt x="16" y="169"/>
                </a:moveTo>
                <a:cubicBezTo>
                  <a:pt x="37" y="169"/>
                  <a:pt x="37" y="169"/>
                  <a:pt x="37" y="169"/>
                </a:cubicBezTo>
                <a:cubicBezTo>
                  <a:pt x="37" y="149"/>
                  <a:pt x="37" y="149"/>
                  <a:pt x="37" y="149"/>
                </a:cubicBezTo>
                <a:cubicBezTo>
                  <a:pt x="16" y="149"/>
                  <a:pt x="16" y="149"/>
                  <a:pt x="16" y="149"/>
                </a:cubicBezTo>
                <a:lnTo>
                  <a:pt x="16" y="169"/>
                </a:lnTo>
                <a:close/>
                <a:moveTo>
                  <a:pt x="16" y="183"/>
                </a:moveTo>
                <a:cubicBezTo>
                  <a:pt x="16" y="202"/>
                  <a:pt x="16" y="202"/>
                  <a:pt x="16" y="202"/>
                </a:cubicBezTo>
                <a:cubicBezTo>
                  <a:pt x="37" y="202"/>
                  <a:pt x="37" y="202"/>
                  <a:pt x="37" y="202"/>
                </a:cubicBezTo>
                <a:cubicBezTo>
                  <a:pt x="37" y="183"/>
                  <a:pt x="37" y="183"/>
                  <a:pt x="37" y="183"/>
                </a:cubicBezTo>
                <a:lnTo>
                  <a:pt x="16" y="183"/>
                </a:lnTo>
                <a:close/>
                <a:moveTo>
                  <a:pt x="53" y="97"/>
                </a:moveTo>
                <a:cubicBezTo>
                  <a:pt x="53" y="98"/>
                  <a:pt x="53" y="99"/>
                  <a:pt x="54" y="100"/>
                </a:cubicBezTo>
                <a:cubicBezTo>
                  <a:pt x="55" y="101"/>
                  <a:pt x="56" y="101"/>
                  <a:pt x="58" y="101"/>
                </a:cubicBezTo>
                <a:cubicBezTo>
                  <a:pt x="151" y="101"/>
                  <a:pt x="151" y="101"/>
                  <a:pt x="151" y="101"/>
                </a:cubicBezTo>
                <a:cubicBezTo>
                  <a:pt x="153" y="101"/>
                  <a:pt x="154" y="101"/>
                  <a:pt x="155" y="100"/>
                </a:cubicBezTo>
                <a:cubicBezTo>
                  <a:pt x="156" y="99"/>
                  <a:pt x="156" y="98"/>
                  <a:pt x="156" y="97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6" y="19"/>
                  <a:pt x="156" y="18"/>
                  <a:pt x="155" y="17"/>
                </a:cubicBezTo>
                <a:cubicBezTo>
                  <a:pt x="154" y="16"/>
                  <a:pt x="153" y="15"/>
                  <a:pt x="151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6" y="15"/>
                  <a:pt x="55" y="16"/>
                  <a:pt x="54" y="17"/>
                </a:cubicBezTo>
                <a:cubicBezTo>
                  <a:pt x="53" y="18"/>
                  <a:pt x="53" y="19"/>
                  <a:pt x="53" y="20"/>
                </a:cubicBezTo>
                <a:lnTo>
                  <a:pt x="53" y="97"/>
                </a:lnTo>
                <a:close/>
                <a:moveTo>
                  <a:pt x="53" y="197"/>
                </a:moveTo>
                <a:cubicBezTo>
                  <a:pt x="53" y="198"/>
                  <a:pt x="53" y="200"/>
                  <a:pt x="54" y="201"/>
                </a:cubicBezTo>
                <a:cubicBezTo>
                  <a:pt x="55" y="202"/>
                  <a:pt x="56" y="202"/>
                  <a:pt x="58" y="202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3" y="202"/>
                  <a:pt x="154" y="202"/>
                  <a:pt x="155" y="201"/>
                </a:cubicBezTo>
                <a:cubicBezTo>
                  <a:pt x="156" y="200"/>
                  <a:pt x="156" y="198"/>
                  <a:pt x="156" y="197"/>
                </a:cubicBezTo>
                <a:cubicBezTo>
                  <a:pt x="156" y="121"/>
                  <a:pt x="156" y="121"/>
                  <a:pt x="156" y="121"/>
                </a:cubicBezTo>
                <a:cubicBezTo>
                  <a:pt x="156" y="119"/>
                  <a:pt x="156" y="118"/>
                  <a:pt x="155" y="117"/>
                </a:cubicBezTo>
                <a:cubicBezTo>
                  <a:pt x="154" y="116"/>
                  <a:pt x="153" y="116"/>
                  <a:pt x="151" y="116"/>
                </a:cubicBezTo>
                <a:cubicBezTo>
                  <a:pt x="58" y="116"/>
                  <a:pt x="58" y="116"/>
                  <a:pt x="58" y="116"/>
                </a:cubicBezTo>
                <a:cubicBezTo>
                  <a:pt x="56" y="116"/>
                  <a:pt x="55" y="116"/>
                  <a:pt x="54" y="117"/>
                </a:cubicBezTo>
                <a:cubicBezTo>
                  <a:pt x="53" y="118"/>
                  <a:pt x="53" y="119"/>
                  <a:pt x="53" y="121"/>
                </a:cubicBezTo>
                <a:lnTo>
                  <a:pt x="53" y="197"/>
                </a:lnTo>
                <a:close/>
                <a:moveTo>
                  <a:pt x="172" y="34"/>
                </a:moveTo>
                <a:cubicBezTo>
                  <a:pt x="193" y="34"/>
                  <a:pt x="193" y="34"/>
                  <a:pt x="193" y="34"/>
                </a:cubicBezTo>
                <a:cubicBezTo>
                  <a:pt x="193" y="15"/>
                  <a:pt x="193" y="15"/>
                  <a:pt x="193" y="15"/>
                </a:cubicBezTo>
                <a:cubicBezTo>
                  <a:pt x="172" y="15"/>
                  <a:pt x="172" y="15"/>
                  <a:pt x="172" y="15"/>
                </a:cubicBezTo>
                <a:lnTo>
                  <a:pt x="172" y="34"/>
                </a:lnTo>
                <a:close/>
                <a:moveTo>
                  <a:pt x="172" y="68"/>
                </a:moveTo>
                <a:cubicBezTo>
                  <a:pt x="193" y="68"/>
                  <a:pt x="193" y="68"/>
                  <a:pt x="193" y="68"/>
                </a:cubicBezTo>
                <a:cubicBezTo>
                  <a:pt x="193" y="49"/>
                  <a:pt x="193" y="49"/>
                  <a:pt x="193" y="49"/>
                </a:cubicBezTo>
                <a:cubicBezTo>
                  <a:pt x="172" y="49"/>
                  <a:pt x="172" y="49"/>
                  <a:pt x="172" y="49"/>
                </a:cubicBezTo>
                <a:lnTo>
                  <a:pt x="172" y="68"/>
                </a:lnTo>
                <a:close/>
                <a:moveTo>
                  <a:pt x="172" y="101"/>
                </a:moveTo>
                <a:cubicBezTo>
                  <a:pt x="193" y="101"/>
                  <a:pt x="193" y="101"/>
                  <a:pt x="193" y="101"/>
                </a:cubicBezTo>
                <a:cubicBezTo>
                  <a:pt x="193" y="82"/>
                  <a:pt x="193" y="82"/>
                  <a:pt x="193" y="82"/>
                </a:cubicBezTo>
                <a:cubicBezTo>
                  <a:pt x="172" y="82"/>
                  <a:pt x="172" y="82"/>
                  <a:pt x="172" y="82"/>
                </a:cubicBezTo>
                <a:lnTo>
                  <a:pt x="172" y="101"/>
                </a:lnTo>
                <a:close/>
                <a:moveTo>
                  <a:pt x="172" y="135"/>
                </a:moveTo>
                <a:cubicBezTo>
                  <a:pt x="193" y="135"/>
                  <a:pt x="193" y="135"/>
                  <a:pt x="193" y="135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72" y="116"/>
                  <a:pt x="172" y="116"/>
                  <a:pt x="172" y="116"/>
                </a:cubicBezTo>
                <a:lnTo>
                  <a:pt x="172" y="135"/>
                </a:lnTo>
                <a:close/>
                <a:moveTo>
                  <a:pt x="172" y="169"/>
                </a:moveTo>
                <a:cubicBezTo>
                  <a:pt x="193" y="169"/>
                  <a:pt x="193" y="169"/>
                  <a:pt x="193" y="169"/>
                </a:cubicBezTo>
                <a:cubicBezTo>
                  <a:pt x="193" y="149"/>
                  <a:pt x="193" y="149"/>
                  <a:pt x="193" y="149"/>
                </a:cubicBezTo>
                <a:cubicBezTo>
                  <a:pt x="172" y="149"/>
                  <a:pt x="172" y="149"/>
                  <a:pt x="172" y="149"/>
                </a:cubicBezTo>
                <a:lnTo>
                  <a:pt x="172" y="169"/>
                </a:lnTo>
                <a:close/>
                <a:moveTo>
                  <a:pt x="172" y="183"/>
                </a:moveTo>
                <a:cubicBezTo>
                  <a:pt x="172" y="202"/>
                  <a:pt x="172" y="202"/>
                  <a:pt x="172" y="202"/>
                </a:cubicBezTo>
                <a:cubicBezTo>
                  <a:pt x="193" y="202"/>
                  <a:pt x="193" y="202"/>
                  <a:pt x="193" y="202"/>
                </a:cubicBezTo>
                <a:cubicBezTo>
                  <a:pt x="193" y="183"/>
                  <a:pt x="193" y="183"/>
                  <a:pt x="193" y="183"/>
                </a:cubicBezTo>
                <a:lnTo>
                  <a:pt x="172" y="1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4286189" y="1295504"/>
            <a:ext cx="245948" cy="201970"/>
          </a:xfrm>
          <a:custGeom>
            <a:pathLst>
              <a:path extrusionOk="0" h="187" w="229">
                <a:moveTo>
                  <a:pt x="0" y="187"/>
                </a:moveTo>
                <a:cubicBezTo>
                  <a:pt x="0" y="0"/>
                  <a:pt x="0" y="0"/>
                  <a:pt x="0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9" y="187"/>
                  <a:pt x="229" y="187"/>
                  <a:pt x="229" y="187"/>
                </a:cubicBezTo>
                <a:lnTo>
                  <a:pt x="0" y="187"/>
                </a:lnTo>
                <a:close/>
                <a:moveTo>
                  <a:pt x="10" y="177"/>
                </a:moveTo>
                <a:cubicBezTo>
                  <a:pt x="218" y="177"/>
                  <a:pt x="218" y="177"/>
                  <a:pt x="218" y="177"/>
                </a:cubicBezTo>
                <a:cubicBezTo>
                  <a:pt x="218" y="11"/>
                  <a:pt x="218" y="11"/>
                  <a:pt x="218" y="11"/>
                </a:cubicBezTo>
                <a:cubicBezTo>
                  <a:pt x="10" y="11"/>
                  <a:pt x="10" y="11"/>
                  <a:pt x="10" y="11"/>
                </a:cubicBezTo>
                <a:lnTo>
                  <a:pt x="10" y="177"/>
                </a:lnTo>
                <a:close/>
                <a:moveTo>
                  <a:pt x="63" y="36"/>
                </a:moveTo>
                <a:cubicBezTo>
                  <a:pt x="68" y="36"/>
                  <a:pt x="73" y="38"/>
                  <a:pt x="77" y="43"/>
                </a:cubicBezTo>
                <a:cubicBezTo>
                  <a:pt x="81" y="47"/>
                  <a:pt x="83" y="51"/>
                  <a:pt x="83" y="57"/>
                </a:cubicBezTo>
                <a:cubicBezTo>
                  <a:pt x="83" y="63"/>
                  <a:pt x="81" y="68"/>
                  <a:pt x="77" y="72"/>
                </a:cubicBezTo>
                <a:cubicBezTo>
                  <a:pt x="73" y="76"/>
                  <a:pt x="68" y="78"/>
                  <a:pt x="63" y="78"/>
                </a:cubicBezTo>
                <a:cubicBezTo>
                  <a:pt x="57" y="78"/>
                  <a:pt x="52" y="76"/>
                  <a:pt x="48" y="72"/>
                </a:cubicBezTo>
                <a:cubicBezTo>
                  <a:pt x="44" y="68"/>
                  <a:pt x="42" y="63"/>
                  <a:pt x="42" y="57"/>
                </a:cubicBezTo>
                <a:cubicBezTo>
                  <a:pt x="42" y="51"/>
                  <a:pt x="44" y="47"/>
                  <a:pt x="48" y="43"/>
                </a:cubicBezTo>
                <a:cubicBezTo>
                  <a:pt x="52" y="38"/>
                  <a:pt x="57" y="36"/>
                  <a:pt x="63" y="36"/>
                </a:cubicBezTo>
                <a:close/>
                <a:moveTo>
                  <a:pt x="42" y="156"/>
                </a:moveTo>
                <a:cubicBezTo>
                  <a:pt x="99" y="99"/>
                  <a:pt x="99" y="99"/>
                  <a:pt x="99" y="99"/>
                </a:cubicBezTo>
                <a:cubicBezTo>
                  <a:pt x="135" y="135"/>
                  <a:pt x="135" y="135"/>
                  <a:pt x="135" y="135"/>
                </a:cubicBezTo>
                <a:cubicBezTo>
                  <a:pt x="172" y="62"/>
                  <a:pt x="172" y="62"/>
                  <a:pt x="172" y="62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98" y="156"/>
                  <a:pt x="198" y="156"/>
                  <a:pt x="198" y="156"/>
                </a:cubicBezTo>
                <a:lnTo>
                  <a:pt x="42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698273" y="1285731"/>
            <a:ext cx="206857" cy="223145"/>
          </a:xfrm>
          <a:custGeom>
            <a:pathLst>
              <a:path extrusionOk="0" h="137" w="127">
                <a:moveTo>
                  <a:pt x="0" y="82"/>
                </a:moveTo>
                <a:lnTo>
                  <a:pt x="24" y="82"/>
                </a:lnTo>
                <a:lnTo>
                  <a:pt x="24" y="137"/>
                </a:lnTo>
                <a:lnTo>
                  <a:pt x="0" y="137"/>
                </a:lnTo>
                <a:lnTo>
                  <a:pt x="0" y="82"/>
                </a:lnTo>
                <a:close/>
                <a:moveTo>
                  <a:pt x="34" y="137"/>
                </a:moveTo>
                <a:lnTo>
                  <a:pt x="34" y="34"/>
                </a:lnTo>
                <a:lnTo>
                  <a:pt x="59" y="34"/>
                </a:lnTo>
                <a:lnTo>
                  <a:pt x="59" y="137"/>
                </a:lnTo>
                <a:lnTo>
                  <a:pt x="34" y="137"/>
                </a:lnTo>
                <a:close/>
                <a:moveTo>
                  <a:pt x="69" y="137"/>
                </a:moveTo>
                <a:lnTo>
                  <a:pt x="69" y="0"/>
                </a:lnTo>
                <a:lnTo>
                  <a:pt x="92" y="0"/>
                </a:lnTo>
                <a:lnTo>
                  <a:pt x="92" y="137"/>
                </a:lnTo>
                <a:lnTo>
                  <a:pt x="69" y="137"/>
                </a:lnTo>
                <a:close/>
                <a:moveTo>
                  <a:pt x="103" y="137"/>
                </a:moveTo>
                <a:lnTo>
                  <a:pt x="103" y="54"/>
                </a:lnTo>
                <a:lnTo>
                  <a:pt x="127" y="54"/>
                </a:lnTo>
                <a:lnTo>
                  <a:pt x="127" y="137"/>
                </a:lnTo>
                <a:lnTo>
                  <a:pt x="103" y="1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17515" y="1279216"/>
            <a:ext cx="245948" cy="229660"/>
          </a:xfrm>
          <a:custGeom>
            <a:pathLst>
              <a:path extrusionOk="0" h="213" w="229">
                <a:moveTo>
                  <a:pt x="104" y="109"/>
                </a:moveTo>
                <a:cubicBezTo>
                  <a:pt x="178" y="182"/>
                  <a:pt x="178" y="182"/>
                  <a:pt x="178" y="182"/>
                </a:cubicBezTo>
                <a:cubicBezTo>
                  <a:pt x="173" y="187"/>
                  <a:pt x="168" y="191"/>
                  <a:pt x="162" y="195"/>
                </a:cubicBezTo>
                <a:cubicBezTo>
                  <a:pt x="156" y="199"/>
                  <a:pt x="151" y="202"/>
                  <a:pt x="144" y="205"/>
                </a:cubicBezTo>
                <a:cubicBezTo>
                  <a:pt x="138" y="207"/>
                  <a:pt x="132" y="209"/>
                  <a:pt x="125" y="211"/>
                </a:cubicBezTo>
                <a:cubicBezTo>
                  <a:pt x="118" y="212"/>
                  <a:pt x="111" y="213"/>
                  <a:pt x="104" y="213"/>
                </a:cubicBezTo>
                <a:cubicBezTo>
                  <a:pt x="93" y="213"/>
                  <a:pt x="82" y="211"/>
                  <a:pt x="71" y="207"/>
                </a:cubicBezTo>
                <a:cubicBezTo>
                  <a:pt x="61" y="204"/>
                  <a:pt x="51" y="199"/>
                  <a:pt x="43" y="193"/>
                </a:cubicBezTo>
                <a:cubicBezTo>
                  <a:pt x="36" y="188"/>
                  <a:pt x="30" y="182"/>
                  <a:pt x="25" y="176"/>
                </a:cubicBezTo>
                <a:cubicBezTo>
                  <a:pt x="20" y="170"/>
                  <a:pt x="15" y="164"/>
                  <a:pt x="12" y="156"/>
                </a:cubicBezTo>
                <a:cubicBezTo>
                  <a:pt x="8" y="149"/>
                  <a:pt x="5" y="142"/>
                  <a:pt x="3" y="133"/>
                </a:cubicBezTo>
                <a:cubicBezTo>
                  <a:pt x="1" y="125"/>
                  <a:pt x="0" y="117"/>
                  <a:pt x="0" y="109"/>
                </a:cubicBezTo>
                <a:cubicBezTo>
                  <a:pt x="0" y="97"/>
                  <a:pt x="2" y="86"/>
                  <a:pt x="5" y="76"/>
                </a:cubicBezTo>
                <a:cubicBezTo>
                  <a:pt x="9" y="65"/>
                  <a:pt x="14" y="56"/>
                  <a:pt x="20" y="47"/>
                </a:cubicBezTo>
                <a:cubicBezTo>
                  <a:pt x="25" y="41"/>
                  <a:pt x="30" y="35"/>
                  <a:pt x="36" y="30"/>
                </a:cubicBezTo>
                <a:cubicBezTo>
                  <a:pt x="42" y="24"/>
                  <a:pt x="49" y="20"/>
                  <a:pt x="56" y="16"/>
                </a:cubicBezTo>
                <a:cubicBezTo>
                  <a:pt x="63" y="12"/>
                  <a:pt x="71" y="9"/>
                  <a:pt x="79" y="7"/>
                </a:cubicBezTo>
                <a:cubicBezTo>
                  <a:pt x="87" y="5"/>
                  <a:pt x="96" y="4"/>
                  <a:pt x="104" y="5"/>
                </a:cubicBezTo>
                <a:lnTo>
                  <a:pt x="104" y="109"/>
                </a:lnTo>
                <a:close/>
                <a:moveTo>
                  <a:pt x="109" y="103"/>
                </a:moveTo>
                <a:cubicBezTo>
                  <a:pt x="109" y="0"/>
                  <a:pt x="109" y="0"/>
                  <a:pt x="109" y="0"/>
                </a:cubicBezTo>
                <a:cubicBezTo>
                  <a:pt x="123" y="0"/>
                  <a:pt x="137" y="2"/>
                  <a:pt x="149" y="8"/>
                </a:cubicBezTo>
                <a:cubicBezTo>
                  <a:pt x="162" y="13"/>
                  <a:pt x="174" y="21"/>
                  <a:pt x="183" y="30"/>
                </a:cubicBezTo>
                <a:cubicBezTo>
                  <a:pt x="192" y="39"/>
                  <a:pt x="199" y="50"/>
                  <a:pt x="205" y="63"/>
                </a:cubicBezTo>
                <a:cubicBezTo>
                  <a:pt x="210" y="76"/>
                  <a:pt x="213" y="89"/>
                  <a:pt x="213" y="103"/>
                </a:cubicBezTo>
                <a:lnTo>
                  <a:pt x="109" y="103"/>
                </a:lnTo>
                <a:close/>
                <a:moveTo>
                  <a:pt x="125" y="114"/>
                </a:moveTo>
                <a:cubicBezTo>
                  <a:pt x="229" y="114"/>
                  <a:pt x="229" y="114"/>
                  <a:pt x="229" y="114"/>
                </a:cubicBezTo>
                <a:cubicBezTo>
                  <a:pt x="229" y="121"/>
                  <a:pt x="228" y="128"/>
                  <a:pt x="227" y="135"/>
                </a:cubicBezTo>
                <a:cubicBezTo>
                  <a:pt x="225" y="141"/>
                  <a:pt x="223" y="148"/>
                  <a:pt x="221" y="154"/>
                </a:cubicBezTo>
                <a:cubicBezTo>
                  <a:pt x="218" y="160"/>
                  <a:pt x="215" y="166"/>
                  <a:pt x="211" y="172"/>
                </a:cubicBezTo>
                <a:cubicBezTo>
                  <a:pt x="208" y="177"/>
                  <a:pt x="203" y="182"/>
                  <a:pt x="198" y="187"/>
                </a:cubicBezTo>
                <a:lnTo>
                  <a:pt x="125" y="1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411682" y="1285731"/>
            <a:ext cx="224773" cy="223145"/>
          </a:xfrm>
          <a:custGeom>
            <a:pathLst>
              <a:path extrusionOk="0" h="208" w="209">
                <a:moveTo>
                  <a:pt x="0" y="208"/>
                </a:moveTo>
                <a:cubicBezTo>
                  <a:pt x="0" y="0"/>
                  <a:pt x="0" y="0"/>
                  <a:pt x="0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187"/>
                  <a:pt x="21" y="187"/>
                  <a:pt x="21" y="187"/>
                </a:cubicBezTo>
                <a:cubicBezTo>
                  <a:pt x="209" y="187"/>
                  <a:pt x="209" y="187"/>
                  <a:pt x="209" y="187"/>
                </a:cubicBezTo>
                <a:cubicBezTo>
                  <a:pt x="209" y="208"/>
                  <a:pt x="209" y="208"/>
                  <a:pt x="209" y="208"/>
                </a:cubicBezTo>
                <a:lnTo>
                  <a:pt x="0" y="208"/>
                </a:lnTo>
                <a:close/>
                <a:moveTo>
                  <a:pt x="29" y="23"/>
                </a:moveTo>
                <a:cubicBezTo>
                  <a:pt x="29" y="21"/>
                  <a:pt x="29" y="21"/>
                  <a:pt x="29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3"/>
                  <a:pt x="32" y="23"/>
                  <a:pt x="32" y="23"/>
                </a:cubicBezTo>
                <a:lnTo>
                  <a:pt x="29" y="23"/>
                </a:lnTo>
                <a:close/>
                <a:moveTo>
                  <a:pt x="29" y="65"/>
                </a:moveTo>
                <a:cubicBezTo>
                  <a:pt x="29" y="62"/>
                  <a:pt x="29" y="62"/>
                  <a:pt x="29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5"/>
                  <a:pt x="32" y="65"/>
                  <a:pt x="32" y="65"/>
                </a:cubicBezTo>
                <a:lnTo>
                  <a:pt x="29" y="65"/>
                </a:lnTo>
                <a:close/>
                <a:moveTo>
                  <a:pt x="29" y="106"/>
                </a:moveTo>
                <a:cubicBezTo>
                  <a:pt x="29" y="104"/>
                  <a:pt x="29" y="104"/>
                  <a:pt x="29" y="104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2" y="106"/>
                  <a:pt x="32" y="106"/>
                  <a:pt x="32" y="106"/>
                </a:cubicBezTo>
                <a:lnTo>
                  <a:pt x="29" y="106"/>
                </a:lnTo>
                <a:close/>
                <a:moveTo>
                  <a:pt x="29" y="148"/>
                </a:moveTo>
                <a:cubicBezTo>
                  <a:pt x="29" y="145"/>
                  <a:pt x="29" y="145"/>
                  <a:pt x="29" y="145"/>
                </a:cubicBezTo>
                <a:cubicBezTo>
                  <a:pt x="32" y="145"/>
                  <a:pt x="32" y="145"/>
                  <a:pt x="32" y="145"/>
                </a:cubicBezTo>
                <a:cubicBezTo>
                  <a:pt x="32" y="148"/>
                  <a:pt x="32" y="148"/>
                  <a:pt x="32" y="148"/>
                </a:cubicBezTo>
                <a:lnTo>
                  <a:pt x="29" y="148"/>
                </a:lnTo>
                <a:close/>
                <a:moveTo>
                  <a:pt x="32" y="133"/>
                </a:moveTo>
                <a:cubicBezTo>
                  <a:pt x="32" y="130"/>
                  <a:pt x="33" y="128"/>
                  <a:pt x="35" y="127"/>
                </a:cubicBezTo>
                <a:cubicBezTo>
                  <a:pt x="83" y="79"/>
                  <a:pt x="83" y="79"/>
                  <a:pt x="83" y="79"/>
                </a:cubicBezTo>
                <a:cubicBezTo>
                  <a:pt x="84" y="77"/>
                  <a:pt x="86" y="75"/>
                  <a:pt x="89" y="75"/>
                </a:cubicBezTo>
                <a:cubicBezTo>
                  <a:pt x="92" y="75"/>
                  <a:pt x="93" y="76"/>
                  <a:pt x="95" y="78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02" y="83"/>
                  <a:pt x="102" y="83"/>
                  <a:pt x="102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5" y="104"/>
                  <a:pt x="125" y="104"/>
                  <a:pt x="125" y="104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25" y="109"/>
                  <a:pt x="125" y="109"/>
                  <a:pt x="125" y="109"/>
                </a:cubicBezTo>
                <a:cubicBezTo>
                  <a:pt x="196" y="38"/>
                  <a:pt x="196" y="38"/>
                  <a:pt x="196" y="38"/>
                </a:cubicBezTo>
                <a:cubicBezTo>
                  <a:pt x="197" y="37"/>
                  <a:pt x="199" y="36"/>
                  <a:pt x="200" y="36"/>
                </a:cubicBezTo>
                <a:cubicBezTo>
                  <a:pt x="201" y="36"/>
                  <a:pt x="203" y="36"/>
                  <a:pt x="204" y="36"/>
                </a:cubicBezTo>
                <a:cubicBezTo>
                  <a:pt x="205" y="37"/>
                  <a:pt x="206" y="38"/>
                  <a:pt x="207" y="39"/>
                </a:cubicBezTo>
                <a:cubicBezTo>
                  <a:pt x="208" y="40"/>
                  <a:pt x="209" y="41"/>
                  <a:pt x="209" y="43"/>
                </a:cubicBezTo>
                <a:cubicBezTo>
                  <a:pt x="209" y="45"/>
                  <a:pt x="208" y="47"/>
                  <a:pt x="206" y="48"/>
                </a:cubicBezTo>
                <a:cubicBezTo>
                  <a:pt x="130" y="124"/>
                  <a:pt x="130" y="124"/>
                  <a:pt x="130" y="124"/>
                </a:cubicBezTo>
                <a:cubicBezTo>
                  <a:pt x="129" y="126"/>
                  <a:pt x="127" y="126"/>
                  <a:pt x="125" y="126"/>
                </a:cubicBezTo>
                <a:cubicBezTo>
                  <a:pt x="123" y="126"/>
                  <a:pt x="121" y="125"/>
                  <a:pt x="120" y="124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89" y="93"/>
                  <a:pt x="89" y="93"/>
                  <a:pt x="89" y="93"/>
                </a:cubicBezTo>
                <a:cubicBezTo>
                  <a:pt x="44" y="138"/>
                  <a:pt x="44" y="138"/>
                  <a:pt x="44" y="138"/>
                </a:cubicBezTo>
                <a:cubicBezTo>
                  <a:pt x="43" y="139"/>
                  <a:pt x="42" y="139"/>
                  <a:pt x="42" y="140"/>
                </a:cubicBezTo>
                <a:cubicBezTo>
                  <a:pt x="41" y="140"/>
                  <a:pt x="40" y="140"/>
                  <a:pt x="39" y="140"/>
                </a:cubicBezTo>
                <a:cubicBezTo>
                  <a:pt x="37" y="140"/>
                  <a:pt x="35" y="139"/>
                  <a:pt x="34" y="138"/>
                </a:cubicBezTo>
                <a:cubicBezTo>
                  <a:pt x="32" y="137"/>
                  <a:pt x="32" y="135"/>
                  <a:pt x="32" y="133"/>
                </a:cubicBezTo>
                <a:close/>
                <a:moveTo>
                  <a:pt x="40" y="23"/>
                </a:moveTo>
                <a:cubicBezTo>
                  <a:pt x="40" y="21"/>
                  <a:pt x="40" y="21"/>
                  <a:pt x="40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3"/>
                  <a:pt x="42" y="23"/>
                  <a:pt x="42" y="23"/>
                </a:cubicBezTo>
                <a:lnTo>
                  <a:pt x="40" y="23"/>
                </a:lnTo>
                <a:close/>
                <a:moveTo>
                  <a:pt x="40" y="65"/>
                </a:moveTo>
                <a:cubicBezTo>
                  <a:pt x="40" y="62"/>
                  <a:pt x="40" y="62"/>
                  <a:pt x="40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65"/>
                  <a:pt x="42" y="65"/>
                  <a:pt x="42" y="65"/>
                </a:cubicBezTo>
                <a:lnTo>
                  <a:pt x="40" y="65"/>
                </a:lnTo>
                <a:close/>
                <a:moveTo>
                  <a:pt x="40" y="106"/>
                </a:moveTo>
                <a:cubicBezTo>
                  <a:pt x="40" y="104"/>
                  <a:pt x="40" y="104"/>
                  <a:pt x="40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6"/>
                  <a:pt x="42" y="106"/>
                  <a:pt x="42" y="106"/>
                </a:cubicBezTo>
                <a:lnTo>
                  <a:pt x="40" y="106"/>
                </a:lnTo>
                <a:close/>
                <a:moveTo>
                  <a:pt x="40" y="148"/>
                </a:moveTo>
                <a:cubicBezTo>
                  <a:pt x="40" y="145"/>
                  <a:pt x="40" y="145"/>
                  <a:pt x="40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42" y="148"/>
                  <a:pt x="42" y="148"/>
                  <a:pt x="42" y="148"/>
                </a:cubicBezTo>
                <a:lnTo>
                  <a:pt x="40" y="148"/>
                </a:lnTo>
                <a:close/>
                <a:moveTo>
                  <a:pt x="50" y="23"/>
                </a:moveTo>
                <a:cubicBezTo>
                  <a:pt x="50" y="21"/>
                  <a:pt x="50" y="21"/>
                  <a:pt x="50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23"/>
                  <a:pt x="53" y="23"/>
                  <a:pt x="53" y="23"/>
                </a:cubicBezTo>
                <a:lnTo>
                  <a:pt x="50" y="23"/>
                </a:lnTo>
                <a:close/>
                <a:moveTo>
                  <a:pt x="50" y="65"/>
                </a:moveTo>
                <a:cubicBezTo>
                  <a:pt x="50" y="62"/>
                  <a:pt x="50" y="62"/>
                  <a:pt x="50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65"/>
                  <a:pt x="53" y="65"/>
                  <a:pt x="53" y="65"/>
                </a:cubicBezTo>
                <a:lnTo>
                  <a:pt x="50" y="65"/>
                </a:lnTo>
                <a:close/>
                <a:moveTo>
                  <a:pt x="50" y="106"/>
                </a:moveTo>
                <a:cubicBezTo>
                  <a:pt x="50" y="104"/>
                  <a:pt x="50" y="104"/>
                  <a:pt x="50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106"/>
                  <a:pt x="53" y="106"/>
                  <a:pt x="53" y="106"/>
                </a:cubicBezTo>
                <a:lnTo>
                  <a:pt x="50" y="106"/>
                </a:lnTo>
                <a:close/>
                <a:moveTo>
                  <a:pt x="50" y="148"/>
                </a:moveTo>
                <a:cubicBezTo>
                  <a:pt x="50" y="145"/>
                  <a:pt x="50" y="145"/>
                  <a:pt x="50" y="145"/>
                </a:cubicBezTo>
                <a:cubicBezTo>
                  <a:pt x="53" y="145"/>
                  <a:pt x="53" y="145"/>
                  <a:pt x="53" y="145"/>
                </a:cubicBezTo>
                <a:cubicBezTo>
                  <a:pt x="53" y="148"/>
                  <a:pt x="53" y="148"/>
                  <a:pt x="53" y="148"/>
                </a:cubicBezTo>
                <a:lnTo>
                  <a:pt x="50" y="148"/>
                </a:lnTo>
                <a:close/>
                <a:moveTo>
                  <a:pt x="60" y="13"/>
                </a:moveTo>
                <a:cubicBezTo>
                  <a:pt x="60" y="10"/>
                  <a:pt x="60" y="10"/>
                  <a:pt x="60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3"/>
                  <a:pt x="63" y="13"/>
                  <a:pt x="63" y="13"/>
                </a:cubicBezTo>
                <a:lnTo>
                  <a:pt x="60" y="13"/>
                </a:lnTo>
                <a:close/>
                <a:moveTo>
                  <a:pt x="60" y="23"/>
                </a:moveTo>
                <a:cubicBezTo>
                  <a:pt x="60" y="21"/>
                  <a:pt x="60" y="21"/>
                  <a:pt x="60" y="21"/>
                </a:cubicBezTo>
                <a:cubicBezTo>
                  <a:pt x="63" y="21"/>
                  <a:pt x="63" y="21"/>
                  <a:pt x="63" y="21"/>
                </a:cubicBezTo>
                <a:cubicBezTo>
                  <a:pt x="63" y="23"/>
                  <a:pt x="63" y="23"/>
                  <a:pt x="63" y="23"/>
                </a:cubicBezTo>
                <a:lnTo>
                  <a:pt x="60" y="23"/>
                </a:lnTo>
                <a:close/>
                <a:moveTo>
                  <a:pt x="60" y="34"/>
                </a:moveTo>
                <a:cubicBezTo>
                  <a:pt x="60" y="31"/>
                  <a:pt x="60" y="31"/>
                  <a:pt x="60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4"/>
                  <a:pt x="63" y="34"/>
                  <a:pt x="63" y="34"/>
                </a:cubicBezTo>
                <a:lnTo>
                  <a:pt x="60" y="34"/>
                </a:lnTo>
                <a:close/>
                <a:moveTo>
                  <a:pt x="60" y="44"/>
                </a:moveTo>
                <a:cubicBezTo>
                  <a:pt x="60" y="41"/>
                  <a:pt x="60" y="41"/>
                  <a:pt x="60" y="41"/>
                </a:cubicBezTo>
                <a:cubicBezTo>
                  <a:pt x="63" y="41"/>
                  <a:pt x="63" y="41"/>
                  <a:pt x="63" y="41"/>
                </a:cubicBezTo>
                <a:cubicBezTo>
                  <a:pt x="63" y="44"/>
                  <a:pt x="63" y="44"/>
                  <a:pt x="63" y="44"/>
                </a:cubicBezTo>
                <a:lnTo>
                  <a:pt x="60" y="44"/>
                </a:lnTo>
                <a:close/>
                <a:moveTo>
                  <a:pt x="60" y="54"/>
                </a:moveTo>
                <a:cubicBezTo>
                  <a:pt x="60" y="52"/>
                  <a:pt x="60" y="52"/>
                  <a:pt x="60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4"/>
                  <a:pt x="63" y="54"/>
                  <a:pt x="63" y="54"/>
                </a:cubicBezTo>
                <a:lnTo>
                  <a:pt x="60" y="54"/>
                </a:lnTo>
                <a:close/>
                <a:moveTo>
                  <a:pt x="60" y="65"/>
                </a:moveTo>
                <a:cubicBezTo>
                  <a:pt x="60" y="62"/>
                  <a:pt x="60" y="62"/>
                  <a:pt x="60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65"/>
                  <a:pt x="63" y="65"/>
                  <a:pt x="63" y="65"/>
                </a:cubicBezTo>
                <a:lnTo>
                  <a:pt x="60" y="65"/>
                </a:lnTo>
                <a:close/>
                <a:moveTo>
                  <a:pt x="60" y="75"/>
                </a:moveTo>
                <a:cubicBezTo>
                  <a:pt x="60" y="72"/>
                  <a:pt x="60" y="72"/>
                  <a:pt x="60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5"/>
                  <a:pt x="63" y="75"/>
                  <a:pt x="63" y="75"/>
                </a:cubicBezTo>
                <a:lnTo>
                  <a:pt x="60" y="75"/>
                </a:lnTo>
                <a:close/>
                <a:moveTo>
                  <a:pt x="60" y="85"/>
                </a:moveTo>
                <a:cubicBezTo>
                  <a:pt x="60" y="83"/>
                  <a:pt x="60" y="83"/>
                  <a:pt x="60" y="83"/>
                </a:cubicBezTo>
                <a:cubicBezTo>
                  <a:pt x="63" y="83"/>
                  <a:pt x="63" y="83"/>
                  <a:pt x="63" y="83"/>
                </a:cubicBezTo>
                <a:cubicBezTo>
                  <a:pt x="63" y="85"/>
                  <a:pt x="63" y="85"/>
                  <a:pt x="63" y="85"/>
                </a:cubicBezTo>
                <a:lnTo>
                  <a:pt x="60" y="85"/>
                </a:lnTo>
                <a:close/>
                <a:moveTo>
                  <a:pt x="60" y="96"/>
                </a:moveTo>
                <a:cubicBezTo>
                  <a:pt x="60" y="93"/>
                  <a:pt x="60" y="93"/>
                  <a:pt x="60" y="93"/>
                </a:cubicBezTo>
                <a:cubicBezTo>
                  <a:pt x="63" y="93"/>
                  <a:pt x="63" y="93"/>
                  <a:pt x="63" y="93"/>
                </a:cubicBezTo>
                <a:cubicBezTo>
                  <a:pt x="63" y="96"/>
                  <a:pt x="63" y="96"/>
                  <a:pt x="63" y="96"/>
                </a:cubicBezTo>
                <a:lnTo>
                  <a:pt x="60" y="96"/>
                </a:lnTo>
                <a:close/>
                <a:moveTo>
                  <a:pt x="60" y="127"/>
                </a:moveTo>
                <a:cubicBezTo>
                  <a:pt x="60" y="124"/>
                  <a:pt x="60" y="124"/>
                  <a:pt x="60" y="124"/>
                </a:cubicBezTo>
                <a:cubicBezTo>
                  <a:pt x="63" y="124"/>
                  <a:pt x="63" y="124"/>
                  <a:pt x="63" y="124"/>
                </a:cubicBezTo>
                <a:cubicBezTo>
                  <a:pt x="63" y="127"/>
                  <a:pt x="63" y="127"/>
                  <a:pt x="63" y="127"/>
                </a:cubicBezTo>
                <a:lnTo>
                  <a:pt x="60" y="127"/>
                </a:lnTo>
                <a:close/>
                <a:moveTo>
                  <a:pt x="60" y="137"/>
                </a:moveTo>
                <a:cubicBezTo>
                  <a:pt x="60" y="135"/>
                  <a:pt x="60" y="135"/>
                  <a:pt x="60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3" y="137"/>
                  <a:pt x="63" y="137"/>
                  <a:pt x="63" y="137"/>
                </a:cubicBezTo>
                <a:lnTo>
                  <a:pt x="60" y="137"/>
                </a:lnTo>
                <a:close/>
                <a:moveTo>
                  <a:pt x="60" y="148"/>
                </a:moveTo>
                <a:cubicBezTo>
                  <a:pt x="60" y="145"/>
                  <a:pt x="60" y="145"/>
                  <a:pt x="60" y="145"/>
                </a:cubicBezTo>
                <a:cubicBezTo>
                  <a:pt x="63" y="145"/>
                  <a:pt x="63" y="145"/>
                  <a:pt x="63" y="145"/>
                </a:cubicBezTo>
                <a:cubicBezTo>
                  <a:pt x="63" y="148"/>
                  <a:pt x="63" y="148"/>
                  <a:pt x="63" y="148"/>
                </a:cubicBezTo>
                <a:lnTo>
                  <a:pt x="60" y="148"/>
                </a:lnTo>
                <a:close/>
                <a:moveTo>
                  <a:pt x="60" y="158"/>
                </a:moveTo>
                <a:cubicBezTo>
                  <a:pt x="60" y="156"/>
                  <a:pt x="60" y="156"/>
                  <a:pt x="60" y="156"/>
                </a:cubicBezTo>
                <a:cubicBezTo>
                  <a:pt x="63" y="156"/>
                  <a:pt x="63" y="156"/>
                  <a:pt x="63" y="156"/>
                </a:cubicBezTo>
                <a:cubicBezTo>
                  <a:pt x="63" y="158"/>
                  <a:pt x="63" y="158"/>
                  <a:pt x="63" y="158"/>
                </a:cubicBezTo>
                <a:lnTo>
                  <a:pt x="60" y="158"/>
                </a:lnTo>
                <a:close/>
                <a:moveTo>
                  <a:pt x="60" y="166"/>
                </a:moveTo>
                <a:cubicBezTo>
                  <a:pt x="63" y="166"/>
                  <a:pt x="63" y="166"/>
                  <a:pt x="63" y="166"/>
                </a:cubicBezTo>
                <a:cubicBezTo>
                  <a:pt x="63" y="169"/>
                  <a:pt x="63" y="169"/>
                  <a:pt x="63" y="169"/>
                </a:cubicBezTo>
                <a:cubicBezTo>
                  <a:pt x="60" y="169"/>
                  <a:pt x="60" y="169"/>
                  <a:pt x="60" y="169"/>
                </a:cubicBezTo>
                <a:lnTo>
                  <a:pt x="60" y="166"/>
                </a:lnTo>
                <a:close/>
                <a:moveTo>
                  <a:pt x="60" y="176"/>
                </a:moveTo>
                <a:cubicBezTo>
                  <a:pt x="63" y="176"/>
                  <a:pt x="63" y="176"/>
                  <a:pt x="63" y="176"/>
                </a:cubicBezTo>
                <a:cubicBezTo>
                  <a:pt x="63" y="179"/>
                  <a:pt x="63" y="179"/>
                  <a:pt x="63" y="179"/>
                </a:cubicBezTo>
                <a:cubicBezTo>
                  <a:pt x="60" y="179"/>
                  <a:pt x="60" y="179"/>
                  <a:pt x="60" y="179"/>
                </a:cubicBezTo>
                <a:lnTo>
                  <a:pt x="60" y="176"/>
                </a:lnTo>
                <a:close/>
                <a:moveTo>
                  <a:pt x="71" y="23"/>
                </a:moveTo>
                <a:cubicBezTo>
                  <a:pt x="71" y="21"/>
                  <a:pt x="71" y="21"/>
                  <a:pt x="71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23"/>
                  <a:pt x="73" y="23"/>
                  <a:pt x="73" y="23"/>
                </a:cubicBezTo>
                <a:lnTo>
                  <a:pt x="71" y="23"/>
                </a:lnTo>
                <a:close/>
                <a:moveTo>
                  <a:pt x="71" y="65"/>
                </a:moveTo>
                <a:cubicBezTo>
                  <a:pt x="71" y="62"/>
                  <a:pt x="71" y="62"/>
                  <a:pt x="71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5"/>
                  <a:pt x="73" y="65"/>
                  <a:pt x="73" y="65"/>
                </a:cubicBezTo>
                <a:lnTo>
                  <a:pt x="71" y="65"/>
                </a:lnTo>
                <a:close/>
                <a:moveTo>
                  <a:pt x="71" y="148"/>
                </a:moveTo>
                <a:cubicBezTo>
                  <a:pt x="71" y="145"/>
                  <a:pt x="71" y="145"/>
                  <a:pt x="71" y="145"/>
                </a:cubicBezTo>
                <a:cubicBezTo>
                  <a:pt x="73" y="145"/>
                  <a:pt x="73" y="145"/>
                  <a:pt x="73" y="145"/>
                </a:cubicBezTo>
                <a:cubicBezTo>
                  <a:pt x="73" y="148"/>
                  <a:pt x="73" y="148"/>
                  <a:pt x="73" y="148"/>
                </a:cubicBezTo>
                <a:lnTo>
                  <a:pt x="71" y="148"/>
                </a:lnTo>
                <a:close/>
                <a:moveTo>
                  <a:pt x="81" y="23"/>
                </a:moveTo>
                <a:cubicBezTo>
                  <a:pt x="81" y="21"/>
                  <a:pt x="81" y="21"/>
                  <a:pt x="81" y="21"/>
                </a:cubicBezTo>
                <a:cubicBezTo>
                  <a:pt x="84" y="21"/>
                  <a:pt x="84" y="21"/>
                  <a:pt x="84" y="21"/>
                </a:cubicBezTo>
                <a:cubicBezTo>
                  <a:pt x="84" y="23"/>
                  <a:pt x="84" y="23"/>
                  <a:pt x="84" y="23"/>
                </a:cubicBezTo>
                <a:lnTo>
                  <a:pt x="81" y="23"/>
                </a:lnTo>
                <a:close/>
                <a:moveTo>
                  <a:pt x="81" y="65"/>
                </a:moveTo>
                <a:cubicBezTo>
                  <a:pt x="81" y="62"/>
                  <a:pt x="81" y="62"/>
                  <a:pt x="81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5"/>
                  <a:pt x="84" y="65"/>
                  <a:pt x="84" y="65"/>
                </a:cubicBezTo>
                <a:lnTo>
                  <a:pt x="81" y="65"/>
                </a:lnTo>
                <a:close/>
                <a:moveTo>
                  <a:pt x="81" y="106"/>
                </a:moveTo>
                <a:cubicBezTo>
                  <a:pt x="81" y="104"/>
                  <a:pt x="81" y="104"/>
                  <a:pt x="81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6"/>
                  <a:pt x="84" y="106"/>
                  <a:pt x="84" y="106"/>
                </a:cubicBezTo>
                <a:lnTo>
                  <a:pt x="81" y="106"/>
                </a:lnTo>
                <a:close/>
                <a:moveTo>
                  <a:pt x="81" y="148"/>
                </a:moveTo>
                <a:cubicBezTo>
                  <a:pt x="81" y="145"/>
                  <a:pt x="81" y="145"/>
                  <a:pt x="81" y="145"/>
                </a:cubicBezTo>
                <a:cubicBezTo>
                  <a:pt x="84" y="145"/>
                  <a:pt x="84" y="145"/>
                  <a:pt x="84" y="145"/>
                </a:cubicBezTo>
                <a:cubicBezTo>
                  <a:pt x="84" y="148"/>
                  <a:pt x="84" y="148"/>
                  <a:pt x="84" y="148"/>
                </a:cubicBezTo>
                <a:lnTo>
                  <a:pt x="81" y="148"/>
                </a:lnTo>
                <a:close/>
                <a:moveTo>
                  <a:pt x="92" y="23"/>
                </a:moveTo>
                <a:cubicBezTo>
                  <a:pt x="92" y="21"/>
                  <a:pt x="92" y="21"/>
                  <a:pt x="92" y="21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3"/>
                  <a:pt x="94" y="23"/>
                  <a:pt x="94" y="23"/>
                </a:cubicBezTo>
                <a:lnTo>
                  <a:pt x="92" y="23"/>
                </a:lnTo>
                <a:close/>
                <a:moveTo>
                  <a:pt x="92" y="65"/>
                </a:moveTo>
                <a:cubicBezTo>
                  <a:pt x="92" y="62"/>
                  <a:pt x="92" y="62"/>
                  <a:pt x="92" y="62"/>
                </a:cubicBezTo>
                <a:cubicBezTo>
                  <a:pt x="94" y="62"/>
                  <a:pt x="94" y="62"/>
                  <a:pt x="94" y="62"/>
                </a:cubicBezTo>
                <a:cubicBezTo>
                  <a:pt x="94" y="65"/>
                  <a:pt x="94" y="65"/>
                  <a:pt x="94" y="65"/>
                </a:cubicBezTo>
                <a:lnTo>
                  <a:pt x="92" y="65"/>
                </a:lnTo>
                <a:close/>
                <a:moveTo>
                  <a:pt x="92" y="106"/>
                </a:moveTo>
                <a:cubicBezTo>
                  <a:pt x="92" y="104"/>
                  <a:pt x="92" y="104"/>
                  <a:pt x="92" y="104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4" y="106"/>
                  <a:pt x="94" y="106"/>
                  <a:pt x="94" y="106"/>
                </a:cubicBezTo>
                <a:lnTo>
                  <a:pt x="92" y="106"/>
                </a:lnTo>
                <a:close/>
                <a:moveTo>
                  <a:pt x="92" y="148"/>
                </a:moveTo>
                <a:cubicBezTo>
                  <a:pt x="92" y="145"/>
                  <a:pt x="92" y="145"/>
                  <a:pt x="92" y="145"/>
                </a:cubicBezTo>
                <a:cubicBezTo>
                  <a:pt x="94" y="145"/>
                  <a:pt x="94" y="145"/>
                  <a:pt x="94" y="145"/>
                </a:cubicBezTo>
                <a:cubicBezTo>
                  <a:pt x="94" y="148"/>
                  <a:pt x="94" y="148"/>
                  <a:pt x="94" y="148"/>
                </a:cubicBezTo>
                <a:lnTo>
                  <a:pt x="92" y="148"/>
                </a:lnTo>
                <a:close/>
                <a:moveTo>
                  <a:pt x="102" y="13"/>
                </a:moveTo>
                <a:cubicBezTo>
                  <a:pt x="102" y="10"/>
                  <a:pt x="102" y="10"/>
                  <a:pt x="102" y="1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13"/>
                  <a:pt x="104" y="13"/>
                  <a:pt x="104" y="13"/>
                </a:cubicBezTo>
                <a:lnTo>
                  <a:pt x="102" y="13"/>
                </a:lnTo>
                <a:close/>
                <a:moveTo>
                  <a:pt x="102" y="23"/>
                </a:moveTo>
                <a:cubicBezTo>
                  <a:pt x="102" y="21"/>
                  <a:pt x="102" y="21"/>
                  <a:pt x="102" y="21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104" y="23"/>
                  <a:pt x="104" y="23"/>
                  <a:pt x="104" y="23"/>
                </a:cubicBezTo>
                <a:lnTo>
                  <a:pt x="102" y="23"/>
                </a:lnTo>
                <a:close/>
                <a:moveTo>
                  <a:pt x="102" y="34"/>
                </a:moveTo>
                <a:cubicBezTo>
                  <a:pt x="102" y="31"/>
                  <a:pt x="102" y="31"/>
                  <a:pt x="102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4"/>
                  <a:pt x="104" y="34"/>
                  <a:pt x="104" y="34"/>
                </a:cubicBezTo>
                <a:lnTo>
                  <a:pt x="102" y="34"/>
                </a:lnTo>
                <a:close/>
                <a:moveTo>
                  <a:pt x="102" y="44"/>
                </a:moveTo>
                <a:cubicBezTo>
                  <a:pt x="102" y="41"/>
                  <a:pt x="102" y="41"/>
                  <a:pt x="102" y="41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4"/>
                  <a:pt x="104" y="44"/>
                  <a:pt x="104" y="44"/>
                </a:cubicBezTo>
                <a:lnTo>
                  <a:pt x="102" y="44"/>
                </a:lnTo>
                <a:close/>
                <a:moveTo>
                  <a:pt x="102" y="54"/>
                </a:moveTo>
                <a:cubicBezTo>
                  <a:pt x="102" y="52"/>
                  <a:pt x="102" y="52"/>
                  <a:pt x="102" y="52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4" y="54"/>
                  <a:pt x="104" y="54"/>
                  <a:pt x="104" y="54"/>
                </a:cubicBezTo>
                <a:lnTo>
                  <a:pt x="102" y="54"/>
                </a:lnTo>
                <a:close/>
                <a:moveTo>
                  <a:pt x="102" y="65"/>
                </a:moveTo>
                <a:cubicBezTo>
                  <a:pt x="102" y="62"/>
                  <a:pt x="102" y="62"/>
                  <a:pt x="102" y="62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4" y="65"/>
                  <a:pt x="104" y="65"/>
                  <a:pt x="104" y="65"/>
                </a:cubicBezTo>
                <a:lnTo>
                  <a:pt x="102" y="65"/>
                </a:lnTo>
                <a:close/>
                <a:moveTo>
                  <a:pt x="102" y="75"/>
                </a:moveTo>
                <a:cubicBezTo>
                  <a:pt x="102" y="72"/>
                  <a:pt x="102" y="72"/>
                  <a:pt x="102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75"/>
                  <a:pt x="104" y="75"/>
                  <a:pt x="104" y="75"/>
                </a:cubicBezTo>
                <a:lnTo>
                  <a:pt x="102" y="75"/>
                </a:lnTo>
                <a:close/>
                <a:moveTo>
                  <a:pt x="102" y="117"/>
                </a:moveTo>
                <a:cubicBezTo>
                  <a:pt x="102" y="114"/>
                  <a:pt x="102" y="114"/>
                  <a:pt x="102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4" y="117"/>
                  <a:pt x="104" y="117"/>
                  <a:pt x="104" y="117"/>
                </a:cubicBezTo>
                <a:lnTo>
                  <a:pt x="102" y="117"/>
                </a:lnTo>
                <a:close/>
                <a:moveTo>
                  <a:pt x="102" y="127"/>
                </a:moveTo>
                <a:cubicBezTo>
                  <a:pt x="102" y="124"/>
                  <a:pt x="102" y="124"/>
                  <a:pt x="102" y="124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4" y="127"/>
                  <a:pt x="104" y="127"/>
                  <a:pt x="104" y="127"/>
                </a:cubicBezTo>
                <a:lnTo>
                  <a:pt x="102" y="127"/>
                </a:lnTo>
                <a:close/>
                <a:moveTo>
                  <a:pt x="102" y="137"/>
                </a:moveTo>
                <a:cubicBezTo>
                  <a:pt x="102" y="135"/>
                  <a:pt x="102" y="135"/>
                  <a:pt x="102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7"/>
                  <a:pt x="104" y="137"/>
                  <a:pt x="104" y="137"/>
                </a:cubicBezTo>
                <a:lnTo>
                  <a:pt x="102" y="137"/>
                </a:lnTo>
                <a:close/>
                <a:moveTo>
                  <a:pt x="102" y="148"/>
                </a:moveTo>
                <a:cubicBezTo>
                  <a:pt x="102" y="145"/>
                  <a:pt x="102" y="145"/>
                  <a:pt x="102" y="145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04" y="148"/>
                  <a:pt x="104" y="148"/>
                  <a:pt x="104" y="148"/>
                </a:cubicBezTo>
                <a:lnTo>
                  <a:pt x="102" y="148"/>
                </a:lnTo>
                <a:close/>
                <a:moveTo>
                  <a:pt x="102" y="158"/>
                </a:moveTo>
                <a:cubicBezTo>
                  <a:pt x="102" y="156"/>
                  <a:pt x="102" y="156"/>
                  <a:pt x="102" y="156"/>
                </a:cubicBezTo>
                <a:cubicBezTo>
                  <a:pt x="104" y="156"/>
                  <a:pt x="104" y="156"/>
                  <a:pt x="104" y="156"/>
                </a:cubicBezTo>
                <a:cubicBezTo>
                  <a:pt x="104" y="158"/>
                  <a:pt x="104" y="158"/>
                  <a:pt x="104" y="158"/>
                </a:cubicBezTo>
                <a:lnTo>
                  <a:pt x="102" y="158"/>
                </a:lnTo>
                <a:close/>
                <a:moveTo>
                  <a:pt x="102" y="166"/>
                </a:moveTo>
                <a:cubicBezTo>
                  <a:pt x="104" y="166"/>
                  <a:pt x="104" y="166"/>
                  <a:pt x="104" y="166"/>
                </a:cubicBezTo>
                <a:cubicBezTo>
                  <a:pt x="104" y="169"/>
                  <a:pt x="104" y="169"/>
                  <a:pt x="104" y="169"/>
                </a:cubicBezTo>
                <a:cubicBezTo>
                  <a:pt x="102" y="169"/>
                  <a:pt x="102" y="169"/>
                  <a:pt x="102" y="169"/>
                </a:cubicBezTo>
                <a:lnTo>
                  <a:pt x="102" y="166"/>
                </a:lnTo>
                <a:close/>
                <a:moveTo>
                  <a:pt x="102" y="176"/>
                </a:moveTo>
                <a:cubicBezTo>
                  <a:pt x="104" y="176"/>
                  <a:pt x="104" y="176"/>
                  <a:pt x="104" y="176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2" y="179"/>
                  <a:pt x="102" y="179"/>
                  <a:pt x="102" y="179"/>
                </a:cubicBezTo>
                <a:lnTo>
                  <a:pt x="102" y="176"/>
                </a:lnTo>
                <a:close/>
                <a:moveTo>
                  <a:pt x="112" y="23"/>
                </a:moveTo>
                <a:cubicBezTo>
                  <a:pt x="112" y="21"/>
                  <a:pt x="112" y="21"/>
                  <a:pt x="112" y="21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15" y="23"/>
                  <a:pt x="115" y="23"/>
                  <a:pt x="115" y="23"/>
                </a:cubicBezTo>
                <a:lnTo>
                  <a:pt x="112" y="23"/>
                </a:lnTo>
                <a:close/>
                <a:moveTo>
                  <a:pt x="112" y="65"/>
                </a:moveTo>
                <a:cubicBezTo>
                  <a:pt x="112" y="62"/>
                  <a:pt x="112" y="62"/>
                  <a:pt x="112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5" y="65"/>
                  <a:pt x="115" y="65"/>
                  <a:pt x="115" y="65"/>
                </a:cubicBezTo>
                <a:lnTo>
                  <a:pt x="112" y="65"/>
                </a:lnTo>
                <a:close/>
                <a:moveTo>
                  <a:pt x="112" y="148"/>
                </a:moveTo>
                <a:cubicBezTo>
                  <a:pt x="112" y="145"/>
                  <a:pt x="112" y="145"/>
                  <a:pt x="112" y="145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8"/>
                  <a:pt x="115" y="148"/>
                  <a:pt x="115" y="148"/>
                </a:cubicBezTo>
                <a:lnTo>
                  <a:pt x="112" y="148"/>
                </a:lnTo>
                <a:close/>
                <a:moveTo>
                  <a:pt x="123" y="23"/>
                </a:moveTo>
                <a:cubicBezTo>
                  <a:pt x="123" y="21"/>
                  <a:pt x="123" y="21"/>
                  <a:pt x="123" y="21"/>
                </a:cubicBezTo>
                <a:cubicBezTo>
                  <a:pt x="125" y="21"/>
                  <a:pt x="125" y="21"/>
                  <a:pt x="125" y="21"/>
                </a:cubicBezTo>
                <a:cubicBezTo>
                  <a:pt x="125" y="23"/>
                  <a:pt x="125" y="23"/>
                  <a:pt x="125" y="23"/>
                </a:cubicBezTo>
                <a:lnTo>
                  <a:pt x="123" y="23"/>
                </a:lnTo>
                <a:close/>
                <a:moveTo>
                  <a:pt x="123" y="65"/>
                </a:moveTo>
                <a:cubicBezTo>
                  <a:pt x="123" y="62"/>
                  <a:pt x="123" y="62"/>
                  <a:pt x="123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5"/>
                  <a:pt x="125" y="65"/>
                  <a:pt x="125" y="65"/>
                </a:cubicBezTo>
                <a:lnTo>
                  <a:pt x="123" y="65"/>
                </a:lnTo>
                <a:close/>
                <a:moveTo>
                  <a:pt x="123" y="148"/>
                </a:moveTo>
                <a:cubicBezTo>
                  <a:pt x="123" y="145"/>
                  <a:pt x="123" y="145"/>
                  <a:pt x="123" y="145"/>
                </a:cubicBezTo>
                <a:cubicBezTo>
                  <a:pt x="125" y="145"/>
                  <a:pt x="125" y="145"/>
                  <a:pt x="125" y="145"/>
                </a:cubicBezTo>
                <a:cubicBezTo>
                  <a:pt x="125" y="148"/>
                  <a:pt x="125" y="148"/>
                  <a:pt x="125" y="148"/>
                </a:cubicBezTo>
                <a:lnTo>
                  <a:pt x="123" y="148"/>
                </a:lnTo>
                <a:close/>
                <a:moveTo>
                  <a:pt x="133" y="23"/>
                </a:moveTo>
                <a:cubicBezTo>
                  <a:pt x="133" y="21"/>
                  <a:pt x="133" y="21"/>
                  <a:pt x="133" y="21"/>
                </a:cubicBezTo>
                <a:cubicBezTo>
                  <a:pt x="136" y="21"/>
                  <a:pt x="136" y="21"/>
                  <a:pt x="136" y="21"/>
                </a:cubicBezTo>
                <a:cubicBezTo>
                  <a:pt x="136" y="23"/>
                  <a:pt x="136" y="23"/>
                  <a:pt x="136" y="23"/>
                </a:cubicBezTo>
                <a:lnTo>
                  <a:pt x="133" y="23"/>
                </a:lnTo>
                <a:close/>
                <a:moveTo>
                  <a:pt x="133" y="65"/>
                </a:moveTo>
                <a:cubicBezTo>
                  <a:pt x="133" y="62"/>
                  <a:pt x="133" y="62"/>
                  <a:pt x="133" y="62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6" y="65"/>
                  <a:pt x="136" y="65"/>
                  <a:pt x="136" y="65"/>
                </a:cubicBezTo>
                <a:lnTo>
                  <a:pt x="133" y="65"/>
                </a:lnTo>
                <a:close/>
                <a:moveTo>
                  <a:pt x="133" y="148"/>
                </a:moveTo>
                <a:cubicBezTo>
                  <a:pt x="133" y="145"/>
                  <a:pt x="133" y="145"/>
                  <a:pt x="133" y="145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6" y="148"/>
                  <a:pt x="136" y="148"/>
                  <a:pt x="136" y="148"/>
                </a:cubicBezTo>
                <a:lnTo>
                  <a:pt x="133" y="148"/>
                </a:lnTo>
                <a:close/>
                <a:moveTo>
                  <a:pt x="143" y="13"/>
                </a:moveTo>
                <a:cubicBezTo>
                  <a:pt x="143" y="10"/>
                  <a:pt x="143" y="10"/>
                  <a:pt x="143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3"/>
                  <a:pt x="146" y="13"/>
                  <a:pt x="146" y="13"/>
                </a:cubicBezTo>
                <a:lnTo>
                  <a:pt x="143" y="13"/>
                </a:lnTo>
                <a:close/>
                <a:moveTo>
                  <a:pt x="143" y="23"/>
                </a:moveTo>
                <a:cubicBezTo>
                  <a:pt x="143" y="21"/>
                  <a:pt x="143" y="21"/>
                  <a:pt x="143" y="21"/>
                </a:cubicBezTo>
                <a:cubicBezTo>
                  <a:pt x="146" y="21"/>
                  <a:pt x="146" y="21"/>
                  <a:pt x="146" y="21"/>
                </a:cubicBezTo>
                <a:cubicBezTo>
                  <a:pt x="146" y="23"/>
                  <a:pt x="146" y="23"/>
                  <a:pt x="146" y="23"/>
                </a:cubicBezTo>
                <a:lnTo>
                  <a:pt x="143" y="23"/>
                </a:lnTo>
                <a:close/>
                <a:moveTo>
                  <a:pt x="143" y="34"/>
                </a:moveTo>
                <a:cubicBezTo>
                  <a:pt x="143" y="31"/>
                  <a:pt x="143" y="31"/>
                  <a:pt x="143" y="31"/>
                </a:cubicBezTo>
                <a:cubicBezTo>
                  <a:pt x="146" y="31"/>
                  <a:pt x="146" y="31"/>
                  <a:pt x="146" y="31"/>
                </a:cubicBezTo>
                <a:cubicBezTo>
                  <a:pt x="146" y="34"/>
                  <a:pt x="146" y="34"/>
                  <a:pt x="146" y="34"/>
                </a:cubicBezTo>
                <a:lnTo>
                  <a:pt x="143" y="34"/>
                </a:lnTo>
                <a:close/>
                <a:moveTo>
                  <a:pt x="143" y="44"/>
                </a:moveTo>
                <a:cubicBezTo>
                  <a:pt x="143" y="41"/>
                  <a:pt x="143" y="41"/>
                  <a:pt x="143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6" y="44"/>
                  <a:pt x="146" y="44"/>
                  <a:pt x="146" y="44"/>
                </a:cubicBezTo>
                <a:lnTo>
                  <a:pt x="143" y="44"/>
                </a:lnTo>
                <a:close/>
                <a:moveTo>
                  <a:pt x="143" y="54"/>
                </a:moveTo>
                <a:cubicBezTo>
                  <a:pt x="143" y="52"/>
                  <a:pt x="143" y="52"/>
                  <a:pt x="143" y="52"/>
                </a:cubicBezTo>
                <a:cubicBezTo>
                  <a:pt x="146" y="52"/>
                  <a:pt x="146" y="52"/>
                  <a:pt x="146" y="52"/>
                </a:cubicBezTo>
                <a:cubicBezTo>
                  <a:pt x="146" y="54"/>
                  <a:pt x="146" y="54"/>
                  <a:pt x="146" y="54"/>
                </a:cubicBezTo>
                <a:lnTo>
                  <a:pt x="143" y="54"/>
                </a:lnTo>
                <a:close/>
                <a:moveTo>
                  <a:pt x="143" y="65"/>
                </a:moveTo>
                <a:cubicBezTo>
                  <a:pt x="143" y="62"/>
                  <a:pt x="143" y="62"/>
                  <a:pt x="143" y="62"/>
                </a:cubicBezTo>
                <a:cubicBezTo>
                  <a:pt x="146" y="62"/>
                  <a:pt x="146" y="62"/>
                  <a:pt x="146" y="62"/>
                </a:cubicBezTo>
                <a:cubicBezTo>
                  <a:pt x="146" y="65"/>
                  <a:pt x="146" y="65"/>
                  <a:pt x="146" y="65"/>
                </a:cubicBezTo>
                <a:lnTo>
                  <a:pt x="143" y="65"/>
                </a:lnTo>
                <a:close/>
                <a:moveTo>
                  <a:pt x="143" y="75"/>
                </a:moveTo>
                <a:cubicBezTo>
                  <a:pt x="143" y="72"/>
                  <a:pt x="143" y="72"/>
                  <a:pt x="143" y="72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46" y="75"/>
                  <a:pt x="146" y="75"/>
                  <a:pt x="146" y="75"/>
                </a:cubicBezTo>
                <a:lnTo>
                  <a:pt x="143" y="75"/>
                </a:lnTo>
                <a:close/>
                <a:moveTo>
                  <a:pt x="143" y="85"/>
                </a:moveTo>
                <a:cubicBezTo>
                  <a:pt x="143" y="83"/>
                  <a:pt x="143" y="83"/>
                  <a:pt x="143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6" y="85"/>
                  <a:pt x="146" y="85"/>
                  <a:pt x="146" y="85"/>
                </a:cubicBezTo>
                <a:lnTo>
                  <a:pt x="143" y="85"/>
                </a:lnTo>
                <a:close/>
                <a:moveTo>
                  <a:pt x="143" y="117"/>
                </a:moveTo>
                <a:cubicBezTo>
                  <a:pt x="143" y="114"/>
                  <a:pt x="143" y="114"/>
                  <a:pt x="143" y="114"/>
                </a:cubicBezTo>
                <a:cubicBezTo>
                  <a:pt x="146" y="114"/>
                  <a:pt x="146" y="114"/>
                  <a:pt x="146" y="114"/>
                </a:cubicBezTo>
                <a:cubicBezTo>
                  <a:pt x="146" y="117"/>
                  <a:pt x="146" y="117"/>
                  <a:pt x="146" y="117"/>
                </a:cubicBezTo>
                <a:lnTo>
                  <a:pt x="143" y="117"/>
                </a:lnTo>
                <a:close/>
                <a:moveTo>
                  <a:pt x="143" y="127"/>
                </a:moveTo>
                <a:cubicBezTo>
                  <a:pt x="143" y="124"/>
                  <a:pt x="143" y="124"/>
                  <a:pt x="143" y="124"/>
                </a:cubicBezTo>
                <a:cubicBezTo>
                  <a:pt x="146" y="124"/>
                  <a:pt x="146" y="124"/>
                  <a:pt x="146" y="124"/>
                </a:cubicBezTo>
                <a:cubicBezTo>
                  <a:pt x="146" y="127"/>
                  <a:pt x="146" y="127"/>
                  <a:pt x="146" y="127"/>
                </a:cubicBezTo>
                <a:lnTo>
                  <a:pt x="143" y="127"/>
                </a:lnTo>
                <a:close/>
                <a:moveTo>
                  <a:pt x="143" y="137"/>
                </a:moveTo>
                <a:cubicBezTo>
                  <a:pt x="143" y="135"/>
                  <a:pt x="143" y="135"/>
                  <a:pt x="143" y="135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46" y="137"/>
                  <a:pt x="146" y="137"/>
                  <a:pt x="146" y="137"/>
                </a:cubicBezTo>
                <a:lnTo>
                  <a:pt x="143" y="137"/>
                </a:lnTo>
                <a:close/>
                <a:moveTo>
                  <a:pt x="143" y="148"/>
                </a:moveTo>
                <a:cubicBezTo>
                  <a:pt x="143" y="145"/>
                  <a:pt x="143" y="145"/>
                  <a:pt x="143" y="145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146" y="148"/>
                  <a:pt x="146" y="148"/>
                  <a:pt x="146" y="148"/>
                </a:cubicBezTo>
                <a:lnTo>
                  <a:pt x="143" y="148"/>
                </a:lnTo>
                <a:close/>
                <a:moveTo>
                  <a:pt x="143" y="158"/>
                </a:moveTo>
                <a:cubicBezTo>
                  <a:pt x="143" y="156"/>
                  <a:pt x="143" y="156"/>
                  <a:pt x="143" y="156"/>
                </a:cubicBezTo>
                <a:cubicBezTo>
                  <a:pt x="146" y="156"/>
                  <a:pt x="146" y="156"/>
                  <a:pt x="146" y="156"/>
                </a:cubicBezTo>
                <a:cubicBezTo>
                  <a:pt x="146" y="158"/>
                  <a:pt x="146" y="158"/>
                  <a:pt x="146" y="158"/>
                </a:cubicBezTo>
                <a:lnTo>
                  <a:pt x="143" y="158"/>
                </a:lnTo>
                <a:close/>
                <a:moveTo>
                  <a:pt x="143" y="166"/>
                </a:moveTo>
                <a:cubicBezTo>
                  <a:pt x="146" y="166"/>
                  <a:pt x="146" y="166"/>
                  <a:pt x="146" y="166"/>
                </a:cubicBezTo>
                <a:cubicBezTo>
                  <a:pt x="146" y="169"/>
                  <a:pt x="146" y="169"/>
                  <a:pt x="146" y="169"/>
                </a:cubicBezTo>
                <a:cubicBezTo>
                  <a:pt x="143" y="169"/>
                  <a:pt x="143" y="169"/>
                  <a:pt x="143" y="169"/>
                </a:cubicBezTo>
                <a:lnTo>
                  <a:pt x="143" y="166"/>
                </a:lnTo>
                <a:close/>
                <a:moveTo>
                  <a:pt x="143" y="176"/>
                </a:moveTo>
                <a:cubicBezTo>
                  <a:pt x="146" y="176"/>
                  <a:pt x="146" y="176"/>
                  <a:pt x="146" y="176"/>
                </a:cubicBezTo>
                <a:cubicBezTo>
                  <a:pt x="146" y="179"/>
                  <a:pt x="146" y="179"/>
                  <a:pt x="146" y="179"/>
                </a:cubicBezTo>
                <a:cubicBezTo>
                  <a:pt x="143" y="179"/>
                  <a:pt x="143" y="179"/>
                  <a:pt x="143" y="179"/>
                </a:cubicBezTo>
                <a:lnTo>
                  <a:pt x="143" y="176"/>
                </a:lnTo>
                <a:close/>
                <a:moveTo>
                  <a:pt x="154" y="23"/>
                </a:moveTo>
                <a:cubicBezTo>
                  <a:pt x="154" y="21"/>
                  <a:pt x="154" y="21"/>
                  <a:pt x="154" y="21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6" y="23"/>
                  <a:pt x="156" y="23"/>
                  <a:pt x="156" y="23"/>
                </a:cubicBezTo>
                <a:lnTo>
                  <a:pt x="154" y="23"/>
                </a:lnTo>
                <a:close/>
                <a:moveTo>
                  <a:pt x="154" y="65"/>
                </a:moveTo>
                <a:cubicBezTo>
                  <a:pt x="154" y="62"/>
                  <a:pt x="154" y="62"/>
                  <a:pt x="154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5"/>
                  <a:pt x="156" y="65"/>
                  <a:pt x="156" y="65"/>
                </a:cubicBezTo>
                <a:lnTo>
                  <a:pt x="154" y="65"/>
                </a:lnTo>
                <a:close/>
                <a:moveTo>
                  <a:pt x="154" y="106"/>
                </a:moveTo>
                <a:cubicBezTo>
                  <a:pt x="154" y="104"/>
                  <a:pt x="154" y="104"/>
                  <a:pt x="154" y="104"/>
                </a:cubicBezTo>
                <a:cubicBezTo>
                  <a:pt x="156" y="104"/>
                  <a:pt x="156" y="104"/>
                  <a:pt x="156" y="104"/>
                </a:cubicBezTo>
                <a:cubicBezTo>
                  <a:pt x="156" y="106"/>
                  <a:pt x="156" y="106"/>
                  <a:pt x="156" y="106"/>
                </a:cubicBezTo>
                <a:lnTo>
                  <a:pt x="154" y="106"/>
                </a:lnTo>
                <a:close/>
                <a:moveTo>
                  <a:pt x="154" y="148"/>
                </a:moveTo>
                <a:cubicBezTo>
                  <a:pt x="154" y="145"/>
                  <a:pt x="154" y="145"/>
                  <a:pt x="154" y="145"/>
                </a:cubicBezTo>
                <a:cubicBezTo>
                  <a:pt x="156" y="145"/>
                  <a:pt x="156" y="145"/>
                  <a:pt x="156" y="145"/>
                </a:cubicBezTo>
                <a:cubicBezTo>
                  <a:pt x="156" y="148"/>
                  <a:pt x="156" y="148"/>
                  <a:pt x="156" y="148"/>
                </a:cubicBezTo>
                <a:lnTo>
                  <a:pt x="154" y="148"/>
                </a:lnTo>
                <a:close/>
                <a:moveTo>
                  <a:pt x="164" y="23"/>
                </a:moveTo>
                <a:cubicBezTo>
                  <a:pt x="164" y="21"/>
                  <a:pt x="164" y="21"/>
                  <a:pt x="164" y="21"/>
                </a:cubicBezTo>
                <a:cubicBezTo>
                  <a:pt x="167" y="21"/>
                  <a:pt x="167" y="21"/>
                  <a:pt x="167" y="21"/>
                </a:cubicBezTo>
                <a:cubicBezTo>
                  <a:pt x="167" y="23"/>
                  <a:pt x="167" y="23"/>
                  <a:pt x="167" y="23"/>
                </a:cubicBezTo>
                <a:lnTo>
                  <a:pt x="164" y="23"/>
                </a:lnTo>
                <a:close/>
                <a:moveTo>
                  <a:pt x="164" y="65"/>
                </a:moveTo>
                <a:cubicBezTo>
                  <a:pt x="164" y="62"/>
                  <a:pt x="164" y="62"/>
                  <a:pt x="164" y="62"/>
                </a:cubicBezTo>
                <a:cubicBezTo>
                  <a:pt x="167" y="62"/>
                  <a:pt x="167" y="62"/>
                  <a:pt x="167" y="62"/>
                </a:cubicBezTo>
                <a:cubicBezTo>
                  <a:pt x="167" y="65"/>
                  <a:pt x="167" y="65"/>
                  <a:pt x="167" y="65"/>
                </a:cubicBezTo>
                <a:lnTo>
                  <a:pt x="164" y="65"/>
                </a:lnTo>
                <a:close/>
                <a:moveTo>
                  <a:pt x="164" y="106"/>
                </a:moveTo>
                <a:cubicBezTo>
                  <a:pt x="164" y="104"/>
                  <a:pt x="164" y="104"/>
                  <a:pt x="164" y="104"/>
                </a:cubicBezTo>
                <a:cubicBezTo>
                  <a:pt x="167" y="104"/>
                  <a:pt x="167" y="104"/>
                  <a:pt x="167" y="104"/>
                </a:cubicBezTo>
                <a:cubicBezTo>
                  <a:pt x="167" y="106"/>
                  <a:pt x="167" y="106"/>
                  <a:pt x="167" y="106"/>
                </a:cubicBezTo>
                <a:lnTo>
                  <a:pt x="164" y="106"/>
                </a:lnTo>
                <a:close/>
                <a:moveTo>
                  <a:pt x="164" y="148"/>
                </a:moveTo>
                <a:cubicBezTo>
                  <a:pt x="164" y="145"/>
                  <a:pt x="164" y="145"/>
                  <a:pt x="164" y="145"/>
                </a:cubicBezTo>
                <a:cubicBezTo>
                  <a:pt x="167" y="145"/>
                  <a:pt x="167" y="145"/>
                  <a:pt x="167" y="145"/>
                </a:cubicBezTo>
                <a:cubicBezTo>
                  <a:pt x="167" y="148"/>
                  <a:pt x="167" y="148"/>
                  <a:pt x="167" y="148"/>
                </a:cubicBezTo>
                <a:lnTo>
                  <a:pt x="164" y="148"/>
                </a:lnTo>
                <a:close/>
                <a:moveTo>
                  <a:pt x="175" y="23"/>
                </a:moveTo>
                <a:cubicBezTo>
                  <a:pt x="175" y="21"/>
                  <a:pt x="175" y="21"/>
                  <a:pt x="175" y="21"/>
                </a:cubicBezTo>
                <a:cubicBezTo>
                  <a:pt x="177" y="21"/>
                  <a:pt x="177" y="21"/>
                  <a:pt x="177" y="21"/>
                </a:cubicBezTo>
                <a:cubicBezTo>
                  <a:pt x="177" y="23"/>
                  <a:pt x="177" y="23"/>
                  <a:pt x="177" y="23"/>
                </a:cubicBezTo>
                <a:lnTo>
                  <a:pt x="175" y="23"/>
                </a:lnTo>
                <a:close/>
                <a:moveTo>
                  <a:pt x="175" y="106"/>
                </a:moveTo>
                <a:cubicBezTo>
                  <a:pt x="175" y="104"/>
                  <a:pt x="175" y="104"/>
                  <a:pt x="175" y="104"/>
                </a:cubicBezTo>
                <a:cubicBezTo>
                  <a:pt x="177" y="104"/>
                  <a:pt x="177" y="104"/>
                  <a:pt x="177" y="104"/>
                </a:cubicBezTo>
                <a:cubicBezTo>
                  <a:pt x="177" y="106"/>
                  <a:pt x="177" y="106"/>
                  <a:pt x="177" y="106"/>
                </a:cubicBezTo>
                <a:lnTo>
                  <a:pt x="175" y="106"/>
                </a:lnTo>
                <a:close/>
                <a:moveTo>
                  <a:pt x="175" y="148"/>
                </a:moveTo>
                <a:cubicBezTo>
                  <a:pt x="175" y="145"/>
                  <a:pt x="175" y="145"/>
                  <a:pt x="175" y="145"/>
                </a:cubicBezTo>
                <a:cubicBezTo>
                  <a:pt x="177" y="145"/>
                  <a:pt x="177" y="145"/>
                  <a:pt x="177" y="145"/>
                </a:cubicBezTo>
                <a:cubicBezTo>
                  <a:pt x="177" y="148"/>
                  <a:pt x="177" y="148"/>
                  <a:pt x="177" y="148"/>
                </a:cubicBezTo>
                <a:lnTo>
                  <a:pt x="175" y="148"/>
                </a:lnTo>
                <a:close/>
                <a:moveTo>
                  <a:pt x="185" y="13"/>
                </a:moveTo>
                <a:cubicBezTo>
                  <a:pt x="185" y="10"/>
                  <a:pt x="185" y="10"/>
                  <a:pt x="185" y="10"/>
                </a:cubicBezTo>
                <a:cubicBezTo>
                  <a:pt x="188" y="10"/>
                  <a:pt x="188" y="10"/>
                  <a:pt x="188" y="10"/>
                </a:cubicBezTo>
                <a:cubicBezTo>
                  <a:pt x="188" y="13"/>
                  <a:pt x="188" y="13"/>
                  <a:pt x="188" y="13"/>
                </a:cubicBezTo>
                <a:lnTo>
                  <a:pt x="185" y="13"/>
                </a:lnTo>
                <a:close/>
                <a:moveTo>
                  <a:pt x="185" y="23"/>
                </a:moveTo>
                <a:cubicBezTo>
                  <a:pt x="185" y="21"/>
                  <a:pt x="185" y="21"/>
                  <a:pt x="185" y="21"/>
                </a:cubicBezTo>
                <a:cubicBezTo>
                  <a:pt x="188" y="21"/>
                  <a:pt x="188" y="21"/>
                  <a:pt x="188" y="21"/>
                </a:cubicBezTo>
                <a:cubicBezTo>
                  <a:pt x="188" y="23"/>
                  <a:pt x="188" y="23"/>
                  <a:pt x="188" y="23"/>
                </a:cubicBezTo>
                <a:lnTo>
                  <a:pt x="185" y="23"/>
                </a:lnTo>
                <a:close/>
                <a:moveTo>
                  <a:pt x="185" y="34"/>
                </a:moveTo>
                <a:cubicBezTo>
                  <a:pt x="185" y="31"/>
                  <a:pt x="185" y="31"/>
                  <a:pt x="185" y="31"/>
                </a:cubicBezTo>
                <a:cubicBezTo>
                  <a:pt x="188" y="31"/>
                  <a:pt x="188" y="31"/>
                  <a:pt x="188" y="31"/>
                </a:cubicBezTo>
                <a:cubicBezTo>
                  <a:pt x="188" y="34"/>
                  <a:pt x="188" y="34"/>
                  <a:pt x="188" y="34"/>
                </a:cubicBezTo>
                <a:lnTo>
                  <a:pt x="185" y="34"/>
                </a:lnTo>
                <a:close/>
                <a:moveTo>
                  <a:pt x="185" y="44"/>
                </a:moveTo>
                <a:cubicBezTo>
                  <a:pt x="185" y="41"/>
                  <a:pt x="185" y="41"/>
                  <a:pt x="185" y="41"/>
                </a:cubicBezTo>
                <a:cubicBezTo>
                  <a:pt x="188" y="41"/>
                  <a:pt x="188" y="41"/>
                  <a:pt x="188" y="41"/>
                </a:cubicBezTo>
                <a:cubicBezTo>
                  <a:pt x="188" y="44"/>
                  <a:pt x="188" y="44"/>
                  <a:pt x="188" y="44"/>
                </a:cubicBezTo>
                <a:lnTo>
                  <a:pt x="185" y="44"/>
                </a:lnTo>
                <a:close/>
                <a:moveTo>
                  <a:pt x="185" y="75"/>
                </a:moveTo>
                <a:cubicBezTo>
                  <a:pt x="185" y="72"/>
                  <a:pt x="185" y="72"/>
                  <a:pt x="185" y="72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88" y="75"/>
                  <a:pt x="188" y="75"/>
                  <a:pt x="188" y="75"/>
                </a:cubicBezTo>
                <a:lnTo>
                  <a:pt x="185" y="75"/>
                </a:lnTo>
                <a:close/>
                <a:moveTo>
                  <a:pt x="185" y="85"/>
                </a:moveTo>
                <a:cubicBezTo>
                  <a:pt x="185" y="83"/>
                  <a:pt x="185" y="83"/>
                  <a:pt x="185" y="83"/>
                </a:cubicBezTo>
                <a:cubicBezTo>
                  <a:pt x="188" y="83"/>
                  <a:pt x="188" y="83"/>
                  <a:pt x="188" y="83"/>
                </a:cubicBezTo>
                <a:cubicBezTo>
                  <a:pt x="188" y="85"/>
                  <a:pt x="188" y="85"/>
                  <a:pt x="188" y="85"/>
                </a:cubicBezTo>
                <a:lnTo>
                  <a:pt x="185" y="85"/>
                </a:lnTo>
                <a:close/>
                <a:moveTo>
                  <a:pt x="185" y="96"/>
                </a:moveTo>
                <a:cubicBezTo>
                  <a:pt x="185" y="93"/>
                  <a:pt x="185" y="93"/>
                  <a:pt x="185" y="93"/>
                </a:cubicBezTo>
                <a:cubicBezTo>
                  <a:pt x="188" y="93"/>
                  <a:pt x="188" y="93"/>
                  <a:pt x="188" y="93"/>
                </a:cubicBezTo>
                <a:cubicBezTo>
                  <a:pt x="188" y="96"/>
                  <a:pt x="188" y="96"/>
                  <a:pt x="188" y="96"/>
                </a:cubicBezTo>
                <a:lnTo>
                  <a:pt x="185" y="96"/>
                </a:lnTo>
                <a:close/>
                <a:moveTo>
                  <a:pt x="185" y="106"/>
                </a:moveTo>
                <a:cubicBezTo>
                  <a:pt x="185" y="104"/>
                  <a:pt x="185" y="104"/>
                  <a:pt x="185" y="104"/>
                </a:cubicBezTo>
                <a:cubicBezTo>
                  <a:pt x="188" y="104"/>
                  <a:pt x="188" y="104"/>
                  <a:pt x="188" y="104"/>
                </a:cubicBezTo>
                <a:cubicBezTo>
                  <a:pt x="188" y="106"/>
                  <a:pt x="188" y="106"/>
                  <a:pt x="188" y="106"/>
                </a:cubicBezTo>
                <a:lnTo>
                  <a:pt x="185" y="106"/>
                </a:lnTo>
                <a:close/>
                <a:moveTo>
                  <a:pt x="185" y="117"/>
                </a:moveTo>
                <a:cubicBezTo>
                  <a:pt x="185" y="114"/>
                  <a:pt x="185" y="114"/>
                  <a:pt x="185" y="114"/>
                </a:cubicBezTo>
                <a:cubicBezTo>
                  <a:pt x="188" y="114"/>
                  <a:pt x="188" y="114"/>
                  <a:pt x="188" y="114"/>
                </a:cubicBezTo>
                <a:cubicBezTo>
                  <a:pt x="188" y="117"/>
                  <a:pt x="188" y="117"/>
                  <a:pt x="188" y="117"/>
                </a:cubicBezTo>
                <a:lnTo>
                  <a:pt x="185" y="117"/>
                </a:lnTo>
                <a:close/>
                <a:moveTo>
                  <a:pt x="185" y="127"/>
                </a:moveTo>
                <a:cubicBezTo>
                  <a:pt x="185" y="124"/>
                  <a:pt x="185" y="124"/>
                  <a:pt x="185" y="124"/>
                </a:cubicBezTo>
                <a:cubicBezTo>
                  <a:pt x="188" y="124"/>
                  <a:pt x="188" y="124"/>
                  <a:pt x="188" y="124"/>
                </a:cubicBezTo>
                <a:cubicBezTo>
                  <a:pt x="188" y="127"/>
                  <a:pt x="188" y="127"/>
                  <a:pt x="188" y="127"/>
                </a:cubicBezTo>
                <a:lnTo>
                  <a:pt x="185" y="127"/>
                </a:lnTo>
                <a:close/>
                <a:moveTo>
                  <a:pt x="185" y="137"/>
                </a:moveTo>
                <a:cubicBezTo>
                  <a:pt x="185" y="135"/>
                  <a:pt x="185" y="135"/>
                  <a:pt x="185" y="135"/>
                </a:cubicBezTo>
                <a:cubicBezTo>
                  <a:pt x="188" y="135"/>
                  <a:pt x="188" y="135"/>
                  <a:pt x="188" y="135"/>
                </a:cubicBezTo>
                <a:cubicBezTo>
                  <a:pt x="188" y="137"/>
                  <a:pt x="188" y="137"/>
                  <a:pt x="188" y="137"/>
                </a:cubicBezTo>
                <a:lnTo>
                  <a:pt x="185" y="137"/>
                </a:lnTo>
                <a:close/>
                <a:moveTo>
                  <a:pt x="185" y="148"/>
                </a:moveTo>
                <a:cubicBezTo>
                  <a:pt x="185" y="145"/>
                  <a:pt x="185" y="145"/>
                  <a:pt x="185" y="145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48"/>
                  <a:pt x="188" y="148"/>
                  <a:pt x="188" y="148"/>
                </a:cubicBezTo>
                <a:lnTo>
                  <a:pt x="185" y="148"/>
                </a:lnTo>
                <a:close/>
                <a:moveTo>
                  <a:pt x="185" y="158"/>
                </a:moveTo>
                <a:cubicBezTo>
                  <a:pt x="185" y="156"/>
                  <a:pt x="185" y="156"/>
                  <a:pt x="185" y="156"/>
                </a:cubicBezTo>
                <a:cubicBezTo>
                  <a:pt x="188" y="156"/>
                  <a:pt x="188" y="156"/>
                  <a:pt x="188" y="156"/>
                </a:cubicBezTo>
                <a:cubicBezTo>
                  <a:pt x="188" y="158"/>
                  <a:pt x="188" y="158"/>
                  <a:pt x="188" y="158"/>
                </a:cubicBezTo>
                <a:lnTo>
                  <a:pt x="185" y="158"/>
                </a:lnTo>
                <a:close/>
                <a:moveTo>
                  <a:pt x="185" y="166"/>
                </a:moveTo>
                <a:cubicBezTo>
                  <a:pt x="188" y="166"/>
                  <a:pt x="188" y="166"/>
                  <a:pt x="188" y="166"/>
                </a:cubicBezTo>
                <a:cubicBezTo>
                  <a:pt x="188" y="169"/>
                  <a:pt x="188" y="169"/>
                  <a:pt x="188" y="169"/>
                </a:cubicBezTo>
                <a:cubicBezTo>
                  <a:pt x="185" y="169"/>
                  <a:pt x="185" y="169"/>
                  <a:pt x="185" y="169"/>
                </a:cubicBezTo>
                <a:lnTo>
                  <a:pt x="185" y="166"/>
                </a:lnTo>
                <a:close/>
                <a:moveTo>
                  <a:pt x="185" y="176"/>
                </a:moveTo>
                <a:cubicBezTo>
                  <a:pt x="188" y="176"/>
                  <a:pt x="188" y="176"/>
                  <a:pt x="188" y="176"/>
                </a:cubicBezTo>
                <a:cubicBezTo>
                  <a:pt x="188" y="179"/>
                  <a:pt x="188" y="179"/>
                  <a:pt x="188" y="179"/>
                </a:cubicBezTo>
                <a:cubicBezTo>
                  <a:pt x="185" y="179"/>
                  <a:pt x="185" y="179"/>
                  <a:pt x="185" y="179"/>
                </a:cubicBezTo>
                <a:lnTo>
                  <a:pt x="185" y="176"/>
                </a:lnTo>
                <a:close/>
                <a:moveTo>
                  <a:pt x="196" y="23"/>
                </a:moveTo>
                <a:cubicBezTo>
                  <a:pt x="196" y="21"/>
                  <a:pt x="196" y="21"/>
                  <a:pt x="196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198" y="23"/>
                  <a:pt x="198" y="23"/>
                  <a:pt x="198" y="23"/>
                </a:cubicBezTo>
                <a:lnTo>
                  <a:pt x="196" y="23"/>
                </a:lnTo>
                <a:close/>
                <a:moveTo>
                  <a:pt x="196" y="65"/>
                </a:moveTo>
                <a:cubicBezTo>
                  <a:pt x="196" y="62"/>
                  <a:pt x="196" y="62"/>
                  <a:pt x="196" y="62"/>
                </a:cubicBezTo>
                <a:cubicBezTo>
                  <a:pt x="198" y="62"/>
                  <a:pt x="198" y="62"/>
                  <a:pt x="198" y="62"/>
                </a:cubicBezTo>
                <a:cubicBezTo>
                  <a:pt x="198" y="65"/>
                  <a:pt x="198" y="65"/>
                  <a:pt x="198" y="65"/>
                </a:cubicBezTo>
                <a:lnTo>
                  <a:pt x="196" y="65"/>
                </a:lnTo>
                <a:close/>
                <a:moveTo>
                  <a:pt x="196" y="106"/>
                </a:moveTo>
                <a:cubicBezTo>
                  <a:pt x="196" y="104"/>
                  <a:pt x="196" y="104"/>
                  <a:pt x="196" y="104"/>
                </a:cubicBezTo>
                <a:cubicBezTo>
                  <a:pt x="198" y="104"/>
                  <a:pt x="198" y="104"/>
                  <a:pt x="198" y="104"/>
                </a:cubicBezTo>
                <a:cubicBezTo>
                  <a:pt x="198" y="106"/>
                  <a:pt x="198" y="106"/>
                  <a:pt x="198" y="106"/>
                </a:cubicBezTo>
                <a:lnTo>
                  <a:pt x="196" y="106"/>
                </a:lnTo>
                <a:close/>
                <a:moveTo>
                  <a:pt x="196" y="148"/>
                </a:moveTo>
                <a:cubicBezTo>
                  <a:pt x="196" y="145"/>
                  <a:pt x="196" y="145"/>
                  <a:pt x="196" y="145"/>
                </a:cubicBezTo>
                <a:cubicBezTo>
                  <a:pt x="198" y="145"/>
                  <a:pt x="198" y="145"/>
                  <a:pt x="198" y="145"/>
                </a:cubicBezTo>
                <a:cubicBezTo>
                  <a:pt x="198" y="148"/>
                  <a:pt x="198" y="148"/>
                  <a:pt x="198" y="148"/>
                </a:cubicBezTo>
                <a:lnTo>
                  <a:pt x="196" y="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5805849" y="1285731"/>
            <a:ext cx="223145" cy="223145"/>
          </a:xfrm>
          <a:custGeom>
            <a:pathLst>
              <a:path extrusionOk="0" h="208" w="208">
                <a:moveTo>
                  <a:pt x="0" y="208"/>
                </a:moveTo>
                <a:cubicBezTo>
                  <a:pt x="0" y="0"/>
                  <a:pt x="0" y="0"/>
                  <a:pt x="0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187"/>
                  <a:pt x="21" y="187"/>
                  <a:pt x="21" y="187"/>
                </a:cubicBezTo>
                <a:cubicBezTo>
                  <a:pt x="208" y="187"/>
                  <a:pt x="208" y="187"/>
                  <a:pt x="208" y="187"/>
                </a:cubicBezTo>
                <a:cubicBezTo>
                  <a:pt x="208" y="208"/>
                  <a:pt x="208" y="208"/>
                  <a:pt x="208" y="208"/>
                </a:cubicBezTo>
                <a:lnTo>
                  <a:pt x="0" y="208"/>
                </a:lnTo>
                <a:close/>
                <a:moveTo>
                  <a:pt x="29" y="23"/>
                </a:moveTo>
                <a:cubicBezTo>
                  <a:pt x="29" y="21"/>
                  <a:pt x="29" y="21"/>
                  <a:pt x="29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3"/>
                  <a:pt x="32" y="23"/>
                  <a:pt x="32" y="23"/>
                </a:cubicBezTo>
                <a:lnTo>
                  <a:pt x="29" y="23"/>
                </a:lnTo>
                <a:close/>
                <a:moveTo>
                  <a:pt x="29" y="65"/>
                </a:moveTo>
                <a:cubicBezTo>
                  <a:pt x="29" y="62"/>
                  <a:pt x="29" y="62"/>
                  <a:pt x="29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5"/>
                  <a:pt x="32" y="65"/>
                  <a:pt x="32" y="65"/>
                </a:cubicBezTo>
                <a:lnTo>
                  <a:pt x="29" y="65"/>
                </a:lnTo>
                <a:close/>
                <a:moveTo>
                  <a:pt x="29" y="106"/>
                </a:moveTo>
                <a:cubicBezTo>
                  <a:pt x="29" y="104"/>
                  <a:pt x="29" y="104"/>
                  <a:pt x="29" y="104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2" y="106"/>
                  <a:pt x="32" y="106"/>
                  <a:pt x="32" y="106"/>
                </a:cubicBezTo>
                <a:lnTo>
                  <a:pt x="29" y="106"/>
                </a:lnTo>
                <a:close/>
                <a:moveTo>
                  <a:pt x="32" y="176"/>
                </a:moveTo>
                <a:cubicBezTo>
                  <a:pt x="32" y="133"/>
                  <a:pt x="32" y="133"/>
                  <a:pt x="32" y="133"/>
                </a:cubicBezTo>
                <a:cubicBezTo>
                  <a:pt x="32" y="130"/>
                  <a:pt x="33" y="128"/>
                  <a:pt x="35" y="127"/>
                </a:cubicBezTo>
                <a:cubicBezTo>
                  <a:pt x="83" y="79"/>
                  <a:pt x="83" y="79"/>
                  <a:pt x="83" y="79"/>
                </a:cubicBezTo>
                <a:cubicBezTo>
                  <a:pt x="84" y="77"/>
                  <a:pt x="86" y="75"/>
                  <a:pt x="89" y="75"/>
                </a:cubicBezTo>
                <a:cubicBezTo>
                  <a:pt x="91" y="75"/>
                  <a:pt x="93" y="76"/>
                  <a:pt x="95" y="78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02" y="83"/>
                  <a:pt x="102" y="83"/>
                  <a:pt x="102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5" y="104"/>
                  <a:pt x="125" y="104"/>
                  <a:pt x="125" y="104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25" y="109"/>
                  <a:pt x="125" y="109"/>
                  <a:pt x="125" y="109"/>
                </a:cubicBezTo>
                <a:cubicBezTo>
                  <a:pt x="196" y="38"/>
                  <a:pt x="196" y="38"/>
                  <a:pt x="196" y="38"/>
                </a:cubicBezTo>
                <a:cubicBezTo>
                  <a:pt x="197" y="37"/>
                  <a:pt x="198" y="36"/>
                  <a:pt x="200" y="36"/>
                </a:cubicBezTo>
                <a:cubicBezTo>
                  <a:pt x="201" y="36"/>
                  <a:pt x="203" y="36"/>
                  <a:pt x="204" y="36"/>
                </a:cubicBezTo>
                <a:cubicBezTo>
                  <a:pt x="205" y="37"/>
                  <a:pt x="206" y="38"/>
                  <a:pt x="207" y="39"/>
                </a:cubicBezTo>
                <a:cubicBezTo>
                  <a:pt x="208" y="40"/>
                  <a:pt x="208" y="41"/>
                  <a:pt x="208" y="43"/>
                </a:cubicBezTo>
                <a:cubicBezTo>
                  <a:pt x="208" y="43"/>
                  <a:pt x="208" y="43"/>
                  <a:pt x="208" y="43"/>
                </a:cubicBezTo>
                <a:cubicBezTo>
                  <a:pt x="208" y="176"/>
                  <a:pt x="208" y="176"/>
                  <a:pt x="208" y="176"/>
                </a:cubicBezTo>
                <a:lnTo>
                  <a:pt x="32" y="176"/>
                </a:lnTo>
                <a:close/>
                <a:moveTo>
                  <a:pt x="40" y="23"/>
                </a:moveTo>
                <a:cubicBezTo>
                  <a:pt x="40" y="21"/>
                  <a:pt x="40" y="21"/>
                  <a:pt x="40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3"/>
                  <a:pt x="42" y="23"/>
                  <a:pt x="42" y="23"/>
                </a:cubicBezTo>
                <a:lnTo>
                  <a:pt x="40" y="23"/>
                </a:lnTo>
                <a:close/>
                <a:moveTo>
                  <a:pt x="40" y="65"/>
                </a:moveTo>
                <a:cubicBezTo>
                  <a:pt x="40" y="62"/>
                  <a:pt x="40" y="62"/>
                  <a:pt x="40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65"/>
                  <a:pt x="42" y="65"/>
                  <a:pt x="42" y="65"/>
                </a:cubicBezTo>
                <a:lnTo>
                  <a:pt x="40" y="65"/>
                </a:lnTo>
                <a:close/>
                <a:moveTo>
                  <a:pt x="40" y="106"/>
                </a:moveTo>
                <a:cubicBezTo>
                  <a:pt x="40" y="104"/>
                  <a:pt x="40" y="104"/>
                  <a:pt x="40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6"/>
                  <a:pt x="42" y="106"/>
                  <a:pt x="42" y="106"/>
                </a:cubicBezTo>
                <a:lnTo>
                  <a:pt x="40" y="106"/>
                </a:lnTo>
                <a:close/>
                <a:moveTo>
                  <a:pt x="50" y="23"/>
                </a:moveTo>
                <a:cubicBezTo>
                  <a:pt x="50" y="21"/>
                  <a:pt x="50" y="21"/>
                  <a:pt x="50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3"/>
                  <a:pt x="52" y="23"/>
                  <a:pt x="52" y="23"/>
                </a:cubicBezTo>
                <a:lnTo>
                  <a:pt x="50" y="23"/>
                </a:lnTo>
                <a:close/>
                <a:moveTo>
                  <a:pt x="50" y="65"/>
                </a:moveTo>
                <a:cubicBezTo>
                  <a:pt x="50" y="62"/>
                  <a:pt x="50" y="62"/>
                  <a:pt x="50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5"/>
                  <a:pt x="52" y="65"/>
                  <a:pt x="52" y="65"/>
                </a:cubicBezTo>
                <a:lnTo>
                  <a:pt x="50" y="65"/>
                </a:lnTo>
                <a:close/>
                <a:moveTo>
                  <a:pt x="50" y="106"/>
                </a:moveTo>
                <a:cubicBezTo>
                  <a:pt x="50" y="104"/>
                  <a:pt x="50" y="104"/>
                  <a:pt x="50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6"/>
                  <a:pt x="52" y="106"/>
                  <a:pt x="52" y="106"/>
                </a:cubicBezTo>
                <a:lnTo>
                  <a:pt x="50" y="106"/>
                </a:lnTo>
                <a:close/>
                <a:moveTo>
                  <a:pt x="60" y="13"/>
                </a:moveTo>
                <a:cubicBezTo>
                  <a:pt x="60" y="10"/>
                  <a:pt x="60" y="10"/>
                  <a:pt x="60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3"/>
                  <a:pt x="63" y="13"/>
                  <a:pt x="63" y="13"/>
                </a:cubicBezTo>
                <a:lnTo>
                  <a:pt x="60" y="13"/>
                </a:lnTo>
                <a:close/>
                <a:moveTo>
                  <a:pt x="60" y="23"/>
                </a:moveTo>
                <a:cubicBezTo>
                  <a:pt x="60" y="21"/>
                  <a:pt x="60" y="21"/>
                  <a:pt x="60" y="21"/>
                </a:cubicBezTo>
                <a:cubicBezTo>
                  <a:pt x="63" y="21"/>
                  <a:pt x="63" y="21"/>
                  <a:pt x="63" y="21"/>
                </a:cubicBezTo>
                <a:cubicBezTo>
                  <a:pt x="63" y="23"/>
                  <a:pt x="63" y="23"/>
                  <a:pt x="63" y="23"/>
                </a:cubicBezTo>
                <a:lnTo>
                  <a:pt x="60" y="23"/>
                </a:lnTo>
                <a:close/>
                <a:moveTo>
                  <a:pt x="60" y="34"/>
                </a:moveTo>
                <a:cubicBezTo>
                  <a:pt x="60" y="31"/>
                  <a:pt x="60" y="31"/>
                  <a:pt x="60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4"/>
                  <a:pt x="63" y="34"/>
                  <a:pt x="63" y="34"/>
                </a:cubicBezTo>
                <a:lnTo>
                  <a:pt x="60" y="34"/>
                </a:lnTo>
                <a:close/>
                <a:moveTo>
                  <a:pt x="60" y="44"/>
                </a:moveTo>
                <a:cubicBezTo>
                  <a:pt x="60" y="41"/>
                  <a:pt x="60" y="41"/>
                  <a:pt x="60" y="41"/>
                </a:cubicBezTo>
                <a:cubicBezTo>
                  <a:pt x="63" y="41"/>
                  <a:pt x="63" y="41"/>
                  <a:pt x="63" y="41"/>
                </a:cubicBezTo>
                <a:cubicBezTo>
                  <a:pt x="63" y="44"/>
                  <a:pt x="63" y="44"/>
                  <a:pt x="63" y="44"/>
                </a:cubicBezTo>
                <a:lnTo>
                  <a:pt x="60" y="44"/>
                </a:lnTo>
                <a:close/>
                <a:moveTo>
                  <a:pt x="60" y="54"/>
                </a:moveTo>
                <a:cubicBezTo>
                  <a:pt x="60" y="52"/>
                  <a:pt x="60" y="52"/>
                  <a:pt x="60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4"/>
                  <a:pt x="63" y="54"/>
                  <a:pt x="63" y="54"/>
                </a:cubicBezTo>
                <a:lnTo>
                  <a:pt x="60" y="54"/>
                </a:lnTo>
                <a:close/>
                <a:moveTo>
                  <a:pt x="60" y="65"/>
                </a:moveTo>
                <a:cubicBezTo>
                  <a:pt x="60" y="62"/>
                  <a:pt x="60" y="62"/>
                  <a:pt x="60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65"/>
                  <a:pt x="63" y="65"/>
                  <a:pt x="63" y="65"/>
                </a:cubicBezTo>
                <a:lnTo>
                  <a:pt x="60" y="65"/>
                </a:lnTo>
                <a:close/>
                <a:moveTo>
                  <a:pt x="60" y="75"/>
                </a:moveTo>
                <a:cubicBezTo>
                  <a:pt x="60" y="72"/>
                  <a:pt x="60" y="72"/>
                  <a:pt x="60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5"/>
                  <a:pt x="63" y="75"/>
                  <a:pt x="63" y="75"/>
                </a:cubicBezTo>
                <a:lnTo>
                  <a:pt x="60" y="75"/>
                </a:lnTo>
                <a:close/>
                <a:moveTo>
                  <a:pt x="60" y="85"/>
                </a:moveTo>
                <a:cubicBezTo>
                  <a:pt x="60" y="83"/>
                  <a:pt x="60" y="83"/>
                  <a:pt x="60" y="83"/>
                </a:cubicBezTo>
                <a:cubicBezTo>
                  <a:pt x="63" y="83"/>
                  <a:pt x="63" y="83"/>
                  <a:pt x="63" y="83"/>
                </a:cubicBezTo>
                <a:cubicBezTo>
                  <a:pt x="63" y="85"/>
                  <a:pt x="63" y="85"/>
                  <a:pt x="63" y="85"/>
                </a:cubicBezTo>
                <a:lnTo>
                  <a:pt x="60" y="85"/>
                </a:lnTo>
                <a:close/>
                <a:moveTo>
                  <a:pt x="60" y="96"/>
                </a:moveTo>
                <a:cubicBezTo>
                  <a:pt x="60" y="93"/>
                  <a:pt x="60" y="93"/>
                  <a:pt x="60" y="93"/>
                </a:cubicBezTo>
                <a:cubicBezTo>
                  <a:pt x="63" y="93"/>
                  <a:pt x="63" y="93"/>
                  <a:pt x="63" y="93"/>
                </a:cubicBezTo>
                <a:cubicBezTo>
                  <a:pt x="63" y="96"/>
                  <a:pt x="63" y="96"/>
                  <a:pt x="63" y="96"/>
                </a:cubicBezTo>
                <a:lnTo>
                  <a:pt x="60" y="96"/>
                </a:lnTo>
                <a:close/>
                <a:moveTo>
                  <a:pt x="71" y="23"/>
                </a:moveTo>
                <a:cubicBezTo>
                  <a:pt x="71" y="21"/>
                  <a:pt x="71" y="21"/>
                  <a:pt x="71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3" y="23"/>
                  <a:pt x="73" y="23"/>
                  <a:pt x="73" y="23"/>
                </a:cubicBezTo>
                <a:lnTo>
                  <a:pt x="71" y="23"/>
                </a:lnTo>
                <a:close/>
                <a:moveTo>
                  <a:pt x="71" y="65"/>
                </a:moveTo>
                <a:cubicBezTo>
                  <a:pt x="71" y="62"/>
                  <a:pt x="71" y="62"/>
                  <a:pt x="71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5"/>
                  <a:pt x="73" y="65"/>
                  <a:pt x="73" y="65"/>
                </a:cubicBezTo>
                <a:lnTo>
                  <a:pt x="71" y="65"/>
                </a:lnTo>
                <a:close/>
                <a:moveTo>
                  <a:pt x="81" y="23"/>
                </a:moveTo>
                <a:cubicBezTo>
                  <a:pt x="81" y="21"/>
                  <a:pt x="81" y="21"/>
                  <a:pt x="81" y="21"/>
                </a:cubicBezTo>
                <a:cubicBezTo>
                  <a:pt x="84" y="21"/>
                  <a:pt x="84" y="21"/>
                  <a:pt x="84" y="21"/>
                </a:cubicBezTo>
                <a:cubicBezTo>
                  <a:pt x="84" y="23"/>
                  <a:pt x="84" y="23"/>
                  <a:pt x="84" y="23"/>
                </a:cubicBezTo>
                <a:lnTo>
                  <a:pt x="81" y="23"/>
                </a:lnTo>
                <a:close/>
                <a:moveTo>
                  <a:pt x="81" y="65"/>
                </a:moveTo>
                <a:cubicBezTo>
                  <a:pt x="81" y="62"/>
                  <a:pt x="81" y="62"/>
                  <a:pt x="81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5"/>
                  <a:pt x="84" y="65"/>
                  <a:pt x="84" y="65"/>
                </a:cubicBezTo>
                <a:lnTo>
                  <a:pt x="81" y="65"/>
                </a:lnTo>
                <a:close/>
                <a:moveTo>
                  <a:pt x="91" y="23"/>
                </a:moveTo>
                <a:cubicBezTo>
                  <a:pt x="91" y="21"/>
                  <a:pt x="91" y="21"/>
                  <a:pt x="91" y="21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3"/>
                  <a:pt x="94" y="23"/>
                  <a:pt x="94" y="23"/>
                </a:cubicBezTo>
                <a:lnTo>
                  <a:pt x="91" y="23"/>
                </a:lnTo>
                <a:close/>
                <a:moveTo>
                  <a:pt x="91" y="65"/>
                </a:moveTo>
                <a:cubicBezTo>
                  <a:pt x="91" y="62"/>
                  <a:pt x="91" y="62"/>
                  <a:pt x="91" y="62"/>
                </a:cubicBezTo>
                <a:cubicBezTo>
                  <a:pt x="94" y="62"/>
                  <a:pt x="94" y="62"/>
                  <a:pt x="94" y="62"/>
                </a:cubicBezTo>
                <a:cubicBezTo>
                  <a:pt x="94" y="65"/>
                  <a:pt x="94" y="65"/>
                  <a:pt x="94" y="65"/>
                </a:cubicBezTo>
                <a:lnTo>
                  <a:pt x="91" y="65"/>
                </a:lnTo>
                <a:close/>
                <a:moveTo>
                  <a:pt x="102" y="13"/>
                </a:moveTo>
                <a:cubicBezTo>
                  <a:pt x="102" y="10"/>
                  <a:pt x="102" y="10"/>
                  <a:pt x="102" y="1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13"/>
                  <a:pt x="104" y="13"/>
                  <a:pt x="104" y="13"/>
                </a:cubicBezTo>
                <a:lnTo>
                  <a:pt x="102" y="13"/>
                </a:lnTo>
                <a:close/>
                <a:moveTo>
                  <a:pt x="102" y="23"/>
                </a:moveTo>
                <a:cubicBezTo>
                  <a:pt x="102" y="21"/>
                  <a:pt x="102" y="21"/>
                  <a:pt x="102" y="21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104" y="23"/>
                  <a:pt x="104" y="23"/>
                  <a:pt x="104" y="23"/>
                </a:cubicBezTo>
                <a:lnTo>
                  <a:pt x="102" y="23"/>
                </a:lnTo>
                <a:close/>
                <a:moveTo>
                  <a:pt x="102" y="34"/>
                </a:moveTo>
                <a:cubicBezTo>
                  <a:pt x="102" y="31"/>
                  <a:pt x="102" y="31"/>
                  <a:pt x="102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4"/>
                  <a:pt x="104" y="34"/>
                  <a:pt x="104" y="34"/>
                </a:cubicBezTo>
                <a:lnTo>
                  <a:pt x="102" y="34"/>
                </a:lnTo>
                <a:close/>
                <a:moveTo>
                  <a:pt x="102" y="44"/>
                </a:moveTo>
                <a:cubicBezTo>
                  <a:pt x="102" y="41"/>
                  <a:pt x="102" y="41"/>
                  <a:pt x="102" y="41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4"/>
                  <a:pt x="104" y="44"/>
                  <a:pt x="104" y="44"/>
                </a:cubicBezTo>
                <a:lnTo>
                  <a:pt x="102" y="44"/>
                </a:lnTo>
                <a:close/>
                <a:moveTo>
                  <a:pt x="102" y="54"/>
                </a:moveTo>
                <a:cubicBezTo>
                  <a:pt x="102" y="52"/>
                  <a:pt x="102" y="52"/>
                  <a:pt x="102" y="52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4" y="54"/>
                  <a:pt x="104" y="54"/>
                  <a:pt x="104" y="54"/>
                </a:cubicBezTo>
                <a:lnTo>
                  <a:pt x="102" y="54"/>
                </a:lnTo>
                <a:close/>
                <a:moveTo>
                  <a:pt x="102" y="65"/>
                </a:moveTo>
                <a:cubicBezTo>
                  <a:pt x="102" y="62"/>
                  <a:pt x="102" y="62"/>
                  <a:pt x="102" y="62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4" y="65"/>
                  <a:pt x="104" y="65"/>
                  <a:pt x="104" y="65"/>
                </a:cubicBezTo>
                <a:lnTo>
                  <a:pt x="102" y="65"/>
                </a:lnTo>
                <a:close/>
                <a:moveTo>
                  <a:pt x="102" y="75"/>
                </a:moveTo>
                <a:cubicBezTo>
                  <a:pt x="102" y="72"/>
                  <a:pt x="102" y="72"/>
                  <a:pt x="102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75"/>
                  <a:pt x="104" y="75"/>
                  <a:pt x="104" y="75"/>
                </a:cubicBezTo>
                <a:lnTo>
                  <a:pt x="102" y="75"/>
                </a:lnTo>
                <a:close/>
                <a:moveTo>
                  <a:pt x="112" y="23"/>
                </a:moveTo>
                <a:cubicBezTo>
                  <a:pt x="112" y="21"/>
                  <a:pt x="112" y="21"/>
                  <a:pt x="112" y="21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15" y="23"/>
                  <a:pt x="115" y="23"/>
                  <a:pt x="115" y="23"/>
                </a:cubicBezTo>
                <a:lnTo>
                  <a:pt x="112" y="23"/>
                </a:lnTo>
                <a:close/>
                <a:moveTo>
                  <a:pt x="112" y="65"/>
                </a:moveTo>
                <a:cubicBezTo>
                  <a:pt x="112" y="62"/>
                  <a:pt x="112" y="62"/>
                  <a:pt x="112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5" y="65"/>
                  <a:pt x="115" y="65"/>
                  <a:pt x="115" y="65"/>
                </a:cubicBezTo>
                <a:lnTo>
                  <a:pt x="112" y="65"/>
                </a:lnTo>
                <a:close/>
                <a:moveTo>
                  <a:pt x="123" y="23"/>
                </a:moveTo>
                <a:cubicBezTo>
                  <a:pt x="123" y="21"/>
                  <a:pt x="123" y="21"/>
                  <a:pt x="123" y="21"/>
                </a:cubicBezTo>
                <a:cubicBezTo>
                  <a:pt x="125" y="21"/>
                  <a:pt x="125" y="21"/>
                  <a:pt x="125" y="21"/>
                </a:cubicBezTo>
                <a:cubicBezTo>
                  <a:pt x="125" y="23"/>
                  <a:pt x="125" y="23"/>
                  <a:pt x="125" y="23"/>
                </a:cubicBezTo>
                <a:lnTo>
                  <a:pt x="123" y="23"/>
                </a:lnTo>
                <a:close/>
                <a:moveTo>
                  <a:pt x="123" y="65"/>
                </a:moveTo>
                <a:cubicBezTo>
                  <a:pt x="123" y="62"/>
                  <a:pt x="123" y="62"/>
                  <a:pt x="123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5"/>
                  <a:pt x="125" y="65"/>
                  <a:pt x="125" y="65"/>
                </a:cubicBezTo>
                <a:lnTo>
                  <a:pt x="123" y="65"/>
                </a:lnTo>
                <a:close/>
                <a:moveTo>
                  <a:pt x="133" y="23"/>
                </a:moveTo>
                <a:cubicBezTo>
                  <a:pt x="133" y="21"/>
                  <a:pt x="133" y="21"/>
                  <a:pt x="133" y="21"/>
                </a:cubicBezTo>
                <a:cubicBezTo>
                  <a:pt x="136" y="21"/>
                  <a:pt x="136" y="21"/>
                  <a:pt x="136" y="21"/>
                </a:cubicBezTo>
                <a:cubicBezTo>
                  <a:pt x="136" y="23"/>
                  <a:pt x="136" y="23"/>
                  <a:pt x="136" y="23"/>
                </a:cubicBezTo>
                <a:lnTo>
                  <a:pt x="133" y="23"/>
                </a:lnTo>
                <a:close/>
                <a:moveTo>
                  <a:pt x="133" y="65"/>
                </a:moveTo>
                <a:cubicBezTo>
                  <a:pt x="133" y="62"/>
                  <a:pt x="133" y="62"/>
                  <a:pt x="133" y="62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6" y="65"/>
                  <a:pt x="136" y="65"/>
                  <a:pt x="136" y="65"/>
                </a:cubicBezTo>
                <a:lnTo>
                  <a:pt x="133" y="65"/>
                </a:lnTo>
                <a:close/>
                <a:moveTo>
                  <a:pt x="143" y="13"/>
                </a:moveTo>
                <a:cubicBezTo>
                  <a:pt x="143" y="10"/>
                  <a:pt x="143" y="10"/>
                  <a:pt x="143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3"/>
                  <a:pt x="146" y="13"/>
                  <a:pt x="146" y="13"/>
                </a:cubicBezTo>
                <a:lnTo>
                  <a:pt x="143" y="13"/>
                </a:lnTo>
                <a:close/>
                <a:moveTo>
                  <a:pt x="143" y="23"/>
                </a:moveTo>
                <a:cubicBezTo>
                  <a:pt x="143" y="21"/>
                  <a:pt x="143" y="21"/>
                  <a:pt x="143" y="21"/>
                </a:cubicBezTo>
                <a:cubicBezTo>
                  <a:pt x="146" y="21"/>
                  <a:pt x="146" y="21"/>
                  <a:pt x="146" y="21"/>
                </a:cubicBezTo>
                <a:cubicBezTo>
                  <a:pt x="146" y="23"/>
                  <a:pt x="146" y="23"/>
                  <a:pt x="146" y="23"/>
                </a:cubicBezTo>
                <a:lnTo>
                  <a:pt x="143" y="23"/>
                </a:lnTo>
                <a:close/>
                <a:moveTo>
                  <a:pt x="143" y="34"/>
                </a:moveTo>
                <a:cubicBezTo>
                  <a:pt x="143" y="31"/>
                  <a:pt x="143" y="31"/>
                  <a:pt x="143" y="31"/>
                </a:cubicBezTo>
                <a:cubicBezTo>
                  <a:pt x="146" y="31"/>
                  <a:pt x="146" y="31"/>
                  <a:pt x="146" y="31"/>
                </a:cubicBezTo>
                <a:cubicBezTo>
                  <a:pt x="146" y="34"/>
                  <a:pt x="146" y="34"/>
                  <a:pt x="146" y="34"/>
                </a:cubicBezTo>
                <a:lnTo>
                  <a:pt x="143" y="34"/>
                </a:lnTo>
                <a:close/>
                <a:moveTo>
                  <a:pt x="143" y="44"/>
                </a:moveTo>
                <a:cubicBezTo>
                  <a:pt x="143" y="41"/>
                  <a:pt x="143" y="41"/>
                  <a:pt x="143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6" y="44"/>
                  <a:pt x="146" y="44"/>
                  <a:pt x="146" y="44"/>
                </a:cubicBezTo>
                <a:lnTo>
                  <a:pt x="143" y="44"/>
                </a:lnTo>
                <a:close/>
                <a:moveTo>
                  <a:pt x="143" y="54"/>
                </a:moveTo>
                <a:cubicBezTo>
                  <a:pt x="143" y="52"/>
                  <a:pt x="143" y="52"/>
                  <a:pt x="143" y="52"/>
                </a:cubicBezTo>
                <a:cubicBezTo>
                  <a:pt x="146" y="52"/>
                  <a:pt x="146" y="52"/>
                  <a:pt x="146" y="52"/>
                </a:cubicBezTo>
                <a:cubicBezTo>
                  <a:pt x="146" y="54"/>
                  <a:pt x="146" y="54"/>
                  <a:pt x="146" y="54"/>
                </a:cubicBezTo>
                <a:lnTo>
                  <a:pt x="143" y="54"/>
                </a:lnTo>
                <a:close/>
                <a:moveTo>
                  <a:pt x="143" y="65"/>
                </a:moveTo>
                <a:cubicBezTo>
                  <a:pt x="143" y="62"/>
                  <a:pt x="143" y="62"/>
                  <a:pt x="143" y="62"/>
                </a:cubicBezTo>
                <a:cubicBezTo>
                  <a:pt x="146" y="62"/>
                  <a:pt x="146" y="62"/>
                  <a:pt x="146" y="62"/>
                </a:cubicBezTo>
                <a:cubicBezTo>
                  <a:pt x="146" y="65"/>
                  <a:pt x="146" y="65"/>
                  <a:pt x="146" y="65"/>
                </a:cubicBezTo>
                <a:lnTo>
                  <a:pt x="143" y="65"/>
                </a:lnTo>
                <a:close/>
                <a:moveTo>
                  <a:pt x="143" y="75"/>
                </a:moveTo>
                <a:cubicBezTo>
                  <a:pt x="143" y="72"/>
                  <a:pt x="143" y="72"/>
                  <a:pt x="143" y="72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46" y="75"/>
                  <a:pt x="146" y="75"/>
                  <a:pt x="146" y="75"/>
                </a:cubicBezTo>
                <a:lnTo>
                  <a:pt x="143" y="75"/>
                </a:lnTo>
                <a:close/>
                <a:moveTo>
                  <a:pt x="143" y="85"/>
                </a:moveTo>
                <a:cubicBezTo>
                  <a:pt x="143" y="83"/>
                  <a:pt x="143" y="83"/>
                  <a:pt x="143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6" y="85"/>
                  <a:pt x="146" y="85"/>
                  <a:pt x="146" y="85"/>
                </a:cubicBezTo>
                <a:lnTo>
                  <a:pt x="143" y="85"/>
                </a:lnTo>
                <a:close/>
                <a:moveTo>
                  <a:pt x="154" y="23"/>
                </a:moveTo>
                <a:cubicBezTo>
                  <a:pt x="154" y="21"/>
                  <a:pt x="154" y="21"/>
                  <a:pt x="154" y="21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6" y="23"/>
                  <a:pt x="156" y="23"/>
                  <a:pt x="156" y="23"/>
                </a:cubicBezTo>
                <a:lnTo>
                  <a:pt x="154" y="23"/>
                </a:lnTo>
                <a:close/>
                <a:moveTo>
                  <a:pt x="154" y="65"/>
                </a:moveTo>
                <a:cubicBezTo>
                  <a:pt x="154" y="62"/>
                  <a:pt x="154" y="62"/>
                  <a:pt x="154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5"/>
                  <a:pt x="156" y="65"/>
                  <a:pt x="156" y="65"/>
                </a:cubicBezTo>
                <a:lnTo>
                  <a:pt x="154" y="65"/>
                </a:lnTo>
                <a:close/>
                <a:moveTo>
                  <a:pt x="164" y="23"/>
                </a:moveTo>
                <a:cubicBezTo>
                  <a:pt x="164" y="21"/>
                  <a:pt x="164" y="21"/>
                  <a:pt x="164" y="21"/>
                </a:cubicBezTo>
                <a:cubicBezTo>
                  <a:pt x="167" y="21"/>
                  <a:pt x="167" y="21"/>
                  <a:pt x="167" y="21"/>
                </a:cubicBezTo>
                <a:cubicBezTo>
                  <a:pt x="167" y="23"/>
                  <a:pt x="167" y="23"/>
                  <a:pt x="167" y="23"/>
                </a:cubicBezTo>
                <a:lnTo>
                  <a:pt x="164" y="23"/>
                </a:lnTo>
                <a:close/>
                <a:moveTo>
                  <a:pt x="164" y="65"/>
                </a:moveTo>
                <a:cubicBezTo>
                  <a:pt x="164" y="62"/>
                  <a:pt x="164" y="62"/>
                  <a:pt x="164" y="62"/>
                </a:cubicBezTo>
                <a:cubicBezTo>
                  <a:pt x="167" y="62"/>
                  <a:pt x="167" y="62"/>
                  <a:pt x="167" y="62"/>
                </a:cubicBezTo>
                <a:cubicBezTo>
                  <a:pt x="167" y="65"/>
                  <a:pt x="167" y="65"/>
                  <a:pt x="167" y="65"/>
                </a:cubicBezTo>
                <a:lnTo>
                  <a:pt x="164" y="65"/>
                </a:lnTo>
                <a:close/>
                <a:moveTo>
                  <a:pt x="174" y="23"/>
                </a:moveTo>
                <a:cubicBezTo>
                  <a:pt x="174" y="21"/>
                  <a:pt x="174" y="21"/>
                  <a:pt x="174" y="21"/>
                </a:cubicBezTo>
                <a:cubicBezTo>
                  <a:pt x="177" y="21"/>
                  <a:pt x="177" y="21"/>
                  <a:pt x="177" y="21"/>
                </a:cubicBezTo>
                <a:cubicBezTo>
                  <a:pt x="177" y="23"/>
                  <a:pt x="177" y="23"/>
                  <a:pt x="177" y="23"/>
                </a:cubicBezTo>
                <a:lnTo>
                  <a:pt x="174" y="23"/>
                </a:lnTo>
                <a:close/>
                <a:moveTo>
                  <a:pt x="185" y="13"/>
                </a:moveTo>
                <a:cubicBezTo>
                  <a:pt x="185" y="10"/>
                  <a:pt x="185" y="10"/>
                  <a:pt x="185" y="10"/>
                </a:cubicBezTo>
                <a:cubicBezTo>
                  <a:pt x="187" y="10"/>
                  <a:pt x="187" y="10"/>
                  <a:pt x="187" y="10"/>
                </a:cubicBezTo>
                <a:cubicBezTo>
                  <a:pt x="187" y="13"/>
                  <a:pt x="187" y="13"/>
                  <a:pt x="187" y="13"/>
                </a:cubicBezTo>
                <a:lnTo>
                  <a:pt x="185" y="13"/>
                </a:lnTo>
                <a:close/>
                <a:moveTo>
                  <a:pt x="185" y="23"/>
                </a:moveTo>
                <a:cubicBezTo>
                  <a:pt x="185" y="21"/>
                  <a:pt x="185" y="21"/>
                  <a:pt x="185" y="21"/>
                </a:cubicBezTo>
                <a:cubicBezTo>
                  <a:pt x="187" y="21"/>
                  <a:pt x="187" y="21"/>
                  <a:pt x="187" y="21"/>
                </a:cubicBezTo>
                <a:cubicBezTo>
                  <a:pt x="187" y="23"/>
                  <a:pt x="187" y="23"/>
                  <a:pt x="187" y="23"/>
                </a:cubicBezTo>
                <a:lnTo>
                  <a:pt x="185" y="23"/>
                </a:lnTo>
                <a:close/>
                <a:moveTo>
                  <a:pt x="185" y="34"/>
                </a:moveTo>
                <a:cubicBezTo>
                  <a:pt x="185" y="31"/>
                  <a:pt x="185" y="31"/>
                  <a:pt x="185" y="31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187" y="34"/>
                  <a:pt x="187" y="34"/>
                  <a:pt x="187" y="34"/>
                </a:cubicBezTo>
                <a:lnTo>
                  <a:pt x="185" y="34"/>
                </a:lnTo>
                <a:close/>
                <a:moveTo>
                  <a:pt x="185" y="44"/>
                </a:moveTo>
                <a:cubicBezTo>
                  <a:pt x="185" y="41"/>
                  <a:pt x="185" y="41"/>
                  <a:pt x="185" y="41"/>
                </a:cubicBezTo>
                <a:cubicBezTo>
                  <a:pt x="187" y="41"/>
                  <a:pt x="187" y="41"/>
                  <a:pt x="187" y="41"/>
                </a:cubicBezTo>
                <a:cubicBezTo>
                  <a:pt x="187" y="44"/>
                  <a:pt x="187" y="44"/>
                  <a:pt x="187" y="44"/>
                </a:cubicBezTo>
                <a:lnTo>
                  <a:pt x="185" y="44"/>
                </a:lnTo>
                <a:close/>
                <a:moveTo>
                  <a:pt x="196" y="23"/>
                </a:moveTo>
                <a:cubicBezTo>
                  <a:pt x="196" y="21"/>
                  <a:pt x="196" y="21"/>
                  <a:pt x="196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198" y="23"/>
                  <a:pt x="198" y="23"/>
                  <a:pt x="198" y="23"/>
                </a:cubicBezTo>
                <a:lnTo>
                  <a:pt x="196" y="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6310774" y="1318307"/>
            <a:ext cx="245948" cy="144963"/>
          </a:xfrm>
          <a:custGeom>
            <a:pathLst>
              <a:path extrusionOk="0" h="135" w="229">
                <a:moveTo>
                  <a:pt x="0" y="10"/>
                </a:moveTo>
                <a:cubicBezTo>
                  <a:pt x="0" y="7"/>
                  <a:pt x="1" y="5"/>
                  <a:pt x="3" y="3"/>
                </a:cubicBezTo>
                <a:cubicBezTo>
                  <a:pt x="5" y="1"/>
                  <a:pt x="8" y="0"/>
                  <a:pt x="11" y="0"/>
                </a:cubicBezTo>
                <a:cubicBezTo>
                  <a:pt x="31" y="10"/>
                  <a:pt x="31" y="10"/>
                  <a:pt x="31" y="1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10" y="10"/>
                  <a:pt x="115" y="12"/>
                  <a:pt x="119" y="16"/>
                </a:cubicBezTo>
                <a:cubicBezTo>
                  <a:pt x="123" y="20"/>
                  <a:pt x="125" y="25"/>
                  <a:pt x="125" y="31"/>
                </a:cubicBezTo>
                <a:cubicBezTo>
                  <a:pt x="52" y="31"/>
                  <a:pt x="52" y="31"/>
                  <a:pt x="52" y="31"/>
                </a:cubicBezTo>
                <a:cubicBezTo>
                  <a:pt x="48" y="31"/>
                  <a:pt x="45" y="31"/>
                  <a:pt x="41" y="32"/>
                </a:cubicBezTo>
                <a:cubicBezTo>
                  <a:pt x="38" y="33"/>
                  <a:pt x="34" y="35"/>
                  <a:pt x="31" y="37"/>
                </a:cubicBezTo>
                <a:cubicBezTo>
                  <a:pt x="28" y="39"/>
                  <a:pt x="25" y="41"/>
                  <a:pt x="23" y="43"/>
                </a:cubicBezTo>
                <a:cubicBezTo>
                  <a:pt x="20" y="46"/>
                  <a:pt x="18" y="49"/>
                  <a:pt x="16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8" y="52"/>
                  <a:pt x="5" y="51"/>
                  <a:pt x="3" y="49"/>
                </a:cubicBezTo>
                <a:cubicBezTo>
                  <a:pt x="1" y="47"/>
                  <a:pt x="0" y="44"/>
                  <a:pt x="0" y="41"/>
                </a:cubicBezTo>
                <a:lnTo>
                  <a:pt x="0" y="10"/>
                </a:lnTo>
                <a:close/>
                <a:moveTo>
                  <a:pt x="31" y="73"/>
                </a:moveTo>
                <a:cubicBezTo>
                  <a:pt x="31" y="67"/>
                  <a:pt x="33" y="62"/>
                  <a:pt x="38" y="58"/>
                </a:cubicBezTo>
                <a:cubicBezTo>
                  <a:pt x="42" y="54"/>
                  <a:pt x="47" y="52"/>
                  <a:pt x="52" y="52"/>
                </a:cubicBezTo>
                <a:cubicBezTo>
                  <a:pt x="156" y="52"/>
                  <a:pt x="156" y="52"/>
                  <a:pt x="156" y="52"/>
                </a:cubicBezTo>
                <a:cubicBezTo>
                  <a:pt x="162" y="52"/>
                  <a:pt x="167" y="54"/>
                  <a:pt x="171" y="58"/>
                </a:cubicBezTo>
                <a:cubicBezTo>
                  <a:pt x="175" y="62"/>
                  <a:pt x="177" y="67"/>
                  <a:pt x="177" y="73"/>
                </a:cubicBezTo>
                <a:cubicBezTo>
                  <a:pt x="177" y="114"/>
                  <a:pt x="177" y="114"/>
                  <a:pt x="177" y="114"/>
                </a:cubicBezTo>
                <a:cubicBezTo>
                  <a:pt x="177" y="120"/>
                  <a:pt x="175" y="125"/>
                  <a:pt x="171" y="129"/>
                </a:cubicBezTo>
                <a:cubicBezTo>
                  <a:pt x="167" y="133"/>
                  <a:pt x="162" y="135"/>
                  <a:pt x="156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6" y="135"/>
                  <a:pt x="42" y="133"/>
                  <a:pt x="38" y="129"/>
                </a:cubicBezTo>
                <a:cubicBezTo>
                  <a:pt x="33" y="125"/>
                  <a:pt x="31" y="120"/>
                  <a:pt x="31" y="114"/>
                </a:cubicBezTo>
                <a:lnTo>
                  <a:pt x="31" y="73"/>
                </a:lnTo>
                <a:close/>
                <a:moveTo>
                  <a:pt x="55" y="76"/>
                </a:moveTo>
                <a:cubicBezTo>
                  <a:pt x="54" y="77"/>
                  <a:pt x="54" y="78"/>
                  <a:pt x="53" y="79"/>
                </a:cubicBezTo>
                <a:cubicBezTo>
                  <a:pt x="52" y="81"/>
                  <a:pt x="52" y="82"/>
                  <a:pt x="52" y="83"/>
                </a:cubicBezTo>
                <a:cubicBezTo>
                  <a:pt x="52" y="84"/>
                  <a:pt x="52" y="86"/>
                  <a:pt x="53" y="87"/>
                </a:cubicBezTo>
                <a:cubicBezTo>
                  <a:pt x="53" y="88"/>
                  <a:pt x="54" y="89"/>
                  <a:pt x="55" y="90"/>
                </a:cubicBezTo>
                <a:cubicBezTo>
                  <a:pt x="56" y="91"/>
                  <a:pt x="57" y="92"/>
                  <a:pt x="59" y="93"/>
                </a:cubicBezTo>
                <a:cubicBezTo>
                  <a:pt x="60" y="93"/>
                  <a:pt x="61" y="93"/>
                  <a:pt x="63" y="93"/>
                </a:cubicBezTo>
                <a:cubicBezTo>
                  <a:pt x="64" y="93"/>
                  <a:pt x="65" y="93"/>
                  <a:pt x="67" y="93"/>
                </a:cubicBezTo>
                <a:cubicBezTo>
                  <a:pt x="68" y="92"/>
                  <a:pt x="69" y="91"/>
                  <a:pt x="70" y="90"/>
                </a:cubicBezTo>
                <a:cubicBezTo>
                  <a:pt x="72" y="88"/>
                  <a:pt x="73" y="86"/>
                  <a:pt x="73" y="83"/>
                </a:cubicBezTo>
                <a:cubicBezTo>
                  <a:pt x="73" y="80"/>
                  <a:pt x="72" y="78"/>
                  <a:pt x="70" y="76"/>
                </a:cubicBezTo>
                <a:cubicBezTo>
                  <a:pt x="68" y="74"/>
                  <a:pt x="65" y="73"/>
                  <a:pt x="63" y="73"/>
                </a:cubicBezTo>
                <a:cubicBezTo>
                  <a:pt x="60" y="73"/>
                  <a:pt x="57" y="74"/>
                  <a:pt x="55" y="76"/>
                </a:cubicBezTo>
                <a:close/>
                <a:moveTo>
                  <a:pt x="198" y="52"/>
                </a:moveTo>
                <a:cubicBezTo>
                  <a:pt x="219" y="31"/>
                  <a:pt x="219" y="31"/>
                  <a:pt x="219" y="31"/>
                </a:cubicBezTo>
                <a:cubicBezTo>
                  <a:pt x="222" y="31"/>
                  <a:pt x="224" y="32"/>
                  <a:pt x="226" y="34"/>
                </a:cubicBezTo>
                <a:cubicBezTo>
                  <a:pt x="228" y="36"/>
                  <a:pt x="229" y="39"/>
                  <a:pt x="229" y="41"/>
                </a:cubicBezTo>
                <a:cubicBezTo>
                  <a:pt x="229" y="104"/>
                  <a:pt x="229" y="104"/>
                  <a:pt x="229" y="104"/>
                </a:cubicBezTo>
                <a:cubicBezTo>
                  <a:pt x="229" y="107"/>
                  <a:pt x="228" y="109"/>
                  <a:pt x="226" y="111"/>
                </a:cubicBezTo>
                <a:cubicBezTo>
                  <a:pt x="224" y="113"/>
                  <a:pt x="222" y="114"/>
                  <a:pt x="219" y="114"/>
                </a:cubicBezTo>
                <a:cubicBezTo>
                  <a:pt x="198" y="93"/>
                  <a:pt x="198" y="93"/>
                  <a:pt x="198" y="93"/>
                </a:cubicBezTo>
                <a:cubicBezTo>
                  <a:pt x="198" y="73"/>
                  <a:pt x="198" y="73"/>
                  <a:pt x="198" y="73"/>
                </a:cubicBezTo>
                <a:cubicBezTo>
                  <a:pt x="198" y="65"/>
                  <a:pt x="196" y="58"/>
                  <a:pt x="192" y="52"/>
                </a:cubicBezTo>
                <a:lnTo>
                  <a:pt x="198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6652819" y="1306905"/>
            <a:ext cx="223145" cy="201970"/>
          </a:xfrm>
          <a:custGeom>
            <a:pathLst>
              <a:path extrusionOk="0" h="187" w="208">
                <a:moveTo>
                  <a:pt x="0" y="145"/>
                </a:moveTo>
                <a:cubicBezTo>
                  <a:pt x="0" y="62"/>
                  <a:pt x="0" y="62"/>
                  <a:pt x="0" y="62"/>
                </a:cubicBezTo>
                <a:cubicBezTo>
                  <a:pt x="0" y="56"/>
                  <a:pt x="2" y="51"/>
                  <a:pt x="6" y="47"/>
                </a:cubicBezTo>
                <a:cubicBezTo>
                  <a:pt x="10" y="43"/>
                  <a:pt x="15" y="41"/>
                  <a:pt x="21" y="41"/>
                </a:cubicBezTo>
                <a:cubicBezTo>
                  <a:pt x="187" y="41"/>
                  <a:pt x="187" y="41"/>
                  <a:pt x="187" y="41"/>
                </a:cubicBezTo>
                <a:cubicBezTo>
                  <a:pt x="193" y="41"/>
                  <a:pt x="198" y="43"/>
                  <a:pt x="202" y="47"/>
                </a:cubicBezTo>
                <a:cubicBezTo>
                  <a:pt x="206" y="51"/>
                  <a:pt x="208" y="56"/>
                  <a:pt x="208" y="62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03"/>
                  <a:pt x="187" y="103"/>
                  <a:pt x="187" y="103"/>
                </a:cubicBezTo>
                <a:cubicBezTo>
                  <a:pt x="21" y="103"/>
                  <a:pt x="21" y="103"/>
                  <a:pt x="21" y="103"/>
                </a:cubicBezTo>
                <a:cubicBezTo>
                  <a:pt x="21" y="145"/>
                  <a:pt x="21" y="145"/>
                  <a:pt x="21" y="145"/>
                </a:cubicBezTo>
                <a:lnTo>
                  <a:pt x="0" y="145"/>
                </a:lnTo>
                <a:close/>
                <a:moveTo>
                  <a:pt x="41" y="20"/>
                </a:moveTo>
                <a:cubicBezTo>
                  <a:pt x="41" y="0"/>
                  <a:pt x="41" y="0"/>
                  <a:pt x="41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20"/>
                  <a:pt x="166" y="20"/>
                  <a:pt x="166" y="20"/>
                </a:cubicBezTo>
                <a:lnTo>
                  <a:pt x="41" y="20"/>
                </a:lnTo>
                <a:close/>
                <a:moveTo>
                  <a:pt x="41" y="124"/>
                </a:moveTo>
                <a:cubicBezTo>
                  <a:pt x="166" y="124"/>
                  <a:pt x="166" y="124"/>
                  <a:pt x="166" y="124"/>
                </a:cubicBezTo>
                <a:cubicBezTo>
                  <a:pt x="166" y="187"/>
                  <a:pt x="166" y="187"/>
                  <a:pt x="166" y="187"/>
                </a:cubicBezTo>
                <a:cubicBezTo>
                  <a:pt x="41" y="187"/>
                  <a:pt x="41" y="187"/>
                  <a:pt x="41" y="187"/>
                </a:cubicBezTo>
                <a:lnTo>
                  <a:pt x="41" y="124"/>
                </a:lnTo>
                <a:close/>
                <a:moveTo>
                  <a:pt x="169" y="65"/>
                </a:moveTo>
                <a:cubicBezTo>
                  <a:pt x="168" y="66"/>
                  <a:pt x="168" y="67"/>
                  <a:pt x="167" y="68"/>
                </a:cubicBezTo>
                <a:cubicBezTo>
                  <a:pt x="166" y="70"/>
                  <a:pt x="166" y="71"/>
                  <a:pt x="166" y="72"/>
                </a:cubicBezTo>
                <a:cubicBezTo>
                  <a:pt x="166" y="74"/>
                  <a:pt x="166" y="75"/>
                  <a:pt x="167" y="76"/>
                </a:cubicBezTo>
                <a:cubicBezTo>
                  <a:pt x="167" y="77"/>
                  <a:pt x="168" y="79"/>
                  <a:pt x="169" y="80"/>
                </a:cubicBezTo>
                <a:cubicBezTo>
                  <a:pt x="170" y="81"/>
                  <a:pt x="171" y="81"/>
                  <a:pt x="173" y="82"/>
                </a:cubicBezTo>
                <a:cubicBezTo>
                  <a:pt x="174" y="82"/>
                  <a:pt x="175" y="83"/>
                  <a:pt x="177" y="83"/>
                </a:cubicBezTo>
                <a:cubicBezTo>
                  <a:pt x="178" y="83"/>
                  <a:pt x="179" y="82"/>
                  <a:pt x="181" y="82"/>
                </a:cubicBezTo>
                <a:cubicBezTo>
                  <a:pt x="182" y="81"/>
                  <a:pt x="183" y="81"/>
                  <a:pt x="184" y="80"/>
                </a:cubicBezTo>
                <a:cubicBezTo>
                  <a:pt x="186" y="77"/>
                  <a:pt x="187" y="75"/>
                  <a:pt x="187" y="72"/>
                </a:cubicBezTo>
                <a:cubicBezTo>
                  <a:pt x="187" y="69"/>
                  <a:pt x="186" y="67"/>
                  <a:pt x="184" y="65"/>
                </a:cubicBezTo>
                <a:cubicBezTo>
                  <a:pt x="182" y="63"/>
                  <a:pt x="179" y="62"/>
                  <a:pt x="177" y="62"/>
                </a:cubicBezTo>
                <a:cubicBezTo>
                  <a:pt x="174" y="62"/>
                  <a:pt x="171" y="63"/>
                  <a:pt x="169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6983463" y="1285731"/>
            <a:ext cx="223145" cy="223145"/>
          </a:xfrm>
          <a:custGeom>
            <a:pathLst>
              <a:path extrusionOk="0" h="208" w="207">
                <a:moveTo>
                  <a:pt x="0" y="95"/>
                </a:moveTo>
                <a:cubicBezTo>
                  <a:pt x="0" y="94"/>
                  <a:pt x="0" y="92"/>
                  <a:pt x="0" y="90"/>
                </a:cubicBezTo>
                <a:cubicBezTo>
                  <a:pt x="0" y="87"/>
                  <a:pt x="0" y="84"/>
                  <a:pt x="0" y="80"/>
                </a:cubicBezTo>
                <a:cubicBezTo>
                  <a:pt x="1" y="77"/>
                  <a:pt x="1" y="73"/>
                  <a:pt x="1" y="70"/>
                </a:cubicBezTo>
                <a:cubicBezTo>
                  <a:pt x="1" y="66"/>
                  <a:pt x="2" y="63"/>
                  <a:pt x="2" y="59"/>
                </a:cubicBezTo>
                <a:cubicBezTo>
                  <a:pt x="2" y="56"/>
                  <a:pt x="3" y="52"/>
                  <a:pt x="3" y="49"/>
                </a:cubicBezTo>
                <a:cubicBezTo>
                  <a:pt x="4" y="45"/>
                  <a:pt x="4" y="41"/>
                  <a:pt x="5" y="37"/>
                </a:cubicBezTo>
                <a:cubicBezTo>
                  <a:pt x="6" y="33"/>
                  <a:pt x="7" y="29"/>
                  <a:pt x="8" y="25"/>
                </a:cubicBezTo>
                <a:cubicBezTo>
                  <a:pt x="8" y="22"/>
                  <a:pt x="9" y="18"/>
                  <a:pt x="10" y="15"/>
                </a:cubicBezTo>
                <a:cubicBezTo>
                  <a:pt x="11" y="13"/>
                  <a:pt x="12" y="11"/>
                  <a:pt x="13" y="9"/>
                </a:cubicBezTo>
                <a:cubicBezTo>
                  <a:pt x="14" y="7"/>
                  <a:pt x="16" y="6"/>
                  <a:pt x="18" y="4"/>
                </a:cubicBezTo>
                <a:cubicBezTo>
                  <a:pt x="21" y="1"/>
                  <a:pt x="25" y="0"/>
                  <a:pt x="3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52"/>
                  <a:pt x="51" y="52"/>
                  <a:pt x="51" y="5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145"/>
                  <a:pt x="30" y="145"/>
                  <a:pt x="30" y="145"/>
                </a:cubicBezTo>
                <a:cubicBezTo>
                  <a:pt x="51" y="156"/>
                  <a:pt x="51" y="156"/>
                  <a:pt x="51" y="156"/>
                </a:cubicBezTo>
                <a:cubicBezTo>
                  <a:pt x="51" y="208"/>
                  <a:pt x="51" y="208"/>
                  <a:pt x="51" y="208"/>
                </a:cubicBezTo>
                <a:cubicBezTo>
                  <a:pt x="30" y="208"/>
                  <a:pt x="30" y="208"/>
                  <a:pt x="30" y="208"/>
                </a:cubicBezTo>
                <a:cubicBezTo>
                  <a:pt x="25" y="208"/>
                  <a:pt x="21" y="206"/>
                  <a:pt x="17" y="203"/>
                </a:cubicBezTo>
                <a:cubicBezTo>
                  <a:pt x="15" y="201"/>
                  <a:pt x="14" y="200"/>
                  <a:pt x="13" y="198"/>
                </a:cubicBezTo>
                <a:cubicBezTo>
                  <a:pt x="11" y="196"/>
                  <a:pt x="11" y="193"/>
                  <a:pt x="10" y="191"/>
                </a:cubicBezTo>
                <a:cubicBezTo>
                  <a:pt x="7" y="178"/>
                  <a:pt x="4" y="163"/>
                  <a:pt x="2" y="149"/>
                </a:cubicBezTo>
                <a:cubicBezTo>
                  <a:pt x="1" y="134"/>
                  <a:pt x="0" y="118"/>
                  <a:pt x="0" y="101"/>
                </a:cubicBezTo>
                <a:lnTo>
                  <a:pt x="0" y="95"/>
                </a:lnTo>
                <a:close/>
                <a:moveTo>
                  <a:pt x="72" y="208"/>
                </a:moveTo>
                <a:cubicBezTo>
                  <a:pt x="72" y="0"/>
                  <a:pt x="72" y="0"/>
                  <a:pt x="72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2" y="0"/>
                  <a:pt x="197" y="2"/>
                  <a:pt x="201" y="6"/>
                </a:cubicBezTo>
                <a:cubicBezTo>
                  <a:pt x="205" y="10"/>
                  <a:pt x="207" y="15"/>
                  <a:pt x="207" y="21"/>
                </a:cubicBezTo>
                <a:cubicBezTo>
                  <a:pt x="207" y="187"/>
                  <a:pt x="207" y="187"/>
                  <a:pt x="207" y="187"/>
                </a:cubicBezTo>
                <a:cubicBezTo>
                  <a:pt x="207" y="193"/>
                  <a:pt x="205" y="197"/>
                  <a:pt x="201" y="201"/>
                </a:cubicBezTo>
                <a:cubicBezTo>
                  <a:pt x="197" y="206"/>
                  <a:pt x="192" y="208"/>
                  <a:pt x="186" y="208"/>
                </a:cubicBezTo>
                <a:lnTo>
                  <a:pt x="72" y="208"/>
                </a:lnTo>
                <a:close/>
                <a:moveTo>
                  <a:pt x="101" y="111"/>
                </a:moveTo>
                <a:cubicBezTo>
                  <a:pt x="101" y="114"/>
                  <a:pt x="101" y="116"/>
                  <a:pt x="102" y="117"/>
                </a:cubicBezTo>
                <a:cubicBezTo>
                  <a:pt x="104" y="119"/>
                  <a:pt x="105" y="120"/>
                  <a:pt x="107" y="121"/>
                </a:cubicBezTo>
                <a:cubicBezTo>
                  <a:pt x="109" y="122"/>
                  <a:pt x="111" y="122"/>
                  <a:pt x="113" y="122"/>
                </a:cubicBezTo>
                <a:cubicBezTo>
                  <a:pt x="115" y="122"/>
                  <a:pt x="117" y="121"/>
                  <a:pt x="118" y="119"/>
                </a:cubicBezTo>
                <a:cubicBezTo>
                  <a:pt x="120" y="117"/>
                  <a:pt x="121" y="115"/>
                  <a:pt x="121" y="113"/>
                </a:cubicBezTo>
                <a:cubicBezTo>
                  <a:pt x="121" y="111"/>
                  <a:pt x="121" y="109"/>
                  <a:pt x="120" y="108"/>
                </a:cubicBezTo>
                <a:cubicBezTo>
                  <a:pt x="120" y="106"/>
                  <a:pt x="118" y="104"/>
                  <a:pt x="117" y="103"/>
                </a:cubicBezTo>
                <a:cubicBezTo>
                  <a:pt x="115" y="102"/>
                  <a:pt x="113" y="101"/>
                  <a:pt x="111" y="101"/>
                </a:cubicBezTo>
                <a:cubicBezTo>
                  <a:pt x="108" y="101"/>
                  <a:pt x="106" y="102"/>
                  <a:pt x="104" y="104"/>
                </a:cubicBezTo>
                <a:cubicBezTo>
                  <a:pt x="102" y="106"/>
                  <a:pt x="101" y="109"/>
                  <a:pt x="101" y="111"/>
                </a:cubicBezTo>
                <a:close/>
                <a:moveTo>
                  <a:pt x="101" y="143"/>
                </a:moveTo>
                <a:cubicBezTo>
                  <a:pt x="101" y="145"/>
                  <a:pt x="101" y="147"/>
                  <a:pt x="102" y="149"/>
                </a:cubicBezTo>
                <a:cubicBezTo>
                  <a:pt x="104" y="150"/>
                  <a:pt x="105" y="151"/>
                  <a:pt x="107" y="152"/>
                </a:cubicBezTo>
                <a:cubicBezTo>
                  <a:pt x="109" y="153"/>
                  <a:pt x="111" y="153"/>
                  <a:pt x="113" y="153"/>
                </a:cubicBezTo>
                <a:cubicBezTo>
                  <a:pt x="115" y="153"/>
                  <a:pt x="117" y="152"/>
                  <a:pt x="118" y="150"/>
                </a:cubicBezTo>
                <a:cubicBezTo>
                  <a:pt x="120" y="149"/>
                  <a:pt x="121" y="147"/>
                  <a:pt x="121" y="145"/>
                </a:cubicBezTo>
                <a:cubicBezTo>
                  <a:pt x="121" y="143"/>
                  <a:pt x="121" y="141"/>
                  <a:pt x="120" y="139"/>
                </a:cubicBezTo>
                <a:cubicBezTo>
                  <a:pt x="120" y="137"/>
                  <a:pt x="118" y="135"/>
                  <a:pt x="117" y="134"/>
                </a:cubicBezTo>
                <a:cubicBezTo>
                  <a:pt x="115" y="133"/>
                  <a:pt x="113" y="132"/>
                  <a:pt x="111" y="132"/>
                </a:cubicBezTo>
                <a:cubicBezTo>
                  <a:pt x="108" y="133"/>
                  <a:pt x="106" y="134"/>
                  <a:pt x="104" y="135"/>
                </a:cubicBezTo>
                <a:cubicBezTo>
                  <a:pt x="102" y="137"/>
                  <a:pt x="101" y="140"/>
                  <a:pt x="101" y="143"/>
                </a:cubicBezTo>
                <a:close/>
                <a:moveTo>
                  <a:pt x="101" y="174"/>
                </a:moveTo>
                <a:cubicBezTo>
                  <a:pt x="101" y="176"/>
                  <a:pt x="101" y="178"/>
                  <a:pt x="102" y="180"/>
                </a:cubicBezTo>
                <a:cubicBezTo>
                  <a:pt x="104" y="181"/>
                  <a:pt x="105" y="183"/>
                  <a:pt x="107" y="183"/>
                </a:cubicBezTo>
                <a:cubicBezTo>
                  <a:pt x="109" y="184"/>
                  <a:pt x="111" y="184"/>
                  <a:pt x="113" y="184"/>
                </a:cubicBezTo>
                <a:cubicBezTo>
                  <a:pt x="115" y="184"/>
                  <a:pt x="117" y="183"/>
                  <a:pt x="118" y="181"/>
                </a:cubicBezTo>
                <a:cubicBezTo>
                  <a:pt x="120" y="180"/>
                  <a:pt x="121" y="178"/>
                  <a:pt x="121" y="176"/>
                </a:cubicBezTo>
                <a:cubicBezTo>
                  <a:pt x="121" y="174"/>
                  <a:pt x="121" y="172"/>
                  <a:pt x="120" y="170"/>
                </a:cubicBezTo>
                <a:cubicBezTo>
                  <a:pt x="120" y="168"/>
                  <a:pt x="118" y="167"/>
                  <a:pt x="117" y="165"/>
                </a:cubicBezTo>
                <a:cubicBezTo>
                  <a:pt x="115" y="164"/>
                  <a:pt x="113" y="163"/>
                  <a:pt x="111" y="164"/>
                </a:cubicBezTo>
                <a:cubicBezTo>
                  <a:pt x="108" y="164"/>
                  <a:pt x="106" y="165"/>
                  <a:pt x="104" y="167"/>
                </a:cubicBezTo>
                <a:cubicBezTo>
                  <a:pt x="102" y="169"/>
                  <a:pt x="101" y="171"/>
                  <a:pt x="101" y="174"/>
                </a:cubicBezTo>
                <a:close/>
                <a:moveTo>
                  <a:pt x="132" y="111"/>
                </a:moveTo>
                <a:cubicBezTo>
                  <a:pt x="132" y="114"/>
                  <a:pt x="132" y="116"/>
                  <a:pt x="134" y="117"/>
                </a:cubicBezTo>
                <a:cubicBezTo>
                  <a:pt x="135" y="119"/>
                  <a:pt x="136" y="120"/>
                  <a:pt x="138" y="121"/>
                </a:cubicBezTo>
                <a:cubicBezTo>
                  <a:pt x="140" y="122"/>
                  <a:pt x="142" y="122"/>
                  <a:pt x="144" y="122"/>
                </a:cubicBezTo>
                <a:cubicBezTo>
                  <a:pt x="146" y="122"/>
                  <a:pt x="148" y="121"/>
                  <a:pt x="149" y="119"/>
                </a:cubicBezTo>
                <a:cubicBezTo>
                  <a:pt x="151" y="117"/>
                  <a:pt x="152" y="115"/>
                  <a:pt x="152" y="113"/>
                </a:cubicBezTo>
                <a:cubicBezTo>
                  <a:pt x="153" y="111"/>
                  <a:pt x="152" y="109"/>
                  <a:pt x="152" y="108"/>
                </a:cubicBezTo>
                <a:cubicBezTo>
                  <a:pt x="151" y="106"/>
                  <a:pt x="150" y="104"/>
                  <a:pt x="148" y="103"/>
                </a:cubicBezTo>
                <a:cubicBezTo>
                  <a:pt x="146" y="102"/>
                  <a:pt x="144" y="101"/>
                  <a:pt x="142" y="101"/>
                </a:cubicBezTo>
                <a:cubicBezTo>
                  <a:pt x="139" y="101"/>
                  <a:pt x="137" y="102"/>
                  <a:pt x="135" y="104"/>
                </a:cubicBezTo>
                <a:cubicBezTo>
                  <a:pt x="133" y="106"/>
                  <a:pt x="132" y="109"/>
                  <a:pt x="132" y="111"/>
                </a:cubicBezTo>
                <a:close/>
                <a:moveTo>
                  <a:pt x="132" y="143"/>
                </a:moveTo>
                <a:cubicBezTo>
                  <a:pt x="132" y="145"/>
                  <a:pt x="132" y="147"/>
                  <a:pt x="134" y="149"/>
                </a:cubicBezTo>
                <a:cubicBezTo>
                  <a:pt x="135" y="150"/>
                  <a:pt x="136" y="151"/>
                  <a:pt x="138" y="152"/>
                </a:cubicBezTo>
                <a:cubicBezTo>
                  <a:pt x="140" y="153"/>
                  <a:pt x="142" y="153"/>
                  <a:pt x="144" y="153"/>
                </a:cubicBezTo>
                <a:cubicBezTo>
                  <a:pt x="146" y="153"/>
                  <a:pt x="148" y="152"/>
                  <a:pt x="149" y="150"/>
                </a:cubicBezTo>
                <a:cubicBezTo>
                  <a:pt x="151" y="149"/>
                  <a:pt x="152" y="147"/>
                  <a:pt x="152" y="145"/>
                </a:cubicBezTo>
                <a:cubicBezTo>
                  <a:pt x="153" y="143"/>
                  <a:pt x="152" y="141"/>
                  <a:pt x="152" y="139"/>
                </a:cubicBezTo>
                <a:cubicBezTo>
                  <a:pt x="151" y="137"/>
                  <a:pt x="150" y="135"/>
                  <a:pt x="148" y="134"/>
                </a:cubicBezTo>
                <a:cubicBezTo>
                  <a:pt x="146" y="133"/>
                  <a:pt x="144" y="132"/>
                  <a:pt x="142" y="132"/>
                </a:cubicBezTo>
                <a:cubicBezTo>
                  <a:pt x="139" y="133"/>
                  <a:pt x="137" y="134"/>
                  <a:pt x="135" y="135"/>
                </a:cubicBezTo>
                <a:cubicBezTo>
                  <a:pt x="133" y="137"/>
                  <a:pt x="132" y="140"/>
                  <a:pt x="132" y="143"/>
                </a:cubicBezTo>
                <a:close/>
                <a:moveTo>
                  <a:pt x="132" y="174"/>
                </a:moveTo>
                <a:cubicBezTo>
                  <a:pt x="132" y="176"/>
                  <a:pt x="132" y="178"/>
                  <a:pt x="134" y="180"/>
                </a:cubicBezTo>
                <a:cubicBezTo>
                  <a:pt x="135" y="181"/>
                  <a:pt x="136" y="183"/>
                  <a:pt x="138" y="183"/>
                </a:cubicBezTo>
                <a:cubicBezTo>
                  <a:pt x="140" y="184"/>
                  <a:pt x="142" y="184"/>
                  <a:pt x="144" y="184"/>
                </a:cubicBezTo>
                <a:cubicBezTo>
                  <a:pt x="146" y="184"/>
                  <a:pt x="148" y="183"/>
                  <a:pt x="149" y="181"/>
                </a:cubicBezTo>
                <a:cubicBezTo>
                  <a:pt x="151" y="180"/>
                  <a:pt x="152" y="178"/>
                  <a:pt x="152" y="176"/>
                </a:cubicBezTo>
                <a:cubicBezTo>
                  <a:pt x="153" y="174"/>
                  <a:pt x="152" y="172"/>
                  <a:pt x="152" y="170"/>
                </a:cubicBezTo>
                <a:cubicBezTo>
                  <a:pt x="151" y="168"/>
                  <a:pt x="150" y="167"/>
                  <a:pt x="148" y="165"/>
                </a:cubicBezTo>
                <a:cubicBezTo>
                  <a:pt x="146" y="164"/>
                  <a:pt x="144" y="163"/>
                  <a:pt x="142" y="164"/>
                </a:cubicBezTo>
                <a:cubicBezTo>
                  <a:pt x="139" y="164"/>
                  <a:pt x="137" y="165"/>
                  <a:pt x="135" y="167"/>
                </a:cubicBezTo>
                <a:cubicBezTo>
                  <a:pt x="133" y="169"/>
                  <a:pt x="132" y="171"/>
                  <a:pt x="132" y="174"/>
                </a:cubicBezTo>
                <a:close/>
                <a:moveTo>
                  <a:pt x="163" y="111"/>
                </a:moveTo>
                <a:cubicBezTo>
                  <a:pt x="163" y="114"/>
                  <a:pt x="164" y="116"/>
                  <a:pt x="165" y="117"/>
                </a:cubicBezTo>
                <a:cubicBezTo>
                  <a:pt x="166" y="119"/>
                  <a:pt x="167" y="120"/>
                  <a:pt x="169" y="121"/>
                </a:cubicBezTo>
                <a:cubicBezTo>
                  <a:pt x="171" y="122"/>
                  <a:pt x="173" y="122"/>
                  <a:pt x="175" y="122"/>
                </a:cubicBezTo>
                <a:cubicBezTo>
                  <a:pt x="177" y="122"/>
                  <a:pt x="179" y="121"/>
                  <a:pt x="181" y="119"/>
                </a:cubicBezTo>
                <a:cubicBezTo>
                  <a:pt x="182" y="117"/>
                  <a:pt x="183" y="115"/>
                  <a:pt x="184" y="113"/>
                </a:cubicBezTo>
                <a:cubicBezTo>
                  <a:pt x="184" y="111"/>
                  <a:pt x="184" y="109"/>
                  <a:pt x="183" y="108"/>
                </a:cubicBezTo>
                <a:cubicBezTo>
                  <a:pt x="182" y="106"/>
                  <a:pt x="181" y="104"/>
                  <a:pt x="179" y="103"/>
                </a:cubicBezTo>
                <a:cubicBezTo>
                  <a:pt x="177" y="102"/>
                  <a:pt x="175" y="101"/>
                  <a:pt x="173" y="101"/>
                </a:cubicBezTo>
                <a:cubicBezTo>
                  <a:pt x="170" y="101"/>
                  <a:pt x="168" y="102"/>
                  <a:pt x="166" y="104"/>
                </a:cubicBezTo>
                <a:cubicBezTo>
                  <a:pt x="164" y="106"/>
                  <a:pt x="163" y="109"/>
                  <a:pt x="163" y="111"/>
                </a:cubicBezTo>
                <a:close/>
                <a:moveTo>
                  <a:pt x="163" y="143"/>
                </a:moveTo>
                <a:cubicBezTo>
                  <a:pt x="163" y="145"/>
                  <a:pt x="164" y="147"/>
                  <a:pt x="165" y="149"/>
                </a:cubicBezTo>
                <a:cubicBezTo>
                  <a:pt x="166" y="150"/>
                  <a:pt x="167" y="151"/>
                  <a:pt x="169" y="152"/>
                </a:cubicBezTo>
                <a:cubicBezTo>
                  <a:pt x="171" y="153"/>
                  <a:pt x="173" y="153"/>
                  <a:pt x="175" y="153"/>
                </a:cubicBezTo>
                <a:cubicBezTo>
                  <a:pt x="177" y="153"/>
                  <a:pt x="179" y="152"/>
                  <a:pt x="181" y="150"/>
                </a:cubicBezTo>
                <a:cubicBezTo>
                  <a:pt x="182" y="149"/>
                  <a:pt x="183" y="147"/>
                  <a:pt x="184" y="145"/>
                </a:cubicBezTo>
                <a:cubicBezTo>
                  <a:pt x="184" y="143"/>
                  <a:pt x="184" y="141"/>
                  <a:pt x="183" y="139"/>
                </a:cubicBezTo>
                <a:cubicBezTo>
                  <a:pt x="182" y="137"/>
                  <a:pt x="181" y="135"/>
                  <a:pt x="179" y="134"/>
                </a:cubicBezTo>
                <a:cubicBezTo>
                  <a:pt x="177" y="133"/>
                  <a:pt x="175" y="132"/>
                  <a:pt x="173" y="132"/>
                </a:cubicBezTo>
                <a:cubicBezTo>
                  <a:pt x="170" y="133"/>
                  <a:pt x="168" y="134"/>
                  <a:pt x="166" y="135"/>
                </a:cubicBezTo>
                <a:cubicBezTo>
                  <a:pt x="164" y="137"/>
                  <a:pt x="163" y="140"/>
                  <a:pt x="163" y="143"/>
                </a:cubicBezTo>
                <a:close/>
                <a:moveTo>
                  <a:pt x="163" y="174"/>
                </a:moveTo>
                <a:cubicBezTo>
                  <a:pt x="163" y="176"/>
                  <a:pt x="164" y="178"/>
                  <a:pt x="165" y="180"/>
                </a:cubicBezTo>
                <a:cubicBezTo>
                  <a:pt x="166" y="181"/>
                  <a:pt x="167" y="183"/>
                  <a:pt x="169" y="183"/>
                </a:cubicBezTo>
                <a:cubicBezTo>
                  <a:pt x="171" y="184"/>
                  <a:pt x="173" y="184"/>
                  <a:pt x="175" y="184"/>
                </a:cubicBezTo>
                <a:cubicBezTo>
                  <a:pt x="177" y="184"/>
                  <a:pt x="179" y="183"/>
                  <a:pt x="181" y="181"/>
                </a:cubicBezTo>
                <a:cubicBezTo>
                  <a:pt x="182" y="180"/>
                  <a:pt x="183" y="178"/>
                  <a:pt x="184" y="176"/>
                </a:cubicBezTo>
                <a:cubicBezTo>
                  <a:pt x="184" y="174"/>
                  <a:pt x="184" y="172"/>
                  <a:pt x="183" y="170"/>
                </a:cubicBezTo>
                <a:cubicBezTo>
                  <a:pt x="182" y="168"/>
                  <a:pt x="181" y="167"/>
                  <a:pt x="179" y="165"/>
                </a:cubicBezTo>
                <a:cubicBezTo>
                  <a:pt x="177" y="164"/>
                  <a:pt x="175" y="163"/>
                  <a:pt x="173" y="164"/>
                </a:cubicBezTo>
                <a:cubicBezTo>
                  <a:pt x="170" y="164"/>
                  <a:pt x="168" y="165"/>
                  <a:pt x="166" y="167"/>
                </a:cubicBezTo>
                <a:cubicBezTo>
                  <a:pt x="164" y="169"/>
                  <a:pt x="163" y="171"/>
                  <a:pt x="163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7358084" y="1266186"/>
            <a:ext cx="135190" cy="260606"/>
          </a:xfrm>
          <a:custGeom>
            <a:pathLst>
              <a:path extrusionOk="0" h="243" w="125">
                <a:moveTo>
                  <a:pt x="0" y="21"/>
                </a:moveTo>
                <a:cubicBezTo>
                  <a:pt x="0" y="18"/>
                  <a:pt x="1" y="15"/>
                  <a:pt x="2" y="13"/>
                </a:cubicBezTo>
                <a:cubicBezTo>
                  <a:pt x="3" y="10"/>
                  <a:pt x="4" y="8"/>
                  <a:pt x="6" y="6"/>
                </a:cubicBezTo>
                <a:cubicBezTo>
                  <a:pt x="10" y="2"/>
                  <a:pt x="15" y="0"/>
                  <a:pt x="21" y="0"/>
                </a:cubicBezTo>
                <a:cubicBezTo>
                  <a:pt x="21" y="0"/>
                  <a:pt x="21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0" y="0"/>
                  <a:pt x="115" y="2"/>
                  <a:pt x="119" y="6"/>
                </a:cubicBezTo>
                <a:cubicBezTo>
                  <a:pt x="121" y="8"/>
                  <a:pt x="123" y="10"/>
                  <a:pt x="124" y="13"/>
                </a:cubicBezTo>
                <a:cubicBezTo>
                  <a:pt x="125" y="15"/>
                  <a:pt x="125" y="18"/>
                  <a:pt x="125" y="21"/>
                </a:cubicBezTo>
                <a:cubicBezTo>
                  <a:pt x="125" y="222"/>
                  <a:pt x="125" y="222"/>
                  <a:pt x="125" y="222"/>
                </a:cubicBezTo>
                <a:cubicBezTo>
                  <a:pt x="125" y="228"/>
                  <a:pt x="123" y="232"/>
                  <a:pt x="119" y="237"/>
                </a:cubicBezTo>
                <a:cubicBezTo>
                  <a:pt x="117" y="239"/>
                  <a:pt x="115" y="240"/>
                  <a:pt x="113" y="241"/>
                </a:cubicBezTo>
                <a:cubicBezTo>
                  <a:pt x="111" y="243"/>
                  <a:pt x="108" y="243"/>
                  <a:pt x="106" y="243"/>
                </a:cubicBezTo>
                <a:cubicBezTo>
                  <a:pt x="20" y="243"/>
                  <a:pt x="20" y="243"/>
                  <a:pt x="20" y="243"/>
                </a:cubicBezTo>
                <a:cubicBezTo>
                  <a:pt x="17" y="243"/>
                  <a:pt x="15" y="243"/>
                  <a:pt x="12" y="241"/>
                </a:cubicBezTo>
                <a:cubicBezTo>
                  <a:pt x="10" y="240"/>
                  <a:pt x="8" y="239"/>
                  <a:pt x="6" y="237"/>
                </a:cubicBezTo>
                <a:cubicBezTo>
                  <a:pt x="2" y="232"/>
                  <a:pt x="0" y="228"/>
                  <a:pt x="0" y="222"/>
                </a:cubicBezTo>
                <a:lnTo>
                  <a:pt x="0" y="21"/>
                </a:lnTo>
                <a:close/>
                <a:moveTo>
                  <a:pt x="11" y="201"/>
                </a:moveTo>
                <a:cubicBezTo>
                  <a:pt x="115" y="201"/>
                  <a:pt x="115" y="201"/>
                  <a:pt x="115" y="201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" y="42"/>
                  <a:pt x="11" y="42"/>
                  <a:pt x="11" y="42"/>
                </a:cubicBezTo>
                <a:lnTo>
                  <a:pt x="11" y="201"/>
                </a:lnTo>
                <a:close/>
                <a:moveTo>
                  <a:pt x="54" y="214"/>
                </a:moveTo>
                <a:cubicBezTo>
                  <a:pt x="53" y="215"/>
                  <a:pt x="52" y="216"/>
                  <a:pt x="51" y="218"/>
                </a:cubicBezTo>
                <a:cubicBezTo>
                  <a:pt x="51" y="219"/>
                  <a:pt x="50" y="221"/>
                  <a:pt x="50" y="222"/>
                </a:cubicBezTo>
                <a:cubicBezTo>
                  <a:pt x="50" y="224"/>
                  <a:pt x="51" y="225"/>
                  <a:pt x="51" y="227"/>
                </a:cubicBezTo>
                <a:cubicBezTo>
                  <a:pt x="52" y="228"/>
                  <a:pt x="53" y="230"/>
                  <a:pt x="54" y="231"/>
                </a:cubicBezTo>
                <a:cubicBezTo>
                  <a:pt x="55" y="232"/>
                  <a:pt x="57" y="233"/>
                  <a:pt x="58" y="234"/>
                </a:cubicBezTo>
                <a:cubicBezTo>
                  <a:pt x="60" y="234"/>
                  <a:pt x="61" y="234"/>
                  <a:pt x="63" y="234"/>
                </a:cubicBezTo>
                <a:cubicBezTo>
                  <a:pt x="64" y="234"/>
                  <a:pt x="66" y="234"/>
                  <a:pt x="67" y="234"/>
                </a:cubicBezTo>
                <a:cubicBezTo>
                  <a:pt x="69" y="233"/>
                  <a:pt x="70" y="232"/>
                  <a:pt x="71" y="231"/>
                </a:cubicBezTo>
                <a:cubicBezTo>
                  <a:pt x="72" y="230"/>
                  <a:pt x="73" y="228"/>
                  <a:pt x="74" y="227"/>
                </a:cubicBezTo>
                <a:cubicBezTo>
                  <a:pt x="75" y="225"/>
                  <a:pt x="75" y="224"/>
                  <a:pt x="75" y="222"/>
                </a:cubicBezTo>
                <a:cubicBezTo>
                  <a:pt x="75" y="221"/>
                  <a:pt x="75" y="219"/>
                  <a:pt x="74" y="218"/>
                </a:cubicBezTo>
                <a:cubicBezTo>
                  <a:pt x="73" y="216"/>
                  <a:pt x="72" y="215"/>
                  <a:pt x="71" y="214"/>
                </a:cubicBezTo>
                <a:cubicBezTo>
                  <a:pt x="70" y="213"/>
                  <a:pt x="69" y="212"/>
                  <a:pt x="67" y="211"/>
                </a:cubicBezTo>
                <a:cubicBezTo>
                  <a:pt x="66" y="210"/>
                  <a:pt x="64" y="210"/>
                  <a:pt x="63" y="210"/>
                </a:cubicBezTo>
                <a:cubicBezTo>
                  <a:pt x="61" y="210"/>
                  <a:pt x="60" y="210"/>
                  <a:pt x="58" y="211"/>
                </a:cubicBezTo>
                <a:cubicBezTo>
                  <a:pt x="57" y="212"/>
                  <a:pt x="55" y="213"/>
                  <a:pt x="54" y="214"/>
                </a:cubicBezTo>
                <a:close/>
                <a:moveTo>
                  <a:pt x="51" y="21"/>
                </a:moveTo>
                <a:cubicBezTo>
                  <a:pt x="51" y="22"/>
                  <a:pt x="52" y="23"/>
                  <a:pt x="53" y="23"/>
                </a:cubicBezTo>
                <a:cubicBezTo>
                  <a:pt x="72" y="23"/>
                  <a:pt x="72" y="23"/>
                  <a:pt x="72" y="23"/>
                </a:cubicBezTo>
                <a:cubicBezTo>
                  <a:pt x="74" y="23"/>
                  <a:pt x="74" y="22"/>
                  <a:pt x="74" y="21"/>
                </a:cubicBezTo>
                <a:cubicBezTo>
                  <a:pt x="74" y="19"/>
                  <a:pt x="74" y="19"/>
                  <a:pt x="72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2" y="19"/>
                  <a:pt x="51" y="19"/>
                  <a:pt x="51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7670812" y="1284102"/>
            <a:ext cx="171023" cy="223145"/>
          </a:xfrm>
          <a:custGeom>
            <a:pathLst>
              <a:path extrusionOk="0" h="208" w="160">
                <a:moveTo>
                  <a:pt x="0" y="11"/>
                </a:moveTo>
                <a:cubicBezTo>
                  <a:pt x="0" y="8"/>
                  <a:pt x="0" y="5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3" y="0"/>
                  <a:pt x="155" y="1"/>
                  <a:pt x="157" y="3"/>
                </a:cubicBezTo>
                <a:cubicBezTo>
                  <a:pt x="159" y="5"/>
                  <a:pt x="160" y="8"/>
                  <a:pt x="160" y="11"/>
                </a:cubicBezTo>
                <a:cubicBezTo>
                  <a:pt x="160" y="198"/>
                  <a:pt x="160" y="198"/>
                  <a:pt x="160" y="198"/>
                </a:cubicBezTo>
                <a:cubicBezTo>
                  <a:pt x="160" y="201"/>
                  <a:pt x="159" y="204"/>
                  <a:pt x="157" y="206"/>
                </a:cubicBezTo>
                <a:cubicBezTo>
                  <a:pt x="155" y="208"/>
                  <a:pt x="153" y="208"/>
                  <a:pt x="150" y="208"/>
                </a:cubicBezTo>
                <a:cubicBezTo>
                  <a:pt x="9" y="208"/>
                  <a:pt x="9" y="208"/>
                  <a:pt x="9" y="208"/>
                </a:cubicBezTo>
                <a:cubicBezTo>
                  <a:pt x="6" y="208"/>
                  <a:pt x="4" y="208"/>
                  <a:pt x="2" y="206"/>
                </a:cubicBezTo>
                <a:cubicBezTo>
                  <a:pt x="0" y="204"/>
                  <a:pt x="0" y="201"/>
                  <a:pt x="0" y="198"/>
                </a:cubicBezTo>
                <a:lnTo>
                  <a:pt x="0" y="11"/>
                </a:lnTo>
                <a:close/>
                <a:moveTo>
                  <a:pt x="17" y="188"/>
                </a:moveTo>
                <a:cubicBezTo>
                  <a:pt x="142" y="188"/>
                  <a:pt x="142" y="188"/>
                  <a:pt x="142" y="188"/>
                </a:cubicBezTo>
                <a:cubicBezTo>
                  <a:pt x="142" y="22"/>
                  <a:pt x="142" y="22"/>
                  <a:pt x="142" y="22"/>
                </a:cubicBezTo>
                <a:cubicBezTo>
                  <a:pt x="17" y="22"/>
                  <a:pt x="17" y="22"/>
                  <a:pt x="17" y="22"/>
                </a:cubicBezTo>
                <a:lnTo>
                  <a:pt x="17" y="188"/>
                </a:lnTo>
                <a:close/>
                <a:moveTo>
                  <a:pt x="75" y="200"/>
                </a:moveTo>
                <a:cubicBezTo>
                  <a:pt x="75" y="201"/>
                  <a:pt x="75" y="202"/>
                  <a:pt x="76" y="203"/>
                </a:cubicBezTo>
                <a:cubicBezTo>
                  <a:pt x="77" y="204"/>
                  <a:pt x="78" y="205"/>
                  <a:pt x="80" y="205"/>
                </a:cubicBezTo>
                <a:cubicBezTo>
                  <a:pt x="81" y="205"/>
                  <a:pt x="82" y="204"/>
                  <a:pt x="83" y="203"/>
                </a:cubicBezTo>
                <a:cubicBezTo>
                  <a:pt x="84" y="202"/>
                  <a:pt x="85" y="201"/>
                  <a:pt x="85" y="200"/>
                </a:cubicBezTo>
                <a:cubicBezTo>
                  <a:pt x="85" y="198"/>
                  <a:pt x="84" y="197"/>
                  <a:pt x="83" y="196"/>
                </a:cubicBezTo>
                <a:cubicBezTo>
                  <a:pt x="82" y="195"/>
                  <a:pt x="81" y="195"/>
                  <a:pt x="80" y="195"/>
                </a:cubicBezTo>
                <a:cubicBezTo>
                  <a:pt x="78" y="195"/>
                  <a:pt x="77" y="195"/>
                  <a:pt x="76" y="196"/>
                </a:cubicBezTo>
                <a:cubicBezTo>
                  <a:pt x="75" y="197"/>
                  <a:pt x="75" y="198"/>
                  <a:pt x="75" y="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7963994" y="1313420"/>
            <a:ext cx="245948" cy="167766"/>
          </a:xfrm>
          <a:custGeom>
            <a:pathLst>
              <a:path extrusionOk="0" h="156" w="228">
                <a:moveTo>
                  <a:pt x="20" y="125"/>
                </a:moveTo>
                <a:cubicBezTo>
                  <a:pt x="20" y="10"/>
                  <a:pt x="20" y="10"/>
                  <a:pt x="20" y="10"/>
                </a:cubicBezTo>
                <a:cubicBezTo>
                  <a:pt x="20" y="7"/>
                  <a:pt x="21" y="5"/>
                  <a:pt x="24" y="3"/>
                </a:cubicBezTo>
                <a:cubicBezTo>
                  <a:pt x="26" y="1"/>
                  <a:pt x="28" y="0"/>
                  <a:pt x="31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99" y="0"/>
                  <a:pt x="202" y="1"/>
                  <a:pt x="204" y="3"/>
                </a:cubicBezTo>
                <a:cubicBezTo>
                  <a:pt x="206" y="5"/>
                  <a:pt x="207" y="7"/>
                  <a:pt x="207" y="1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48"/>
                  <a:pt x="227" y="151"/>
                  <a:pt x="225" y="153"/>
                </a:cubicBezTo>
                <a:cubicBezTo>
                  <a:pt x="223" y="155"/>
                  <a:pt x="221" y="156"/>
                  <a:pt x="218" y="156"/>
                </a:cubicBezTo>
                <a:cubicBezTo>
                  <a:pt x="10" y="156"/>
                  <a:pt x="10" y="156"/>
                  <a:pt x="10" y="156"/>
                </a:cubicBezTo>
                <a:cubicBezTo>
                  <a:pt x="7" y="156"/>
                  <a:pt x="4" y="155"/>
                  <a:pt x="2" y="153"/>
                </a:cubicBezTo>
                <a:cubicBezTo>
                  <a:pt x="0" y="151"/>
                  <a:pt x="0" y="148"/>
                  <a:pt x="0" y="145"/>
                </a:cubicBezTo>
                <a:lnTo>
                  <a:pt x="20" y="125"/>
                </a:lnTo>
                <a:close/>
                <a:moveTo>
                  <a:pt x="31" y="125"/>
                </a:moveTo>
                <a:cubicBezTo>
                  <a:pt x="197" y="125"/>
                  <a:pt x="197" y="125"/>
                  <a:pt x="197" y="125"/>
                </a:cubicBezTo>
                <a:cubicBezTo>
                  <a:pt x="197" y="10"/>
                  <a:pt x="197" y="10"/>
                  <a:pt x="197" y="10"/>
                </a:cubicBezTo>
                <a:cubicBezTo>
                  <a:pt x="31" y="10"/>
                  <a:pt x="31" y="10"/>
                  <a:pt x="31" y="10"/>
                </a:cubicBezTo>
                <a:lnTo>
                  <a:pt x="31" y="125"/>
                </a:lnTo>
                <a:close/>
                <a:moveTo>
                  <a:pt x="85" y="144"/>
                </a:moveTo>
                <a:cubicBezTo>
                  <a:pt x="85" y="145"/>
                  <a:pt x="86" y="145"/>
                  <a:pt x="88" y="145"/>
                </a:cubicBezTo>
                <a:cubicBezTo>
                  <a:pt x="140" y="145"/>
                  <a:pt x="140" y="145"/>
                  <a:pt x="140" y="145"/>
                </a:cubicBezTo>
                <a:cubicBezTo>
                  <a:pt x="142" y="145"/>
                  <a:pt x="143" y="145"/>
                  <a:pt x="143" y="144"/>
                </a:cubicBezTo>
                <a:cubicBezTo>
                  <a:pt x="143" y="144"/>
                  <a:pt x="143" y="144"/>
                  <a:pt x="143" y="144"/>
                </a:cubicBezTo>
                <a:cubicBezTo>
                  <a:pt x="136" y="137"/>
                  <a:pt x="136" y="137"/>
                  <a:pt x="136" y="137"/>
                </a:cubicBezTo>
                <a:cubicBezTo>
                  <a:pt x="136" y="137"/>
                  <a:pt x="134" y="136"/>
                  <a:pt x="132" y="136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3" y="136"/>
                  <a:pt x="92" y="137"/>
                  <a:pt x="92" y="137"/>
                </a:cubicBezTo>
                <a:cubicBezTo>
                  <a:pt x="85" y="144"/>
                  <a:pt x="85" y="144"/>
                  <a:pt x="85" y="1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8315812" y="1295504"/>
            <a:ext cx="201970" cy="201970"/>
          </a:xfrm>
          <a:custGeom>
            <a:pathLst>
              <a:path extrusionOk="0" h="187" w="188">
                <a:moveTo>
                  <a:pt x="0" y="8"/>
                </a:move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2" y="0"/>
                  <a:pt x="184" y="1"/>
                  <a:pt x="185" y="3"/>
                </a:cubicBezTo>
                <a:cubicBezTo>
                  <a:pt x="187" y="4"/>
                  <a:pt x="188" y="6"/>
                  <a:pt x="188" y="8"/>
                </a:cubicBezTo>
                <a:cubicBezTo>
                  <a:pt x="188" y="147"/>
                  <a:pt x="188" y="147"/>
                  <a:pt x="188" y="147"/>
                </a:cubicBezTo>
                <a:cubicBezTo>
                  <a:pt x="188" y="150"/>
                  <a:pt x="187" y="152"/>
                  <a:pt x="185" y="153"/>
                </a:cubicBezTo>
                <a:cubicBezTo>
                  <a:pt x="184" y="155"/>
                  <a:pt x="182" y="156"/>
                  <a:pt x="180" y="156"/>
                </a:cubicBezTo>
                <a:cubicBezTo>
                  <a:pt x="113" y="156"/>
                  <a:pt x="113" y="156"/>
                  <a:pt x="113" y="156"/>
                </a:cubicBezTo>
                <a:cubicBezTo>
                  <a:pt x="116" y="180"/>
                  <a:pt x="116" y="180"/>
                  <a:pt x="116" y="180"/>
                </a:cubicBezTo>
                <a:cubicBezTo>
                  <a:pt x="121" y="186"/>
                  <a:pt x="121" y="186"/>
                  <a:pt x="121" y="186"/>
                </a:cubicBezTo>
                <a:cubicBezTo>
                  <a:pt x="121" y="186"/>
                  <a:pt x="121" y="186"/>
                  <a:pt x="121" y="186"/>
                </a:cubicBezTo>
                <a:cubicBezTo>
                  <a:pt x="121" y="187"/>
                  <a:pt x="121" y="187"/>
                  <a:pt x="120" y="187"/>
                </a:cubicBezTo>
                <a:cubicBezTo>
                  <a:pt x="119" y="187"/>
                  <a:pt x="118" y="187"/>
                  <a:pt x="117" y="187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73" y="187"/>
                  <a:pt x="73" y="187"/>
                  <a:pt x="73" y="187"/>
                </a:cubicBezTo>
                <a:cubicBezTo>
                  <a:pt x="69" y="187"/>
                  <a:pt x="67" y="187"/>
                  <a:pt x="67" y="186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4" y="155"/>
                  <a:pt x="3" y="153"/>
                </a:cubicBezTo>
                <a:cubicBezTo>
                  <a:pt x="1" y="152"/>
                  <a:pt x="0" y="150"/>
                  <a:pt x="0" y="147"/>
                </a:cubicBezTo>
                <a:lnTo>
                  <a:pt x="0" y="8"/>
                </a:lnTo>
                <a:close/>
                <a:moveTo>
                  <a:pt x="11" y="117"/>
                </a:moveTo>
                <a:cubicBezTo>
                  <a:pt x="177" y="117"/>
                  <a:pt x="177" y="117"/>
                  <a:pt x="177" y="117"/>
                </a:cubicBezTo>
                <a:cubicBezTo>
                  <a:pt x="177" y="11"/>
                  <a:pt x="177" y="11"/>
                  <a:pt x="177" y="11"/>
                </a:cubicBezTo>
                <a:cubicBezTo>
                  <a:pt x="11" y="11"/>
                  <a:pt x="11" y="11"/>
                  <a:pt x="11" y="11"/>
                </a:cubicBezTo>
                <a:lnTo>
                  <a:pt x="11" y="117"/>
                </a:lnTo>
                <a:close/>
                <a:moveTo>
                  <a:pt x="90" y="130"/>
                </a:moveTo>
                <a:cubicBezTo>
                  <a:pt x="89" y="131"/>
                  <a:pt x="89" y="133"/>
                  <a:pt x="89" y="134"/>
                </a:cubicBezTo>
                <a:cubicBezTo>
                  <a:pt x="89" y="136"/>
                  <a:pt x="89" y="137"/>
                  <a:pt x="90" y="138"/>
                </a:cubicBezTo>
                <a:cubicBezTo>
                  <a:pt x="91" y="139"/>
                  <a:pt x="93" y="139"/>
                  <a:pt x="94" y="139"/>
                </a:cubicBezTo>
                <a:cubicBezTo>
                  <a:pt x="96" y="139"/>
                  <a:pt x="97" y="139"/>
                  <a:pt x="98" y="138"/>
                </a:cubicBezTo>
                <a:cubicBezTo>
                  <a:pt x="99" y="137"/>
                  <a:pt x="99" y="136"/>
                  <a:pt x="99" y="134"/>
                </a:cubicBezTo>
                <a:cubicBezTo>
                  <a:pt x="99" y="133"/>
                  <a:pt x="99" y="131"/>
                  <a:pt x="98" y="130"/>
                </a:cubicBezTo>
                <a:cubicBezTo>
                  <a:pt x="97" y="129"/>
                  <a:pt x="96" y="129"/>
                  <a:pt x="94" y="129"/>
                </a:cubicBezTo>
                <a:cubicBezTo>
                  <a:pt x="93" y="129"/>
                  <a:pt x="91" y="129"/>
                  <a:pt x="90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621414" y="1670126"/>
            <a:ext cx="179167" cy="268751"/>
          </a:xfrm>
          <a:custGeom>
            <a:pathLst>
              <a:path extrusionOk="0" h="250" w="166">
                <a:moveTo>
                  <a:pt x="0" y="115"/>
                </a:moveTo>
                <a:cubicBezTo>
                  <a:pt x="21" y="115"/>
                  <a:pt x="21" y="115"/>
                  <a:pt x="21" y="115"/>
                </a:cubicBezTo>
                <a:cubicBezTo>
                  <a:pt x="21" y="135"/>
                  <a:pt x="21" y="135"/>
                  <a:pt x="21" y="135"/>
                </a:cubicBezTo>
                <a:cubicBezTo>
                  <a:pt x="21" y="153"/>
                  <a:pt x="27" y="167"/>
                  <a:pt x="39" y="180"/>
                </a:cubicBezTo>
                <a:cubicBezTo>
                  <a:pt x="51" y="192"/>
                  <a:pt x="66" y="198"/>
                  <a:pt x="83" y="198"/>
                </a:cubicBezTo>
                <a:cubicBezTo>
                  <a:pt x="100" y="198"/>
                  <a:pt x="115" y="192"/>
                  <a:pt x="127" y="180"/>
                </a:cubicBezTo>
                <a:cubicBezTo>
                  <a:pt x="139" y="167"/>
                  <a:pt x="145" y="153"/>
                  <a:pt x="145" y="135"/>
                </a:cubicBezTo>
                <a:cubicBezTo>
                  <a:pt x="145" y="115"/>
                  <a:pt x="145" y="115"/>
                  <a:pt x="145" y="115"/>
                </a:cubicBezTo>
                <a:cubicBezTo>
                  <a:pt x="166" y="115"/>
                  <a:pt x="166" y="115"/>
                  <a:pt x="166" y="115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6" y="149"/>
                  <a:pt x="163" y="162"/>
                  <a:pt x="157" y="174"/>
                </a:cubicBezTo>
                <a:cubicBezTo>
                  <a:pt x="150" y="186"/>
                  <a:pt x="142" y="196"/>
                  <a:pt x="130" y="204"/>
                </a:cubicBezTo>
                <a:cubicBezTo>
                  <a:pt x="119" y="212"/>
                  <a:pt x="107" y="216"/>
                  <a:pt x="94" y="218"/>
                </a:cubicBezTo>
                <a:cubicBezTo>
                  <a:pt x="94" y="229"/>
                  <a:pt x="94" y="229"/>
                  <a:pt x="94" y="229"/>
                </a:cubicBezTo>
                <a:cubicBezTo>
                  <a:pt x="103" y="230"/>
                  <a:pt x="110" y="231"/>
                  <a:pt x="116" y="233"/>
                </a:cubicBezTo>
                <a:cubicBezTo>
                  <a:pt x="122" y="235"/>
                  <a:pt x="125" y="237"/>
                  <a:pt x="125" y="239"/>
                </a:cubicBezTo>
                <a:cubicBezTo>
                  <a:pt x="125" y="250"/>
                  <a:pt x="125" y="250"/>
                  <a:pt x="125" y="250"/>
                </a:cubicBezTo>
                <a:cubicBezTo>
                  <a:pt x="41" y="250"/>
                  <a:pt x="41" y="250"/>
                  <a:pt x="41" y="250"/>
                </a:cubicBezTo>
                <a:cubicBezTo>
                  <a:pt x="41" y="239"/>
                  <a:pt x="41" y="239"/>
                  <a:pt x="41" y="239"/>
                </a:cubicBezTo>
                <a:cubicBezTo>
                  <a:pt x="41" y="237"/>
                  <a:pt x="44" y="235"/>
                  <a:pt x="50" y="233"/>
                </a:cubicBezTo>
                <a:cubicBezTo>
                  <a:pt x="56" y="231"/>
                  <a:pt x="63" y="230"/>
                  <a:pt x="73" y="229"/>
                </a:cubicBezTo>
                <a:cubicBezTo>
                  <a:pt x="73" y="218"/>
                  <a:pt x="73" y="218"/>
                  <a:pt x="73" y="218"/>
                </a:cubicBezTo>
                <a:cubicBezTo>
                  <a:pt x="59" y="216"/>
                  <a:pt x="47" y="212"/>
                  <a:pt x="36" y="204"/>
                </a:cubicBezTo>
                <a:cubicBezTo>
                  <a:pt x="25" y="196"/>
                  <a:pt x="16" y="186"/>
                  <a:pt x="9" y="174"/>
                </a:cubicBezTo>
                <a:cubicBezTo>
                  <a:pt x="3" y="162"/>
                  <a:pt x="0" y="149"/>
                  <a:pt x="0" y="135"/>
                </a:cubicBezTo>
                <a:lnTo>
                  <a:pt x="0" y="115"/>
                </a:lnTo>
                <a:close/>
                <a:moveTo>
                  <a:pt x="41" y="42"/>
                </a:moveTo>
                <a:cubicBezTo>
                  <a:pt x="41" y="30"/>
                  <a:pt x="45" y="21"/>
                  <a:pt x="54" y="13"/>
                </a:cubicBezTo>
                <a:cubicBezTo>
                  <a:pt x="62" y="4"/>
                  <a:pt x="72" y="0"/>
                  <a:pt x="83" y="0"/>
                </a:cubicBezTo>
                <a:cubicBezTo>
                  <a:pt x="94" y="0"/>
                  <a:pt x="104" y="4"/>
                  <a:pt x="112" y="13"/>
                </a:cubicBezTo>
                <a:cubicBezTo>
                  <a:pt x="121" y="21"/>
                  <a:pt x="125" y="31"/>
                  <a:pt x="125" y="42"/>
                </a:cubicBezTo>
                <a:cubicBezTo>
                  <a:pt x="125" y="135"/>
                  <a:pt x="125" y="135"/>
                  <a:pt x="125" y="135"/>
                </a:cubicBezTo>
                <a:cubicBezTo>
                  <a:pt x="125" y="147"/>
                  <a:pt x="121" y="157"/>
                  <a:pt x="112" y="165"/>
                </a:cubicBezTo>
                <a:cubicBezTo>
                  <a:pt x="104" y="173"/>
                  <a:pt x="94" y="177"/>
                  <a:pt x="83" y="177"/>
                </a:cubicBezTo>
                <a:cubicBezTo>
                  <a:pt x="72" y="177"/>
                  <a:pt x="62" y="173"/>
                  <a:pt x="54" y="165"/>
                </a:cubicBezTo>
                <a:cubicBezTo>
                  <a:pt x="45" y="157"/>
                  <a:pt x="41" y="147"/>
                  <a:pt x="41" y="135"/>
                </a:cubicBezTo>
                <a:lnTo>
                  <a:pt x="41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927626" y="1704330"/>
            <a:ext cx="223145" cy="190569"/>
          </a:xfrm>
          <a:custGeom>
            <a:pathLst>
              <a:path extrusionOk="0" h="177" w="208">
                <a:moveTo>
                  <a:pt x="0" y="156"/>
                </a:moveTo>
                <a:cubicBezTo>
                  <a:pt x="0" y="104"/>
                  <a:pt x="0" y="104"/>
                  <a:pt x="0" y="104"/>
                </a:cubicBezTo>
                <a:cubicBezTo>
                  <a:pt x="0" y="93"/>
                  <a:pt x="2" y="82"/>
                  <a:pt x="6" y="72"/>
                </a:cubicBezTo>
                <a:cubicBezTo>
                  <a:pt x="9" y="61"/>
                  <a:pt x="14" y="52"/>
                  <a:pt x="20" y="43"/>
                </a:cubicBezTo>
                <a:cubicBezTo>
                  <a:pt x="25" y="37"/>
                  <a:pt x="30" y="31"/>
                  <a:pt x="37" y="26"/>
                </a:cubicBezTo>
                <a:cubicBezTo>
                  <a:pt x="43" y="20"/>
                  <a:pt x="49" y="16"/>
                  <a:pt x="57" y="12"/>
                </a:cubicBezTo>
                <a:cubicBezTo>
                  <a:pt x="64" y="8"/>
                  <a:pt x="71" y="5"/>
                  <a:pt x="79" y="3"/>
                </a:cubicBezTo>
                <a:cubicBezTo>
                  <a:pt x="88" y="1"/>
                  <a:pt x="96" y="0"/>
                  <a:pt x="104" y="0"/>
                </a:cubicBezTo>
                <a:cubicBezTo>
                  <a:pt x="116" y="0"/>
                  <a:pt x="127" y="2"/>
                  <a:pt x="137" y="6"/>
                </a:cubicBezTo>
                <a:cubicBezTo>
                  <a:pt x="148" y="9"/>
                  <a:pt x="157" y="14"/>
                  <a:pt x="166" y="21"/>
                </a:cubicBezTo>
                <a:cubicBezTo>
                  <a:pt x="172" y="25"/>
                  <a:pt x="178" y="31"/>
                  <a:pt x="183" y="37"/>
                </a:cubicBezTo>
                <a:cubicBezTo>
                  <a:pt x="189" y="43"/>
                  <a:pt x="193" y="49"/>
                  <a:pt x="197" y="57"/>
                </a:cubicBezTo>
                <a:cubicBezTo>
                  <a:pt x="200" y="64"/>
                  <a:pt x="203" y="71"/>
                  <a:pt x="205" y="80"/>
                </a:cubicBezTo>
                <a:cubicBezTo>
                  <a:pt x="207" y="88"/>
                  <a:pt x="208" y="96"/>
                  <a:pt x="208" y="104"/>
                </a:cubicBezTo>
                <a:cubicBezTo>
                  <a:pt x="208" y="156"/>
                  <a:pt x="208" y="156"/>
                  <a:pt x="208" y="156"/>
                </a:cubicBezTo>
                <a:cubicBezTo>
                  <a:pt x="198" y="156"/>
                  <a:pt x="198" y="156"/>
                  <a:pt x="198" y="156"/>
                </a:cubicBezTo>
                <a:cubicBezTo>
                  <a:pt x="198" y="104"/>
                  <a:pt x="198" y="104"/>
                  <a:pt x="198" y="104"/>
                </a:cubicBezTo>
                <a:cubicBezTo>
                  <a:pt x="198" y="87"/>
                  <a:pt x="194" y="72"/>
                  <a:pt x="185" y="58"/>
                </a:cubicBezTo>
                <a:cubicBezTo>
                  <a:pt x="177" y="43"/>
                  <a:pt x="166" y="32"/>
                  <a:pt x="151" y="23"/>
                </a:cubicBezTo>
                <a:cubicBezTo>
                  <a:pt x="137" y="15"/>
                  <a:pt x="121" y="11"/>
                  <a:pt x="104" y="11"/>
                </a:cubicBezTo>
                <a:cubicBezTo>
                  <a:pt x="87" y="11"/>
                  <a:pt x="72" y="15"/>
                  <a:pt x="57" y="23"/>
                </a:cubicBezTo>
                <a:cubicBezTo>
                  <a:pt x="43" y="32"/>
                  <a:pt x="32" y="43"/>
                  <a:pt x="23" y="58"/>
                </a:cubicBezTo>
                <a:cubicBezTo>
                  <a:pt x="15" y="72"/>
                  <a:pt x="11" y="87"/>
                  <a:pt x="11" y="104"/>
                </a:cubicBezTo>
                <a:cubicBezTo>
                  <a:pt x="11" y="156"/>
                  <a:pt x="11" y="156"/>
                  <a:pt x="11" y="156"/>
                </a:cubicBezTo>
                <a:lnTo>
                  <a:pt x="0" y="156"/>
                </a:lnTo>
                <a:close/>
                <a:moveTo>
                  <a:pt x="21" y="177"/>
                </a:moveTo>
                <a:cubicBezTo>
                  <a:pt x="21" y="94"/>
                  <a:pt x="21" y="94"/>
                  <a:pt x="21" y="94"/>
                </a:cubicBezTo>
                <a:cubicBezTo>
                  <a:pt x="37" y="94"/>
                  <a:pt x="37" y="94"/>
                  <a:pt x="37" y="94"/>
                </a:cubicBezTo>
                <a:cubicBezTo>
                  <a:pt x="41" y="94"/>
                  <a:pt x="45" y="96"/>
                  <a:pt x="48" y="99"/>
                </a:cubicBezTo>
                <a:cubicBezTo>
                  <a:pt x="51" y="102"/>
                  <a:pt x="52" y="105"/>
                  <a:pt x="52" y="110"/>
                </a:cubicBezTo>
                <a:cubicBezTo>
                  <a:pt x="52" y="162"/>
                  <a:pt x="52" y="162"/>
                  <a:pt x="52" y="162"/>
                </a:cubicBezTo>
                <a:cubicBezTo>
                  <a:pt x="52" y="166"/>
                  <a:pt x="51" y="170"/>
                  <a:pt x="48" y="173"/>
                </a:cubicBezTo>
                <a:cubicBezTo>
                  <a:pt x="45" y="176"/>
                  <a:pt x="41" y="177"/>
                  <a:pt x="37" y="177"/>
                </a:cubicBezTo>
                <a:lnTo>
                  <a:pt x="21" y="177"/>
                </a:lnTo>
                <a:close/>
                <a:moveTo>
                  <a:pt x="156" y="110"/>
                </a:moveTo>
                <a:cubicBezTo>
                  <a:pt x="156" y="105"/>
                  <a:pt x="158" y="102"/>
                  <a:pt x="161" y="99"/>
                </a:cubicBezTo>
                <a:cubicBezTo>
                  <a:pt x="164" y="96"/>
                  <a:pt x="168" y="94"/>
                  <a:pt x="172" y="94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188" y="177"/>
                  <a:pt x="188" y="177"/>
                  <a:pt x="188" y="177"/>
                </a:cubicBezTo>
                <a:cubicBezTo>
                  <a:pt x="172" y="177"/>
                  <a:pt x="172" y="177"/>
                  <a:pt x="172" y="177"/>
                </a:cubicBezTo>
                <a:cubicBezTo>
                  <a:pt x="168" y="177"/>
                  <a:pt x="164" y="176"/>
                  <a:pt x="161" y="173"/>
                </a:cubicBezTo>
                <a:cubicBezTo>
                  <a:pt x="158" y="170"/>
                  <a:pt x="156" y="166"/>
                  <a:pt x="156" y="162"/>
                </a:cubicBezTo>
                <a:lnTo>
                  <a:pt x="156" y="1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1255013" y="1707587"/>
            <a:ext cx="226402" cy="180796"/>
          </a:xfrm>
          <a:custGeom>
            <a:pathLst>
              <a:path extrusionOk="0" h="167" w="209">
                <a:moveTo>
                  <a:pt x="10" y="167"/>
                </a:moveTo>
                <a:cubicBezTo>
                  <a:pt x="7" y="167"/>
                  <a:pt x="5" y="166"/>
                  <a:pt x="3" y="164"/>
                </a:cubicBezTo>
                <a:cubicBezTo>
                  <a:pt x="1" y="162"/>
                  <a:pt x="0" y="160"/>
                  <a:pt x="0" y="157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19" y="130"/>
                  <a:pt x="19" y="130"/>
                  <a:pt x="19" y="130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29" y="138"/>
                  <a:pt x="29" y="138"/>
                  <a:pt x="29" y="138"/>
                </a:cubicBezTo>
                <a:cubicBezTo>
                  <a:pt x="181" y="138"/>
                  <a:pt x="181" y="138"/>
                  <a:pt x="181" y="138"/>
                </a:cubicBezTo>
                <a:cubicBezTo>
                  <a:pt x="181" y="34"/>
                  <a:pt x="181" y="34"/>
                  <a:pt x="181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24"/>
                  <a:pt x="67" y="24"/>
                  <a:pt x="67" y="24"/>
                </a:cubicBezTo>
                <a:cubicBezTo>
                  <a:pt x="181" y="24"/>
                  <a:pt x="181" y="24"/>
                  <a:pt x="181" y="24"/>
                </a:cubicBezTo>
                <a:cubicBezTo>
                  <a:pt x="182" y="24"/>
                  <a:pt x="183" y="25"/>
                  <a:pt x="184" y="25"/>
                </a:cubicBezTo>
                <a:cubicBezTo>
                  <a:pt x="185" y="26"/>
                  <a:pt x="186" y="26"/>
                  <a:pt x="187" y="27"/>
                </a:cubicBezTo>
                <a:cubicBezTo>
                  <a:pt x="188" y="28"/>
                  <a:pt x="189" y="29"/>
                  <a:pt x="189" y="30"/>
                </a:cubicBezTo>
                <a:cubicBezTo>
                  <a:pt x="190" y="31"/>
                  <a:pt x="190" y="33"/>
                  <a:pt x="190" y="34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9" y="157"/>
                  <a:pt x="209" y="157"/>
                  <a:pt x="209" y="157"/>
                </a:cubicBezTo>
                <a:cubicBezTo>
                  <a:pt x="209" y="160"/>
                  <a:pt x="208" y="162"/>
                  <a:pt x="207" y="164"/>
                </a:cubicBezTo>
                <a:cubicBezTo>
                  <a:pt x="205" y="166"/>
                  <a:pt x="203" y="167"/>
                  <a:pt x="200" y="167"/>
                </a:cubicBezTo>
                <a:lnTo>
                  <a:pt x="10" y="167"/>
                </a:lnTo>
                <a:close/>
                <a:moveTo>
                  <a:pt x="64" y="126"/>
                </a:moveTo>
                <a:cubicBezTo>
                  <a:pt x="62" y="129"/>
                  <a:pt x="60" y="130"/>
                  <a:pt x="57" y="130"/>
                </a:cubicBezTo>
                <a:cubicBezTo>
                  <a:pt x="56" y="130"/>
                  <a:pt x="56" y="130"/>
                  <a:pt x="56" y="130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11" y="130"/>
                  <a:pt x="11" y="130"/>
                  <a:pt x="11" y="130"/>
                </a:cubicBezTo>
                <a:cubicBezTo>
                  <a:pt x="8" y="130"/>
                  <a:pt x="6" y="129"/>
                  <a:pt x="4" y="126"/>
                </a:cubicBezTo>
                <a:cubicBezTo>
                  <a:pt x="2" y="124"/>
                  <a:pt x="1" y="122"/>
                  <a:pt x="1" y="119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0"/>
                  <a:pt x="1" y="8"/>
                  <a:pt x="2" y="7"/>
                </a:cubicBezTo>
                <a:cubicBezTo>
                  <a:pt x="2" y="6"/>
                  <a:pt x="3" y="5"/>
                  <a:pt x="4" y="4"/>
                </a:cubicBezTo>
                <a:cubicBezTo>
                  <a:pt x="5" y="3"/>
                  <a:pt x="6" y="2"/>
                  <a:pt x="8" y="1"/>
                </a:cubicBezTo>
                <a:cubicBezTo>
                  <a:pt x="9" y="1"/>
                  <a:pt x="10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9" y="0"/>
                  <a:pt x="62" y="1"/>
                  <a:pt x="64" y="4"/>
                </a:cubicBezTo>
                <a:cubicBezTo>
                  <a:pt x="66" y="6"/>
                  <a:pt x="67" y="8"/>
                  <a:pt x="67" y="11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7" y="122"/>
                  <a:pt x="66" y="124"/>
                  <a:pt x="64" y="126"/>
                </a:cubicBezTo>
                <a:close/>
                <a:moveTo>
                  <a:pt x="6" y="23"/>
                </a:moveTo>
                <a:cubicBezTo>
                  <a:pt x="6" y="108"/>
                  <a:pt x="6" y="108"/>
                  <a:pt x="6" y="108"/>
                </a:cubicBezTo>
                <a:cubicBezTo>
                  <a:pt x="62" y="108"/>
                  <a:pt x="62" y="108"/>
                  <a:pt x="62" y="108"/>
                </a:cubicBezTo>
                <a:cubicBezTo>
                  <a:pt x="62" y="23"/>
                  <a:pt x="62" y="23"/>
                  <a:pt x="62" y="23"/>
                </a:cubicBezTo>
                <a:lnTo>
                  <a:pt x="6" y="23"/>
                </a:lnTo>
                <a:close/>
                <a:moveTo>
                  <a:pt x="39" y="123"/>
                </a:moveTo>
                <a:cubicBezTo>
                  <a:pt x="40" y="122"/>
                  <a:pt x="40" y="121"/>
                  <a:pt x="40" y="119"/>
                </a:cubicBezTo>
                <a:cubicBezTo>
                  <a:pt x="40" y="117"/>
                  <a:pt x="40" y="115"/>
                  <a:pt x="39" y="114"/>
                </a:cubicBezTo>
                <a:cubicBezTo>
                  <a:pt x="37" y="113"/>
                  <a:pt x="36" y="112"/>
                  <a:pt x="34" y="112"/>
                </a:cubicBezTo>
                <a:cubicBezTo>
                  <a:pt x="32" y="112"/>
                  <a:pt x="31" y="113"/>
                  <a:pt x="29" y="114"/>
                </a:cubicBezTo>
                <a:cubicBezTo>
                  <a:pt x="28" y="115"/>
                  <a:pt x="27" y="117"/>
                  <a:pt x="27" y="119"/>
                </a:cubicBezTo>
                <a:cubicBezTo>
                  <a:pt x="27" y="121"/>
                  <a:pt x="28" y="122"/>
                  <a:pt x="29" y="123"/>
                </a:cubicBezTo>
                <a:cubicBezTo>
                  <a:pt x="31" y="125"/>
                  <a:pt x="32" y="125"/>
                  <a:pt x="34" y="125"/>
                </a:cubicBezTo>
                <a:cubicBezTo>
                  <a:pt x="36" y="125"/>
                  <a:pt x="37" y="125"/>
                  <a:pt x="39" y="123"/>
                </a:cubicBezTo>
                <a:close/>
                <a:moveTo>
                  <a:pt x="29" y="10"/>
                </a:moveTo>
                <a:cubicBezTo>
                  <a:pt x="28" y="10"/>
                  <a:pt x="28" y="11"/>
                  <a:pt x="28" y="11"/>
                </a:cubicBezTo>
                <a:cubicBezTo>
                  <a:pt x="28" y="12"/>
                  <a:pt x="28" y="12"/>
                  <a:pt x="2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0" y="12"/>
                  <a:pt x="40" y="12"/>
                  <a:pt x="40" y="11"/>
                </a:cubicBezTo>
                <a:cubicBezTo>
                  <a:pt x="40" y="11"/>
                  <a:pt x="40" y="10"/>
                  <a:pt x="39" y="10"/>
                </a:cubicBezTo>
                <a:lnTo>
                  <a:pt x="29" y="10"/>
                </a:lnTo>
                <a:close/>
                <a:moveTo>
                  <a:pt x="125" y="150"/>
                </a:moveTo>
                <a:cubicBezTo>
                  <a:pt x="125" y="149"/>
                  <a:pt x="123" y="149"/>
                  <a:pt x="122" y="149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6" y="149"/>
                  <a:pt x="85" y="149"/>
                  <a:pt x="84" y="150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78" y="156"/>
                  <a:pt x="78" y="157"/>
                  <a:pt x="79" y="157"/>
                </a:cubicBezTo>
                <a:cubicBezTo>
                  <a:pt x="79" y="157"/>
                  <a:pt x="80" y="157"/>
                  <a:pt x="81" y="157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30" y="157"/>
                  <a:pt x="130" y="157"/>
                  <a:pt x="131" y="157"/>
                </a:cubicBezTo>
                <a:cubicBezTo>
                  <a:pt x="131" y="157"/>
                  <a:pt x="132" y="156"/>
                  <a:pt x="131" y="156"/>
                </a:cubicBezTo>
                <a:lnTo>
                  <a:pt x="125" y="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585657" y="1678269"/>
            <a:ext cx="223145" cy="228030"/>
          </a:xfrm>
          <a:custGeom>
            <a:pathLst>
              <a:path extrusionOk="0" h="212" w="208">
                <a:moveTo>
                  <a:pt x="0" y="66"/>
                </a:moveTo>
                <a:cubicBezTo>
                  <a:pt x="0" y="60"/>
                  <a:pt x="2" y="55"/>
                  <a:pt x="6" y="51"/>
                </a:cubicBezTo>
                <a:cubicBezTo>
                  <a:pt x="10" y="47"/>
                  <a:pt x="15" y="45"/>
                  <a:pt x="21" y="45"/>
                </a:cubicBezTo>
                <a:cubicBezTo>
                  <a:pt x="97" y="45"/>
                  <a:pt x="97" y="45"/>
                  <a:pt x="97" y="45"/>
                </a:cubicBezTo>
                <a:cubicBezTo>
                  <a:pt x="55" y="4"/>
                  <a:pt x="55" y="4"/>
                  <a:pt x="55" y="4"/>
                </a:cubicBezTo>
                <a:cubicBezTo>
                  <a:pt x="59" y="0"/>
                  <a:pt x="59" y="0"/>
                  <a:pt x="59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149" y="0"/>
                  <a:pt x="149" y="0"/>
                  <a:pt x="149" y="0"/>
                </a:cubicBezTo>
                <a:cubicBezTo>
                  <a:pt x="153" y="4"/>
                  <a:pt x="153" y="4"/>
                  <a:pt x="153" y="4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87" y="45"/>
                  <a:pt x="187" y="45"/>
                  <a:pt x="187" y="45"/>
                </a:cubicBezTo>
                <a:cubicBezTo>
                  <a:pt x="193" y="45"/>
                  <a:pt x="198" y="47"/>
                  <a:pt x="202" y="51"/>
                </a:cubicBezTo>
                <a:cubicBezTo>
                  <a:pt x="206" y="55"/>
                  <a:pt x="208" y="60"/>
                  <a:pt x="208" y="66"/>
                </a:cubicBezTo>
                <a:cubicBezTo>
                  <a:pt x="208" y="170"/>
                  <a:pt x="208" y="170"/>
                  <a:pt x="208" y="170"/>
                </a:cubicBezTo>
                <a:cubicBezTo>
                  <a:pt x="208" y="176"/>
                  <a:pt x="206" y="181"/>
                  <a:pt x="202" y="185"/>
                </a:cubicBezTo>
                <a:cubicBezTo>
                  <a:pt x="198" y="189"/>
                  <a:pt x="193" y="191"/>
                  <a:pt x="187" y="191"/>
                </a:cubicBezTo>
                <a:cubicBezTo>
                  <a:pt x="21" y="191"/>
                  <a:pt x="21" y="191"/>
                  <a:pt x="21" y="191"/>
                </a:cubicBezTo>
                <a:cubicBezTo>
                  <a:pt x="15" y="191"/>
                  <a:pt x="10" y="189"/>
                  <a:pt x="6" y="185"/>
                </a:cubicBezTo>
                <a:cubicBezTo>
                  <a:pt x="2" y="181"/>
                  <a:pt x="0" y="176"/>
                  <a:pt x="0" y="170"/>
                </a:cubicBezTo>
                <a:lnTo>
                  <a:pt x="0" y="66"/>
                </a:lnTo>
                <a:close/>
                <a:moveTo>
                  <a:pt x="21" y="165"/>
                </a:moveTo>
                <a:cubicBezTo>
                  <a:pt x="21" y="166"/>
                  <a:pt x="21" y="167"/>
                  <a:pt x="22" y="168"/>
                </a:cubicBezTo>
                <a:cubicBezTo>
                  <a:pt x="23" y="169"/>
                  <a:pt x="25" y="170"/>
                  <a:pt x="26" y="170"/>
                </a:cubicBezTo>
                <a:cubicBezTo>
                  <a:pt x="140" y="170"/>
                  <a:pt x="140" y="170"/>
                  <a:pt x="140" y="170"/>
                </a:cubicBezTo>
                <a:cubicBezTo>
                  <a:pt x="142" y="170"/>
                  <a:pt x="143" y="169"/>
                  <a:pt x="144" y="168"/>
                </a:cubicBezTo>
                <a:cubicBezTo>
                  <a:pt x="145" y="167"/>
                  <a:pt x="146" y="166"/>
                  <a:pt x="146" y="165"/>
                </a:cubicBezTo>
                <a:cubicBezTo>
                  <a:pt x="146" y="71"/>
                  <a:pt x="146" y="71"/>
                  <a:pt x="146" y="71"/>
                </a:cubicBezTo>
                <a:cubicBezTo>
                  <a:pt x="146" y="70"/>
                  <a:pt x="145" y="69"/>
                  <a:pt x="144" y="68"/>
                </a:cubicBezTo>
                <a:cubicBezTo>
                  <a:pt x="143" y="67"/>
                  <a:pt x="142" y="66"/>
                  <a:pt x="140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25" y="66"/>
                  <a:pt x="23" y="67"/>
                  <a:pt x="22" y="68"/>
                </a:cubicBezTo>
                <a:cubicBezTo>
                  <a:pt x="21" y="69"/>
                  <a:pt x="21" y="70"/>
                  <a:pt x="21" y="71"/>
                </a:cubicBezTo>
                <a:lnTo>
                  <a:pt x="21" y="165"/>
                </a:lnTo>
                <a:close/>
                <a:moveTo>
                  <a:pt x="21" y="201"/>
                </a:moveTo>
                <a:cubicBezTo>
                  <a:pt x="187" y="201"/>
                  <a:pt x="187" y="201"/>
                  <a:pt x="187" y="201"/>
                </a:cubicBezTo>
                <a:cubicBezTo>
                  <a:pt x="187" y="212"/>
                  <a:pt x="187" y="212"/>
                  <a:pt x="187" y="212"/>
                </a:cubicBezTo>
                <a:cubicBezTo>
                  <a:pt x="21" y="212"/>
                  <a:pt x="21" y="212"/>
                  <a:pt x="21" y="212"/>
                </a:cubicBezTo>
                <a:lnTo>
                  <a:pt x="21" y="201"/>
                </a:lnTo>
                <a:close/>
                <a:moveTo>
                  <a:pt x="161" y="76"/>
                </a:moveTo>
                <a:cubicBezTo>
                  <a:pt x="161" y="81"/>
                  <a:pt x="163" y="85"/>
                  <a:pt x="166" y="88"/>
                </a:cubicBezTo>
                <a:cubicBezTo>
                  <a:pt x="169" y="91"/>
                  <a:pt x="172" y="92"/>
                  <a:pt x="177" y="92"/>
                </a:cubicBezTo>
                <a:cubicBezTo>
                  <a:pt x="181" y="92"/>
                  <a:pt x="185" y="91"/>
                  <a:pt x="188" y="88"/>
                </a:cubicBezTo>
                <a:cubicBezTo>
                  <a:pt x="191" y="85"/>
                  <a:pt x="192" y="81"/>
                  <a:pt x="192" y="76"/>
                </a:cubicBezTo>
                <a:cubicBezTo>
                  <a:pt x="192" y="72"/>
                  <a:pt x="191" y="68"/>
                  <a:pt x="188" y="65"/>
                </a:cubicBezTo>
                <a:cubicBezTo>
                  <a:pt x="185" y="62"/>
                  <a:pt x="181" y="61"/>
                  <a:pt x="177" y="61"/>
                </a:cubicBezTo>
                <a:cubicBezTo>
                  <a:pt x="172" y="61"/>
                  <a:pt x="169" y="62"/>
                  <a:pt x="166" y="65"/>
                </a:cubicBezTo>
                <a:cubicBezTo>
                  <a:pt x="163" y="68"/>
                  <a:pt x="161" y="72"/>
                  <a:pt x="161" y="76"/>
                </a:cubicBezTo>
                <a:close/>
                <a:moveTo>
                  <a:pt x="177" y="134"/>
                </a:moveTo>
                <a:cubicBezTo>
                  <a:pt x="181" y="134"/>
                  <a:pt x="185" y="132"/>
                  <a:pt x="188" y="129"/>
                </a:cubicBezTo>
                <a:cubicBezTo>
                  <a:pt x="191" y="126"/>
                  <a:pt x="192" y="122"/>
                  <a:pt x="192" y="118"/>
                </a:cubicBezTo>
                <a:cubicBezTo>
                  <a:pt x="192" y="114"/>
                  <a:pt x="191" y="110"/>
                  <a:pt x="188" y="107"/>
                </a:cubicBezTo>
                <a:cubicBezTo>
                  <a:pt x="185" y="104"/>
                  <a:pt x="181" y="103"/>
                  <a:pt x="177" y="103"/>
                </a:cubicBezTo>
                <a:cubicBezTo>
                  <a:pt x="172" y="103"/>
                  <a:pt x="169" y="104"/>
                  <a:pt x="166" y="107"/>
                </a:cubicBezTo>
                <a:cubicBezTo>
                  <a:pt x="163" y="110"/>
                  <a:pt x="161" y="114"/>
                  <a:pt x="161" y="118"/>
                </a:cubicBezTo>
                <a:cubicBezTo>
                  <a:pt x="161" y="122"/>
                  <a:pt x="163" y="126"/>
                  <a:pt x="166" y="129"/>
                </a:cubicBezTo>
                <a:cubicBezTo>
                  <a:pt x="169" y="132"/>
                  <a:pt x="172" y="134"/>
                  <a:pt x="177" y="1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1913044" y="1689671"/>
            <a:ext cx="223145" cy="182424"/>
          </a:xfrm>
          <a:custGeom>
            <a:pathLst>
              <a:path extrusionOk="0" h="169" w="208">
                <a:moveTo>
                  <a:pt x="0" y="169"/>
                </a:moveTo>
                <a:cubicBezTo>
                  <a:pt x="0" y="45"/>
                  <a:pt x="0" y="45"/>
                  <a:pt x="0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3"/>
                  <a:pt x="108" y="3"/>
                  <a:pt x="108" y="3"/>
                </a:cubicBezTo>
                <a:cubicBezTo>
                  <a:pt x="66" y="45"/>
                  <a:pt x="66" y="45"/>
                  <a:pt x="66" y="45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08" y="169"/>
                  <a:pt x="208" y="169"/>
                  <a:pt x="208" y="169"/>
                </a:cubicBezTo>
                <a:lnTo>
                  <a:pt x="0" y="169"/>
                </a:lnTo>
                <a:close/>
                <a:moveTo>
                  <a:pt x="21" y="107"/>
                </a:moveTo>
                <a:cubicBezTo>
                  <a:pt x="21" y="108"/>
                  <a:pt x="21" y="108"/>
                  <a:pt x="22" y="108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57" y="108"/>
                  <a:pt x="57" y="108"/>
                  <a:pt x="57" y="107"/>
                </a:cubicBezTo>
                <a:cubicBezTo>
                  <a:pt x="57" y="106"/>
                  <a:pt x="57" y="106"/>
                  <a:pt x="56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1" y="106"/>
                  <a:pt x="21" y="106"/>
                  <a:pt x="21" y="107"/>
                </a:cubicBezTo>
                <a:close/>
                <a:moveTo>
                  <a:pt x="56" y="103"/>
                </a:moveTo>
                <a:cubicBezTo>
                  <a:pt x="57" y="103"/>
                  <a:pt x="57" y="103"/>
                  <a:pt x="57" y="102"/>
                </a:cubicBezTo>
                <a:cubicBezTo>
                  <a:pt x="57" y="101"/>
                  <a:pt x="57" y="101"/>
                  <a:pt x="56" y="101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1" y="101"/>
                  <a:pt x="21" y="101"/>
                  <a:pt x="21" y="102"/>
                </a:cubicBezTo>
                <a:cubicBezTo>
                  <a:pt x="21" y="103"/>
                  <a:pt x="21" y="103"/>
                  <a:pt x="22" y="103"/>
                </a:cubicBezTo>
                <a:lnTo>
                  <a:pt x="56" y="103"/>
                </a:lnTo>
                <a:close/>
                <a:moveTo>
                  <a:pt x="21" y="112"/>
                </a:moveTo>
                <a:cubicBezTo>
                  <a:pt x="21" y="112"/>
                  <a:pt x="21" y="113"/>
                  <a:pt x="21" y="113"/>
                </a:cubicBezTo>
                <a:cubicBezTo>
                  <a:pt x="22" y="113"/>
                  <a:pt x="22" y="113"/>
                  <a:pt x="22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7" y="113"/>
                  <a:pt x="57" y="113"/>
                  <a:pt x="57" y="112"/>
                </a:cubicBezTo>
                <a:cubicBezTo>
                  <a:pt x="57" y="111"/>
                  <a:pt x="57" y="111"/>
                  <a:pt x="56" y="111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22" y="111"/>
                  <a:pt x="22" y="111"/>
                  <a:pt x="21" y="111"/>
                </a:cubicBezTo>
                <a:cubicBezTo>
                  <a:pt x="21" y="112"/>
                  <a:pt x="21" y="112"/>
                  <a:pt x="21" y="112"/>
                </a:cubicBezTo>
                <a:close/>
                <a:moveTo>
                  <a:pt x="56" y="98"/>
                </a:moveTo>
                <a:cubicBezTo>
                  <a:pt x="57" y="98"/>
                  <a:pt x="57" y="97"/>
                  <a:pt x="57" y="97"/>
                </a:cubicBezTo>
                <a:cubicBezTo>
                  <a:pt x="57" y="96"/>
                  <a:pt x="57" y="95"/>
                  <a:pt x="56" y="95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5"/>
                  <a:pt x="22" y="96"/>
                  <a:pt x="22" y="97"/>
                </a:cubicBezTo>
                <a:cubicBezTo>
                  <a:pt x="22" y="97"/>
                  <a:pt x="23" y="98"/>
                  <a:pt x="23" y="98"/>
                </a:cubicBezTo>
                <a:lnTo>
                  <a:pt x="56" y="98"/>
                </a:lnTo>
                <a:close/>
                <a:moveTo>
                  <a:pt x="22" y="117"/>
                </a:moveTo>
                <a:cubicBezTo>
                  <a:pt x="22" y="118"/>
                  <a:pt x="23" y="119"/>
                  <a:pt x="23" y="119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56" y="119"/>
                  <a:pt x="56" y="119"/>
                  <a:pt x="56" y="119"/>
                </a:cubicBezTo>
                <a:cubicBezTo>
                  <a:pt x="57" y="119"/>
                  <a:pt x="57" y="118"/>
                  <a:pt x="57" y="117"/>
                </a:cubicBezTo>
                <a:cubicBezTo>
                  <a:pt x="57" y="116"/>
                  <a:pt x="57" y="116"/>
                  <a:pt x="56" y="116"/>
                </a:cubicBezTo>
                <a:cubicBezTo>
                  <a:pt x="23" y="116"/>
                  <a:pt x="23" y="116"/>
                  <a:pt x="23" y="116"/>
                </a:cubicBezTo>
                <a:cubicBezTo>
                  <a:pt x="23" y="116"/>
                  <a:pt x="22" y="116"/>
                  <a:pt x="22" y="117"/>
                </a:cubicBezTo>
                <a:close/>
                <a:moveTo>
                  <a:pt x="56" y="92"/>
                </a:moveTo>
                <a:cubicBezTo>
                  <a:pt x="57" y="92"/>
                  <a:pt x="57" y="92"/>
                  <a:pt x="57" y="91"/>
                </a:cubicBezTo>
                <a:cubicBezTo>
                  <a:pt x="57" y="90"/>
                  <a:pt x="57" y="90"/>
                  <a:pt x="56" y="90"/>
                </a:cubicBezTo>
                <a:cubicBezTo>
                  <a:pt x="26" y="90"/>
                  <a:pt x="26" y="90"/>
                  <a:pt x="26" y="90"/>
                </a:cubicBezTo>
                <a:cubicBezTo>
                  <a:pt x="25" y="90"/>
                  <a:pt x="24" y="90"/>
                  <a:pt x="24" y="91"/>
                </a:cubicBezTo>
                <a:cubicBezTo>
                  <a:pt x="24" y="92"/>
                  <a:pt x="25" y="92"/>
                  <a:pt x="26" y="92"/>
                </a:cubicBezTo>
                <a:lnTo>
                  <a:pt x="56" y="92"/>
                </a:lnTo>
                <a:close/>
                <a:moveTo>
                  <a:pt x="56" y="124"/>
                </a:moveTo>
                <a:cubicBezTo>
                  <a:pt x="57" y="124"/>
                  <a:pt x="57" y="123"/>
                  <a:pt x="57" y="122"/>
                </a:cubicBezTo>
                <a:cubicBezTo>
                  <a:pt x="57" y="122"/>
                  <a:pt x="57" y="121"/>
                  <a:pt x="56" y="121"/>
                </a:cubicBezTo>
                <a:cubicBezTo>
                  <a:pt x="26" y="121"/>
                  <a:pt x="26" y="121"/>
                  <a:pt x="26" y="121"/>
                </a:cubicBezTo>
                <a:cubicBezTo>
                  <a:pt x="25" y="121"/>
                  <a:pt x="24" y="122"/>
                  <a:pt x="24" y="122"/>
                </a:cubicBezTo>
                <a:cubicBezTo>
                  <a:pt x="24" y="123"/>
                  <a:pt x="25" y="124"/>
                  <a:pt x="26" y="124"/>
                </a:cubicBezTo>
                <a:lnTo>
                  <a:pt x="56" y="124"/>
                </a:lnTo>
                <a:close/>
                <a:moveTo>
                  <a:pt x="27" y="86"/>
                </a:moveTo>
                <a:cubicBezTo>
                  <a:pt x="27" y="87"/>
                  <a:pt x="27" y="87"/>
                  <a:pt x="28" y="87"/>
                </a:cubicBezTo>
                <a:cubicBezTo>
                  <a:pt x="28" y="87"/>
                  <a:pt x="28" y="87"/>
                  <a:pt x="28" y="87"/>
                </a:cubicBezTo>
                <a:cubicBezTo>
                  <a:pt x="56" y="87"/>
                  <a:pt x="56" y="87"/>
                  <a:pt x="56" y="87"/>
                </a:cubicBezTo>
                <a:cubicBezTo>
                  <a:pt x="57" y="87"/>
                  <a:pt x="57" y="87"/>
                  <a:pt x="57" y="86"/>
                </a:cubicBezTo>
                <a:cubicBezTo>
                  <a:pt x="57" y="85"/>
                  <a:pt x="57" y="85"/>
                  <a:pt x="56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7" y="85"/>
                  <a:pt x="27" y="85"/>
                  <a:pt x="27" y="86"/>
                </a:cubicBezTo>
                <a:close/>
                <a:moveTo>
                  <a:pt x="56" y="129"/>
                </a:moveTo>
                <a:cubicBezTo>
                  <a:pt x="57" y="129"/>
                  <a:pt x="57" y="129"/>
                  <a:pt x="57" y="128"/>
                </a:cubicBezTo>
                <a:cubicBezTo>
                  <a:pt x="57" y="127"/>
                  <a:pt x="57" y="126"/>
                  <a:pt x="56" y="126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7" y="126"/>
                  <a:pt x="27" y="127"/>
                  <a:pt x="27" y="128"/>
                </a:cubicBezTo>
                <a:cubicBezTo>
                  <a:pt x="27" y="129"/>
                  <a:pt x="27" y="129"/>
                  <a:pt x="28" y="129"/>
                </a:cubicBezTo>
                <a:lnTo>
                  <a:pt x="56" y="129"/>
                </a:lnTo>
                <a:close/>
                <a:moveTo>
                  <a:pt x="31" y="81"/>
                </a:moveTo>
                <a:cubicBezTo>
                  <a:pt x="31" y="81"/>
                  <a:pt x="31" y="82"/>
                  <a:pt x="31" y="82"/>
                </a:cubicBezTo>
                <a:cubicBezTo>
                  <a:pt x="32" y="82"/>
                  <a:pt x="32" y="82"/>
                  <a:pt x="32" y="82"/>
                </a:cubicBezTo>
                <a:cubicBezTo>
                  <a:pt x="56" y="82"/>
                  <a:pt x="56" y="82"/>
                  <a:pt x="56" y="82"/>
                </a:cubicBezTo>
                <a:cubicBezTo>
                  <a:pt x="57" y="82"/>
                  <a:pt x="57" y="82"/>
                  <a:pt x="57" y="81"/>
                </a:cubicBezTo>
                <a:cubicBezTo>
                  <a:pt x="57" y="80"/>
                  <a:pt x="57" y="80"/>
                  <a:pt x="56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0"/>
                  <a:pt x="32" y="80"/>
                  <a:pt x="31" y="80"/>
                </a:cubicBezTo>
                <a:cubicBezTo>
                  <a:pt x="31" y="80"/>
                  <a:pt x="31" y="81"/>
                  <a:pt x="31" y="81"/>
                </a:cubicBezTo>
                <a:close/>
                <a:moveTo>
                  <a:pt x="56" y="134"/>
                </a:moveTo>
                <a:cubicBezTo>
                  <a:pt x="57" y="134"/>
                  <a:pt x="57" y="134"/>
                  <a:pt x="57" y="133"/>
                </a:cubicBezTo>
                <a:cubicBezTo>
                  <a:pt x="57" y="132"/>
                  <a:pt x="57" y="132"/>
                  <a:pt x="56" y="132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1" y="132"/>
                  <a:pt x="31" y="132"/>
                  <a:pt x="31" y="133"/>
                </a:cubicBezTo>
                <a:cubicBezTo>
                  <a:pt x="31" y="134"/>
                  <a:pt x="31" y="134"/>
                  <a:pt x="32" y="134"/>
                </a:cubicBezTo>
                <a:lnTo>
                  <a:pt x="56" y="134"/>
                </a:lnTo>
                <a:close/>
                <a:moveTo>
                  <a:pt x="37" y="76"/>
                </a:moveTo>
                <a:cubicBezTo>
                  <a:pt x="37" y="77"/>
                  <a:pt x="37" y="77"/>
                  <a:pt x="38" y="77"/>
                </a:cubicBezTo>
                <a:cubicBezTo>
                  <a:pt x="56" y="77"/>
                  <a:pt x="56" y="77"/>
                  <a:pt x="56" y="77"/>
                </a:cubicBezTo>
                <a:cubicBezTo>
                  <a:pt x="57" y="77"/>
                  <a:pt x="57" y="77"/>
                  <a:pt x="57" y="76"/>
                </a:cubicBezTo>
                <a:cubicBezTo>
                  <a:pt x="57" y="75"/>
                  <a:pt x="57" y="74"/>
                  <a:pt x="56" y="74"/>
                </a:cubicBezTo>
                <a:cubicBezTo>
                  <a:pt x="56" y="75"/>
                  <a:pt x="56" y="75"/>
                  <a:pt x="56" y="75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4"/>
                  <a:pt x="37" y="75"/>
                  <a:pt x="37" y="76"/>
                </a:cubicBezTo>
                <a:close/>
                <a:moveTo>
                  <a:pt x="37" y="138"/>
                </a:moveTo>
                <a:cubicBezTo>
                  <a:pt x="37" y="139"/>
                  <a:pt x="37" y="139"/>
                  <a:pt x="38" y="139"/>
                </a:cubicBezTo>
                <a:cubicBezTo>
                  <a:pt x="56" y="139"/>
                  <a:pt x="56" y="139"/>
                  <a:pt x="56" y="139"/>
                </a:cubicBezTo>
                <a:cubicBezTo>
                  <a:pt x="57" y="139"/>
                  <a:pt x="57" y="139"/>
                  <a:pt x="57" y="138"/>
                </a:cubicBezTo>
                <a:cubicBezTo>
                  <a:pt x="57" y="137"/>
                  <a:pt x="57" y="137"/>
                  <a:pt x="56" y="137"/>
                </a:cubicBezTo>
                <a:cubicBezTo>
                  <a:pt x="56" y="137"/>
                  <a:pt x="56" y="137"/>
                  <a:pt x="56" y="137"/>
                </a:cubicBezTo>
                <a:cubicBezTo>
                  <a:pt x="38" y="137"/>
                  <a:pt x="38" y="137"/>
                  <a:pt x="38" y="137"/>
                </a:cubicBezTo>
                <a:cubicBezTo>
                  <a:pt x="37" y="137"/>
                  <a:pt x="37" y="137"/>
                  <a:pt x="37" y="138"/>
                </a:cubicBezTo>
                <a:close/>
                <a:moveTo>
                  <a:pt x="56" y="72"/>
                </a:moveTo>
                <a:cubicBezTo>
                  <a:pt x="57" y="72"/>
                  <a:pt x="57" y="71"/>
                  <a:pt x="57" y="71"/>
                </a:cubicBezTo>
                <a:cubicBezTo>
                  <a:pt x="57" y="70"/>
                  <a:pt x="57" y="69"/>
                  <a:pt x="56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8" y="69"/>
                  <a:pt x="48" y="70"/>
                  <a:pt x="48" y="71"/>
                </a:cubicBezTo>
                <a:cubicBezTo>
                  <a:pt x="48" y="71"/>
                  <a:pt x="48" y="72"/>
                  <a:pt x="49" y="72"/>
                </a:cubicBezTo>
                <a:lnTo>
                  <a:pt x="56" y="72"/>
                </a:lnTo>
                <a:close/>
                <a:moveTo>
                  <a:pt x="48" y="143"/>
                </a:moveTo>
                <a:cubicBezTo>
                  <a:pt x="48" y="144"/>
                  <a:pt x="48" y="145"/>
                  <a:pt x="49" y="145"/>
                </a:cubicBezTo>
                <a:cubicBezTo>
                  <a:pt x="56" y="145"/>
                  <a:pt x="56" y="145"/>
                  <a:pt x="56" y="145"/>
                </a:cubicBezTo>
                <a:cubicBezTo>
                  <a:pt x="57" y="145"/>
                  <a:pt x="57" y="144"/>
                  <a:pt x="57" y="143"/>
                </a:cubicBezTo>
                <a:cubicBezTo>
                  <a:pt x="57" y="142"/>
                  <a:pt x="57" y="142"/>
                  <a:pt x="56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8" y="142"/>
                  <a:pt x="48" y="142"/>
                  <a:pt x="48" y="143"/>
                </a:cubicBezTo>
                <a:close/>
                <a:moveTo>
                  <a:pt x="71" y="72"/>
                </a:moveTo>
                <a:cubicBezTo>
                  <a:pt x="72" y="72"/>
                  <a:pt x="73" y="71"/>
                  <a:pt x="73" y="71"/>
                </a:cubicBezTo>
                <a:cubicBezTo>
                  <a:pt x="73" y="70"/>
                  <a:pt x="72" y="69"/>
                  <a:pt x="71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3" y="69"/>
                  <a:pt x="63" y="70"/>
                  <a:pt x="63" y="71"/>
                </a:cubicBezTo>
                <a:cubicBezTo>
                  <a:pt x="63" y="71"/>
                  <a:pt x="63" y="72"/>
                  <a:pt x="64" y="72"/>
                </a:cubicBezTo>
                <a:lnTo>
                  <a:pt x="71" y="72"/>
                </a:lnTo>
                <a:close/>
                <a:moveTo>
                  <a:pt x="63" y="76"/>
                </a:moveTo>
                <a:cubicBezTo>
                  <a:pt x="63" y="77"/>
                  <a:pt x="63" y="77"/>
                  <a:pt x="64" y="77"/>
                </a:cubicBezTo>
                <a:cubicBezTo>
                  <a:pt x="82" y="77"/>
                  <a:pt x="82" y="77"/>
                  <a:pt x="82" y="77"/>
                </a:cubicBezTo>
                <a:cubicBezTo>
                  <a:pt x="83" y="77"/>
                  <a:pt x="83" y="77"/>
                  <a:pt x="83" y="76"/>
                </a:cubicBezTo>
                <a:cubicBezTo>
                  <a:pt x="83" y="75"/>
                  <a:pt x="83" y="74"/>
                  <a:pt x="82" y="74"/>
                </a:cubicBezTo>
                <a:cubicBezTo>
                  <a:pt x="82" y="75"/>
                  <a:pt x="82" y="75"/>
                  <a:pt x="82" y="75"/>
                </a:cubicBezTo>
                <a:cubicBezTo>
                  <a:pt x="64" y="74"/>
                  <a:pt x="64" y="74"/>
                  <a:pt x="64" y="74"/>
                </a:cubicBezTo>
                <a:cubicBezTo>
                  <a:pt x="64" y="74"/>
                  <a:pt x="63" y="74"/>
                  <a:pt x="63" y="75"/>
                </a:cubicBezTo>
                <a:cubicBezTo>
                  <a:pt x="63" y="75"/>
                  <a:pt x="63" y="75"/>
                  <a:pt x="63" y="76"/>
                </a:cubicBezTo>
                <a:close/>
                <a:moveTo>
                  <a:pt x="63" y="81"/>
                </a:moveTo>
                <a:cubicBezTo>
                  <a:pt x="63" y="81"/>
                  <a:pt x="63" y="82"/>
                  <a:pt x="63" y="82"/>
                </a:cubicBezTo>
                <a:cubicBezTo>
                  <a:pt x="63" y="82"/>
                  <a:pt x="64" y="82"/>
                  <a:pt x="64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9" y="82"/>
                  <a:pt x="89" y="82"/>
                  <a:pt x="89" y="81"/>
                </a:cubicBezTo>
                <a:cubicBezTo>
                  <a:pt x="89" y="80"/>
                  <a:pt x="89" y="80"/>
                  <a:pt x="88" y="80"/>
                </a:cubicBezTo>
                <a:cubicBezTo>
                  <a:pt x="64" y="80"/>
                  <a:pt x="64" y="80"/>
                  <a:pt x="64" y="80"/>
                </a:cubicBezTo>
                <a:cubicBezTo>
                  <a:pt x="64" y="80"/>
                  <a:pt x="63" y="80"/>
                  <a:pt x="63" y="80"/>
                </a:cubicBezTo>
                <a:cubicBezTo>
                  <a:pt x="63" y="80"/>
                  <a:pt x="63" y="81"/>
                  <a:pt x="63" y="81"/>
                </a:cubicBezTo>
                <a:close/>
                <a:moveTo>
                  <a:pt x="63" y="86"/>
                </a:moveTo>
                <a:cubicBezTo>
                  <a:pt x="63" y="86"/>
                  <a:pt x="63" y="87"/>
                  <a:pt x="63" y="87"/>
                </a:cubicBezTo>
                <a:cubicBezTo>
                  <a:pt x="63" y="87"/>
                  <a:pt x="64" y="87"/>
                  <a:pt x="64" y="87"/>
                </a:cubicBezTo>
                <a:cubicBezTo>
                  <a:pt x="64" y="87"/>
                  <a:pt x="64" y="87"/>
                  <a:pt x="64" y="87"/>
                </a:cubicBezTo>
                <a:cubicBezTo>
                  <a:pt x="92" y="87"/>
                  <a:pt x="92" y="87"/>
                  <a:pt x="92" y="87"/>
                </a:cubicBezTo>
                <a:cubicBezTo>
                  <a:pt x="93" y="87"/>
                  <a:pt x="93" y="87"/>
                  <a:pt x="93" y="86"/>
                </a:cubicBezTo>
                <a:cubicBezTo>
                  <a:pt x="93" y="85"/>
                  <a:pt x="93" y="85"/>
                  <a:pt x="92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63" y="85"/>
                  <a:pt x="63" y="85"/>
                  <a:pt x="63" y="86"/>
                </a:cubicBezTo>
                <a:close/>
                <a:moveTo>
                  <a:pt x="95" y="92"/>
                </a:moveTo>
                <a:cubicBezTo>
                  <a:pt x="96" y="92"/>
                  <a:pt x="96" y="92"/>
                  <a:pt x="96" y="91"/>
                </a:cubicBezTo>
                <a:cubicBezTo>
                  <a:pt x="96" y="90"/>
                  <a:pt x="96" y="90"/>
                  <a:pt x="95" y="90"/>
                </a:cubicBezTo>
                <a:cubicBezTo>
                  <a:pt x="64" y="90"/>
                  <a:pt x="64" y="90"/>
                  <a:pt x="64" y="90"/>
                </a:cubicBezTo>
                <a:cubicBezTo>
                  <a:pt x="63" y="90"/>
                  <a:pt x="63" y="90"/>
                  <a:pt x="63" y="91"/>
                </a:cubicBezTo>
                <a:cubicBezTo>
                  <a:pt x="63" y="92"/>
                  <a:pt x="63" y="92"/>
                  <a:pt x="64" y="92"/>
                </a:cubicBezTo>
                <a:lnTo>
                  <a:pt x="95" y="92"/>
                </a:lnTo>
                <a:close/>
                <a:moveTo>
                  <a:pt x="97" y="98"/>
                </a:moveTo>
                <a:cubicBezTo>
                  <a:pt x="98" y="98"/>
                  <a:pt x="98" y="97"/>
                  <a:pt x="98" y="97"/>
                </a:cubicBezTo>
                <a:cubicBezTo>
                  <a:pt x="98" y="96"/>
                  <a:pt x="98" y="95"/>
                  <a:pt x="97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63" y="95"/>
                  <a:pt x="63" y="96"/>
                  <a:pt x="63" y="97"/>
                </a:cubicBezTo>
                <a:cubicBezTo>
                  <a:pt x="63" y="97"/>
                  <a:pt x="63" y="98"/>
                  <a:pt x="64" y="98"/>
                </a:cubicBezTo>
                <a:lnTo>
                  <a:pt x="97" y="98"/>
                </a:lnTo>
                <a:close/>
                <a:moveTo>
                  <a:pt x="98" y="103"/>
                </a:moveTo>
                <a:cubicBezTo>
                  <a:pt x="99" y="103"/>
                  <a:pt x="99" y="103"/>
                  <a:pt x="99" y="102"/>
                </a:cubicBezTo>
                <a:cubicBezTo>
                  <a:pt x="99" y="101"/>
                  <a:pt x="99" y="101"/>
                  <a:pt x="98" y="101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63" y="101"/>
                  <a:pt x="63" y="101"/>
                  <a:pt x="63" y="102"/>
                </a:cubicBezTo>
                <a:cubicBezTo>
                  <a:pt x="63" y="103"/>
                  <a:pt x="63" y="103"/>
                  <a:pt x="64" y="103"/>
                </a:cubicBezTo>
                <a:lnTo>
                  <a:pt x="98" y="103"/>
                </a:lnTo>
                <a:close/>
                <a:moveTo>
                  <a:pt x="63" y="107"/>
                </a:moveTo>
                <a:cubicBezTo>
                  <a:pt x="63" y="108"/>
                  <a:pt x="63" y="108"/>
                  <a:pt x="64" y="10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9" y="108"/>
                  <a:pt x="100" y="108"/>
                  <a:pt x="100" y="107"/>
                </a:cubicBezTo>
                <a:cubicBezTo>
                  <a:pt x="100" y="107"/>
                  <a:pt x="99" y="106"/>
                  <a:pt x="99" y="106"/>
                </a:cubicBezTo>
                <a:cubicBezTo>
                  <a:pt x="99" y="106"/>
                  <a:pt x="99" y="106"/>
                  <a:pt x="98" y="106"/>
                </a:cubicBezTo>
                <a:cubicBezTo>
                  <a:pt x="98" y="106"/>
                  <a:pt x="98" y="106"/>
                  <a:pt x="98" y="106"/>
                </a:cubicBezTo>
                <a:cubicBezTo>
                  <a:pt x="64" y="106"/>
                  <a:pt x="64" y="106"/>
                  <a:pt x="64" y="106"/>
                </a:cubicBezTo>
                <a:cubicBezTo>
                  <a:pt x="64" y="106"/>
                  <a:pt x="63" y="106"/>
                  <a:pt x="63" y="106"/>
                </a:cubicBezTo>
                <a:cubicBezTo>
                  <a:pt x="63" y="106"/>
                  <a:pt x="63" y="107"/>
                  <a:pt x="63" y="107"/>
                </a:cubicBezTo>
                <a:close/>
                <a:moveTo>
                  <a:pt x="63" y="112"/>
                </a:moveTo>
                <a:cubicBezTo>
                  <a:pt x="63" y="112"/>
                  <a:pt x="63" y="113"/>
                  <a:pt x="63" y="113"/>
                </a:cubicBezTo>
                <a:cubicBezTo>
                  <a:pt x="63" y="113"/>
                  <a:pt x="64" y="113"/>
                  <a:pt x="64" y="113"/>
                </a:cubicBezTo>
                <a:cubicBezTo>
                  <a:pt x="98" y="113"/>
                  <a:pt x="98" y="113"/>
                  <a:pt x="98" y="113"/>
                </a:cubicBezTo>
                <a:cubicBezTo>
                  <a:pt x="99" y="113"/>
                  <a:pt x="99" y="113"/>
                  <a:pt x="99" y="112"/>
                </a:cubicBezTo>
                <a:cubicBezTo>
                  <a:pt x="99" y="111"/>
                  <a:pt x="99" y="111"/>
                  <a:pt x="98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4" y="111"/>
                  <a:pt x="63" y="111"/>
                  <a:pt x="63" y="111"/>
                </a:cubicBezTo>
                <a:cubicBezTo>
                  <a:pt x="63" y="112"/>
                  <a:pt x="63" y="112"/>
                  <a:pt x="63" y="112"/>
                </a:cubicBezTo>
                <a:close/>
                <a:moveTo>
                  <a:pt x="63" y="117"/>
                </a:moveTo>
                <a:cubicBezTo>
                  <a:pt x="63" y="118"/>
                  <a:pt x="63" y="118"/>
                  <a:pt x="63" y="118"/>
                </a:cubicBezTo>
                <a:cubicBezTo>
                  <a:pt x="63" y="119"/>
                  <a:pt x="64" y="119"/>
                  <a:pt x="64" y="119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97" y="119"/>
                  <a:pt x="97" y="119"/>
                  <a:pt x="97" y="119"/>
                </a:cubicBezTo>
                <a:cubicBezTo>
                  <a:pt x="97" y="119"/>
                  <a:pt x="97" y="119"/>
                  <a:pt x="97" y="119"/>
                </a:cubicBezTo>
                <a:cubicBezTo>
                  <a:pt x="98" y="119"/>
                  <a:pt x="98" y="118"/>
                  <a:pt x="98" y="117"/>
                </a:cubicBezTo>
                <a:cubicBezTo>
                  <a:pt x="98" y="116"/>
                  <a:pt x="98" y="116"/>
                  <a:pt x="97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3" y="116"/>
                  <a:pt x="63" y="116"/>
                  <a:pt x="63" y="117"/>
                </a:cubicBezTo>
                <a:close/>
                <a:moveTo>
                  <a:pt x="95" y="124"/>
                </a:moveTo>
                <a:cubicBezTo>
                  <a:pt x="96" y="124"/>
                  <a:pt x="96" y="123"/>
                  <a:pt x="96" y="122"/>
                </a:cubicBezTo>
                <a:cubicBezTo>
                  <a:pt x="96" y="122"/>
                  <a:pt x="96" y="121"/>
                  <a:pt x="95" y="121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63" y="121"/>
                  <a:pt x="63" y="122"/>
                  <a:pt x="63" y="122"/>
                </a:cubicBezTo>
                <a:cubicBezTo>
                  <a:pt x="63" y="123"/>
                  <a:pt x="63" y="124"/>
                  <a:pt x="64" y="124"/>
                </a:cubicBezTo>
                <a:lnTo>
                  <a:pt x="95" y="124"/>
                </a:lnTo>
                <a:close/>
                <a:moveTo>
                  <a:pt x="92" y="129"/>
                </a:moveTo>
                <a:cubicBezTo>
                  <a:pt x="93" y="129"/>
                  <a:pt x="93" y="129"/>
                  <a:pt x="93" y="128"/>
                </a:cubicBezTo>
                <a:cubicBezTo>
                  <a:pt x="93" y="127"/>
                  <a:pt x="93" y="126"/>
                  <a:pt x="92" y="126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3" y="126"/>
                  <a:pt x="63" y="127"/>
                  <a:pt x="63" y="128"/>
                </a:cubicBezTo>
                <a:cubicBezTo>
                  <a:pt x="63" y="129"/>
                  <a:pt x="63" y="129"/>
                  <a:pt x="64" y="129"/>
                </a:cubicBezTo>
                <a:lnTo>
                  <a:pt x="92" y="129"/>
                </a:lnTo>
                <a:close/>
                <a:moveTo>
                  <a:pt x="88" y="134"/>
                </a:moveTo>
                <a:cubicBezTo>
                  <a:pt x="89" y="134"/>
                  <a:pt x="89" y="134"/>
                  <a:pt x="89" y="133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3" y="132"/>
                  <a:pt x="63" y="132"/>
                  <a:pt x="63" y="133"/>
                </a:cubicBezTo>
                <a:cubicBezTo>
                  <a:pt x="63" y="134"/>
                  <a:pt x="63" y="134"/>
                  <a:pt x="64" y="134"/>
                </a:cubicBezTo>
                <a:lnTo>
                  <a:pt x="88" y="134"/>
                </a:lnTo>
                <a:close/>
                <a:moveTo>
                  <a:pt x="63" y="138"/>
                </a:moveTo>
                <a:cubicBezTo>
                  <a:pt x="63" y="139"/>
                  <a:pt x="63" y="139"/>
                  <a:pt x="64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3" y="139"/>
                  <a:pt x="83" y="139"/>
                  <a:pt x="83" y="138"/>
                </a:cubicBezTo>
                <a:cubicBezTo>
                  <a:pt x="83" y="137"/>
                  <a:pt x="83" y="137"/>
                  <a:pt x="82" y="137"/>
                </a:cubicBezTo>
                <a:cubicBezTo>
                  <a:pt x="82" y="137"/>
                  <a:pt x="82" y="137"/>
                  <a:pt x="82" y="137"/>
                </a:cubicBezTo>
                <a:cubicBezTo>
                  <a:pt x="64" y="137"/>
                  <a:pt x="64" y="137"/>
                  <a:pt x="64" y="137"/>
                </a:cubicBezTo>
                <a:cubicBezTo>
                  <a:pt x="64" y="137"/>
                  <a:pt x="63" y="137"/>
                  <a:pt x="63" y="137"/>
                </a:cubicBezTo>
                <a:cubicBezTo>
                  <a:pt x="63" y="137"/>
                  <a:pt x="63" y="138"/>
                  <a:pt x="63" y="138"/>
                </a:cubicBezTo>
                <a:close/>
                <a:moveTo>
                  <a:pt x="63" y="143"/>
                </a:moveTo>
                <a:cubicBezTo>
                  <a:pt x="63" y="144"/>
                  <a:pt x="63" y="144"/>
                  <a:pt x="63" y="144"/>
                </a:cubicBezTo>
                <a:cubicBezTo>
                  <a:pt x="63" y="145"/>
                  <a:pt x="64" y="145"/>
                  <a:pt x="64" y="145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2" y="145"/>
                  <a:pt x="73" y="144"/>
                  <a:pt x="73" y="143"/>
                </a:cubicBezTo>
                <a:cubicBezTo>
                  <a:pt x="73" y="142"/>
                  <a:pt x="72" y="142"/>
                  <a:pt x="71" y="142"/>
                </a:cubicBezTo>
                <a:cubicBezTo>
                  <a:pt x="64" y="142"/>
                  <a:pt x="64" y="142"/>
                  <a:pt x="64" y="142"/>
                </a:cubicBezTo>
                <a:cubicBezTo>
                  <a:pt x="64" y="142"/>
                  <a:pt x="63" y="142"/>
                  <a:pt x="63" y="142"/>
                </a:cubicBezTo>
                <a:cubicBezTo>
                  <a:pt x="63" y="143"/>
                  <a:pt x="63" y="143"/>
                  <a:pt x="63" y="143"/>
                </a:cubicBezTo>
                <a:close/>
                <a:moveTo>
                  <a:pt x="115" y="71"/>
                </a:moveTo>
                <a:cubicBezTo>
                  <a:pt x="115" y="72"/>
                  <a:pt x="115" y="73"/>
                  <a:pt x="116" y="74"/>
                </a:cubicBezTo>
                <a:cubicBezTo>
                  <a:pt x="117" y="75"/>
                  <a:pt x="118" y="76"/>
                  <a:pt x="120" y="76"/>
                </a:cubicBezTo>
                <a:cubicBezTo>
                  <a:pt x="121" y="76"/>
                  <a:pt x="123" y="75"/>
                  <a:pt x="124" y="74"/>
                </a:cubicBezTo>
                <a:cubicBezTo>
                  <a:pt x="125" y="73"/>
                  <a:pt x="125" y="72"/>
                  <a:pt x="125" y="71"/>
                </a:cubicBezTo>
                <a:cubicBezTo>
                  <a:pt x="125" y="69"/>
                  <a:pt x="125" y="68"/>
                  <a:pt x="124" y="67"/>
                </a:cubicBezTo>
                <a:cubicBezTo>
                  <a:pt x="123" y="66"/>
                  <a:pt x="121" y="65"/>
                  <a:pt x="120" y="65"/>
                </a:cubicBezTo>
                <a:cubicBezTo>
                  <a:pt x="118" y="65"/>
                  <a:pt x="117" y="66"/>
                  <a:pt x="116" y="67"/>
                </a:cubicBezTo>
                <a:cubicBezTo>
                  <a:pt x="115" y="68"/>
                  <a:pt x="115" y="69"/>
                  <a:pt x="115" y="71"/>
                </a:cubicBezTo>
                <a:close/>
                <a:moveTo>
                  <a:pt x="115" y="86"/>
                </a:moveTo>
                <a:cubicBezTo>
                  <a:pt x="115" y="88"/>
                  <a:pt x="115" y="89"/>
                  <a:pt x="116" y="90"/>
                </a:cubicBezTo>
                <a:cubicBezTo>
                  <a:pt x="117" y="91"/>
                  <a:pt x="118" y="92"/>
                  <a:pt x="120" y="92"/>
                </a:cubicBezTo>
                <a:cubicBezTo>
                  <a:pt x="121" y="92"/>
                  <a:pt x="123" y="91"/>
                  <a:pt x="124" y="90"/>
                </a:cubicBezTo>
                <a:cubicBezTo>
                  <a:pt x="125" y="89"/>
                  <a:pt x="125" y="88"/>
                  <a:pt x="125" y="86"/>
                </a:cubicBezTo>
                <a:cubicBezTo>
                  <a:pt x="125" y="85"/>
                  <a:pt x="125" y="83"/>
                  <a:pt x="124" y="82"/>
                </a:cubicBezTo>
                <a:cubicBezTo>
                  <a:pt x="123" y="82"/>
                  <a:pt x="121" y="81"/>
                  <a:pt x="120" y="81"/>
                </a:cubicBezTo>
                <a:cubicBezTo>
                  <a:pt x="118" y="81"/>
                  <a:pt x="117" y="82"/>
                  <a:pt x="116" y="82"/>
                </a:cubicBezTo>
                <a:cubicBezTo>
                  <a:pt x="115" y="83"/>
                  <a:pt x="115" y="85"/>
                  <a:pt x="115" y="86"/>
                </a:cubicBezTo>
                <a:close/>
                <a:moveTo>
                  <a:pt x="115" y="102"/>
                </a:moveTo>
                <a:cubicBezTo>
                  <a:pt x="115" y="103"/>
                  <a:pt x="115" y="105"/>
                  <a:pt x="116" y="106"/>
                </a:cubicBezTo>
                <a:cubicBezTo>
                  <a:pt x="117" y="107"/>
                  <a:pt x="118" y="107"/>
                  <a:pt x="120" y="107"/>
                </a:cubicBezTo>
                <a:cubicBezTo>
                  <a:pt x="121" y="107"/>
                  <a:pt x="123" y="107"/>
                  <a:pt x="124" y="106"/>
                </a:cubicBezTo>
                <a:cubicBezTo>
                  <a:pt x="125" y="105"/>
                  <a:pt x="125" y="103"/>
                  <a:pt x="125" y="102"/>
                </a:cubicBezTo>
                <a:cubicBezTo>
                  <a:pt x="125" y="100"/>
                  <a:pt x="125" y="99"/>
                  <a:pt x="124" y="98"/>
                </a:cubicBezTo>
                <a:cubicBezTo>
                  <a:pt x="123" y="97"/>
                  <a:pt x="121" y="97"/>
                  <a:pt x="120" y="97"/>
                </a:cubicBezTo>
                <a:cubicBezTo>
                  <a:pt x="118" y="97"/>
                  <a:pt x="117" y="97"/>
                  <a:pt x="116" y="98"/>
                </a:cubicBezTo>
                <a:cubicBezTo>
                  <a:pt x="115" y="99"/>
                  <a:pt x="115" y="100"/>
                  <a:pt x="115" y="102"/>
                </a:cubicBezTo>
                <a:close/>
                <a:moveTo>
                  <a:pt x="132" y="134"/>
                </a:moveTo>
                <a:cubicBezTo>
                  <a:pt x="131" y="135"/>
                  <a:pt x="130" y="137"/>
                  <a:pt x="130" y="138"/>
                </a:cubicBezTo>
                <a:cubicBezTo>
                  <a:pt x="130" y="140"/>
                  <a:pt x="131" y="141"/>
                  <a:pt x="132" y="142"/>
                </a:cubicBezTo>
                <a:cubicBezTo>
                  <a:pt x="133" y="143"/>
                  <a:pt x="134" y="143"/>
                  <a:pt x="136" y="143"/>
                </a:cubicBezTo>
                <a:cubicBezTo>
                  <a:pt x="137" y="143"/>
                  <a:pt x="138" y="143"/>
                  <a:pt x="139" y="142"/>
                </a:cubicBezTo>
                <a:cubicBezTo>
                  <a:pt x="140" y="141"/>
                  <a:pt x="141" y="140"/>
                  <a:pt x="141" y="138"/>
                </a:cubicBezTo>
                <a:cubicBezTo>
                  <a:pt x="141" y="137"/>
                  <a:pt x="140" y="135"/>
                  <a:pt x="139" y="134"/>
                </a:cubicBezTo>
                <a:cubicBezTo>
                  <a:pt x="138" y="133"/>
                  <a:pt x="137" y="133"/>
                  <a:pt x="136" y="133"/>
                </a:cubicBezTo>
                <a:cubicBezTo>
                  <a:pt x="134" y="133"/>
                  <a:pt x="133" y="133"/>
                  <a:pt x="132" y="134"/>
                </a:cubicBezTo>
                <a:close/>
                <a:moveTo>
                  <a:pt x="151" y="143"/>
                </a:moveTo>
                <a:cubicBezTo>
                  <a:pt x="153" y="144"/>
                  <a:pt x="154" y="143"/>
                  <a:pt x="155" y="142"/>
                </a:cubicBezTo>
                <a:cubicBezTo>
                  <a:pt x="156" y="141"/>
                  <a:pt x="156" y="140"/>
                  <a:pt x="156" y="138"/>
                </a:cubicBezTo>
                <a:cubicBezTo>
                  <a:pt x="156" y="137"/>
                  <a:pt x="156" y="136"/>
                  <a:pt x="155" y="134"/>
                </a:cubicBezTo>
                <a:cubicBezTo>
                  <a:pt x="154" y="133"/>
                  <a:pt x="153" y="133"/>
                  <a:pt x="151" y="133"/>
                </a:cubicBezTo>
                <a:cubicBezTo>
                  <a:pt x="150" y="133"/>
                  <a:pt x="148" y="133"/>
                  <a:pt x="148" y="134"/>
                </a:cubicBezTo>
                <a:cubicBezTo>
                  <a:pt x="147" y="135"/>
                  <a:pt x="146" y="137"/>
                  <a:pt x="146" y="138"/>
                </a:cubicBezTo>
                <a:cubicBezTo>
                  <a:pt x="146" y="140"/>
                  <a:pt x="147" y="141"/>
                  <a:pt x="148" y="142"/>
                </a:cubicBezTo>
                <a:cubicBezTo>
                  <a:pt x="148" y="143"/>
                  <a:pt x="150" y="143"/>
                  <a:pt x="151" y="143"/>
                </a:cubicBezTo>
                <a:close/>
                <a:moveTo>
                  <a:pt x="170" y="131"/>
                </a:moveTo>
                <a:cubicBezTo>
                  <a:pt x="168" y="133"/>
                  <a:pt x="167" y="135"/>
                  <a:pt x="167" y="138"/>
                </a:cubicBezTo>
                <a:cubicBezTo>
                  <a:pt x="167" y="141"/>
                  <a:pt x="168" y="144"/>
                  <a:pt x="170" y="146"/>
                </a:cubicBezTo>
                <a:cubicBezTo>
                  <a:pt x="171" y="147"/>
                  <a:pt x="172" y="147"/>
                  <a:pt x="173" y="148"/>
                </a:cubicBezTo>
                <a:cubicBezTo>
                  <a:pt x="175" y="148"/>
                  <a:pt x="176" y="149"/>
                  <a:pt x="177" y="149"/>
                </a:cubicBezTo>
                <a:cubicBezTo>
                  <a:pt x="179" y="149"/>
                  <a:pt x="180" y="148"/>
                  <a:pt x="181" y="148"/>
                </a:cubicBezTo>
                <a:cubicBezTo>
                  <a:pt x="182" y="147"/>
                  <a:pt x="183" y="147"/>
                  <a:pt x="184" y="146"/>
                </a:cubicBezTo>
                <a:cubicBezTo>
                  <a:pt x="185" y="145"/>
                  <a:pt x="186" y="143"/>
                  <a:pt x="187" y="142"/>
                </a:cubicBezTo>
                <a:cubicBezTo>
                  <a:pt x="187" y="141"/>
                  <a:pt x="187" y="139"/>
                  <a:pt x="187" y="138"/>
                </a:cubicBezTo>
                <a:cubicBezTo>
                  <a:pt x="187" y="137"/>
                  <a:pt x="187" y="136"/>
                  <a:pt x="187" y="134"/>
                </a:cubicBezTo>
                <a:cubicBezTo>
                  <a:pt x="186" y="133"/>
                  <a:pt x="185" y="132"/>
                  <a:pt x="184" y="131"/>
                </a:cubicBezTo>
                <a:cubicBezTo>
                  <a:pt x="182" y="129"/>
                  <a:pt x="180" y="128"/>
                  <a:pt x="177" y="128"/>
                </a:cubicBezTo>
                <a:cubicBezTo>
                  <a:pt x="174" y="128"/>
                  <a:pt x="172" y="129"/>
                  <a:pt x="170" y="131"/>
                </a:cubicBezTo>
                <a:close/>
                <a:moveTo>
                  <a:pt x="167" y="117"/>
                </a:moveTo>
                <a:cubicBezTo>
                  <a:pt x="187" y="117"/>
                  <a:pt x="187" y="117"/>
                  <a:pt x="187" y="117"/>
                </a:cubicBezTo>
                <a:cubicBezTo>
                  <a:pt x="187" y="65"/>
                  <a:pt x="187" y="65"/>
                  <a:pt x="187" y="65"/>
                </a:cubicBezTo>
                <a:cubicBezTo>
                  <a:pt x="167" y="65"/>
                  <a:pt x="167" y="65"/>
                  <a:pt x="167" y="65"/>
                </a:cubicBezTo>
                <a:lnTo>
                  <a:pt x="167" y="1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2222514" y="1720618"/>
            <a:ext cx="262236" cy="177538"/>
          </a:xfrm>
          <a:custGeom>
            <a:pathLst>
              <a:path extrusionOk="0" h="164" w="245">
                <a:moveTo>
                  <a:pt x="0" y="136"/>
                </a:moveTo>
                <a:cubicBezTo>
                  <a:pt x="0" y="136"/>
                  <a:pt x="0" y="135"/>
                  <a:pt x="0" y="135"/>
                </a:cubicBezTo>
                <a:cubicBezTo>
                  <a:pt x="1" y="134"/>
                  <a:pt x="1" y="134"/>
                  <a:pt x="1" y="133"/>
                </a:cubicBezTo>
                <a:cubicBezTo>
                  <a:pt x="8" y="71"/>
                  <a:pt x="8" y="71"/>
                  <a:pt x="8" y="71"/>
                </a:cubicBezTo>
                <a:cubicBezTo>
                  <a:pt x="13" y="79"/>
                  <a:pt x="19" y="85"/>
                  <a:pt x="26" y="91"/>
                </a:cubicBezTo>
                <a:cubicBezTo>
                  <a:pt x="34" y="96"/>
                  <a:pt x="43" y="99"/>
                  <a:pt x="52" y="99"/>
                </a:cubicBezTo>
                <a:cubicBezTo>
                  <a:pt x="63" y="99"/>
                  <a:pt x="73" y="95"/>
                  <a:pt x="82" y="88"/>
                </a:cubicBezTo>
                <a:cubicBezTo>
                  <a:pt x="91" y="81"/>
                  <a:pt x="97" y="73"/>
                  <a:pt x="100" y="62"/>
                </a:cubicBezTo>
                <a:cubicBezTo>
                  <a:pt x="96" y="71"/>
                  <a:pt x="91" y="79"/>
                  <a:pt x="82" y="85"/>
                </a:cubicBezTo>
                <a:cubicBezTo>
                  <a:pt x="75" y="91"/>
                  <a:pt x="65" y="94"/>
                  <a:pt x="55" y="94"/>
                </a:cubicBezTo>
                <a:cubicBezTo>
                  <a:pt x="42" y="94"/>
                  <a:pt x="31" y="89"/>
                  <a:pt x="22" y="80"/>
                </a:cubicBezTo>
                <a:cubicBezTo>
                  <a:pt x="13" y="71"/>
                  <a:pt x="8" y="60"/>
                  <a:pt x="8" y="47"/>
                </a:cubicBezTo>
                <a:cubicBezTo>
                  <a:pt x="8" y="34"/>
                  <a:pt x="13" y="23"/>
                  <a:pt x="22" y="14"/>
                </a:cubicBezTo>
                <a:cubicBezTo>
                  <a:pt x="31" y="5"/>
                  <a:pt x="42" y="0"/>
                  <a:pt x="55" y="0"/>
                </a:cubicBezTo>
                <a:cubicBezTo>
                  <a:pt x="69" y="0"/>
                  <a:pt x="81" y="5"/>
                  <a:pt x="90" y="16"/>
                </a:cubicBezTo>
                <a:cubicBezTo>
                  <a:pt x="155" y="16"/>
                  <a:pt x="155" y="16"/>
                  <a:pt x="155" y="16"/>
                </a:cubicBezTo>
                <a:cubicBezTo>
                  <a:pt x="165" y="5"/>
                  <a:pt x="177" y="0"/>
                  <a:pt x="190" y="0"/>
                </a:cubicBezTo>
                <a:cubicBezTo>
                  <a:pt x="203" y="0"/>
                  <a:pt x="214" y="5"/>
                  <a:pt x="223" y="14"/>
                </a:cubicBezTo>
                <a:cubicBezTo>
                  <a:pt x="232" y="23"/>
                  <a:pt x="237" y="34"/>
                  <a:pt x="237" y="47"/>
                </a:cubicBezTo>
                <a:cubicBezTo>
                  <a:pt x="237" y="60"/>
                  <a:pt x="232" y="71"/>
                  <a:pt x="223" y="80"/>
                </a:cubicBezTo>
                <a:cubicBezTo>
                  <a:pt x="214" y="89"/>
                  <a:pt x="203" y="94"/>
                  <a:pt x="190" y="94"/>
                </a:cubicBezTo>
                <a:cubicBezTo>
                  <a:pt x="180" y="94"/>
                  <a:pt x="171" y="91"/>
                  <a:pt x="163" y="85"/>
                </a:cubicBezTo>
                <a:cubicBezTo>
                  <a:pt x="155" y="79"/>
                  <a:pt x="150" y="72"/>
                  <a:pt x="146" y="63"/>
                </a:cubicBezTo>
                <a:cubicBezTo>
                  <a:pt x="149" y="73"/>
                  <a:pt x="155" y="81"/>
                  <a:pt x="164" y="88"/>
                </a:cubicBezTo>
                <a:cubicBezTo>
                  <a:pt x="173" y="94"/>
                  <a:pt x="183" y="98"/>
                  <a:pt x="194" y="98"/>
                </a:cubicBezTo>
                <a:cubicBezTo>
                  <a:pt x="203" y="98"/>
                  <a:pt x="211" y="95"/>
                  <a:pt x="219" y="90"/>
                </a:cubicBezTo>
                <a:cubicBezTo>
                  <a:pt x="227" y="84"/>
                  <a:pt x="233" y="77"/>
                  <a:pt x="237" y="69"/>
                </a:cubicBezTo>
                <a:cubicBezTo>
                  <a:pt x="245" y="133"/>
                  <a:pt x="245" y="133"/>
                  <a:pt x="245" y="133"/>
                </a:cubicBezTo>
                <a:cubicBezTo>
                  <a:pt x="245" y="134"/>
                  <a:pt x="245" y="134"/>
                  <a:pt x="245" y="135"/>
                </a:cubicBezTo>
                <a:cubicBezTo>
                  <a:pt x="245" y="135"/>
                  <a:pt x="245" y="136"/>
                  <a:pt x="245" y="136"/>
                </a:cubicBezTo>
                <a:cubicBezTo>
                  <a:pt x="245" y="144"/>
                  <a:pt x="242" y="151"/>
                  <a:pt x="237" y="156"/>
                </a:cubicBezTo>
                <a:cubicBezTo>
                  <a:pt x="231" y="161"/>
                  <a:pt x="224" y="164"/>
                  <a:pt x="216" y="164"/>
                </a:cubicBezTo>
                <a:cubicBezTo>
                  <a:pt x="213" y="164"/>
                  <a:pt x="209" y="164"/>
                  <a:pt x="206" y="162"/>
                </a:cubicBezTo>
                <a:cubicBezTo>
                  <a:pt x="203" y="161"/>
                  <a:pt x="200" y="160"/>
                  <a:pt x="197" y="158"/>
                </a:cubicBezTo>
                <a:cubicBezTo>
                  <a:pt x="195" y="156"/>
                  <a:pt x="192" y="153"/>
                  <a:pt x="190" y="151"/>
                </a:cubicBezTo>
                <a:cubicBezTo>
                  <a:pt x="187" y="148"/>
                  <a:pt x="185" y="145"/>
                  <a:pt x="184" y="141"/>
                </a:cubicBezTo>
                <a:cubicBezTo>
                  <a:pt x="152" y="78"/>
                  <a:pt x="152" y="78"/>
                  <a:pt x="152" y="78"/>
                </a:cubicBezTo>
                <a:cubicBezTo>
                  <a:pt x="94" y="78"/>
                  <a:pt x="94" y="78"/>
                  <a:pt x="94" y="78"/>
                </a:cubicBezTo>
                <a:cubicBezTo>
                  <a:pt x="62" y="141"/>
                  <a:pt x="62" y="141"/>
                  <a:pt x="62" y="141"/>
                </a:cubicBezTo>
                <a:cubicBezTo>
                  <a:pt x="60" y="144"/>
                  <a:pt x="58" y="147"/>
                  <a:pt x="56" y="150"/>
                </a:cubicBezTo>
                <a:cubicBezTo>
                  <a:pt x="54" y="152"/>
                  <a:pt x="51" y="155"/>
                  <a:pt x="48" y="157"/>
                </a:cubicBezTo>
                <a:cubicBezTo>
                  <a:pt x="41" y="162"/>
                  <a:pt x="35" y="164"/>
                  <a:pt x="29" y="164"/>
                </a:cubicBezTo>
                <a:cubicBezTo>
                  <a:pt x="29" y="164"/>
                  <a:pt x="29" y="164"/>
                  <a:pt x="29" y="164"/>
                </a:cubicBezTo>
                <a:cubicBezTo>
                  <a:pt x="21" y="164"/>
                  <a:pt x="14" y="161"/>
                  <a:pt x="9" y="156"/>
                </a:cubicBezTo>
                <a:cubicBezTo>
                  <a:pt x="3" y="151"/>
                  <a:pt x="0" y="144"/>
                  <a:pt x="0" y="136"/>
                </a:cubicBezTo>
                <a:close/>
                <a:moveTo>
                  <a:pt x="26" y="55"/>
                </a:moveTo>
                <a:cubicBezTo>
                  <a:pt x="42" y="55"/>
                  <a:pt x="42" y="55"/>
                  <a:pt x="42" y="55"/>
                </a:cubicBezTo>
                <a:cubicBezTo>
                  <a:pt x="50" y="47"/>
                  <a:pt x="50" y="47"/>
                  <a:pt x="50" y="47"/>
                </a:cubicBezTo>
                <a:cubicBezTo>
                  <a:pt x="42" y="39"/>
                  <a:pt x="42" y="39"/>
                  <a:pt x="42" y="39"/>
                </a:cubicBezTo>
                <a:cubicBezTo>
                  <a:pt x="26" y="39"/>
                  <a:pt x="26" y="39"/>
                  <a:pt x="26" y="39"/>
                </a:cubicBezTo>
                <a:lnTo>
                  <a:pt x="26" y="55"/>
                </a:lnTo>
                <a:close/>
                <a:moveTo>
                  <a:pt x="47" y="34"/>
                </a:moveTo>
                <a:cubicBezTo>
                  <a:pt x="55" y="42"/>
                  <a:pt x="55" y="42"/>
                  <a:pt x="55" y="42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18"/>
                  <a:pt x="63" y="18"/>
                  <a:pt x="63" y="18"/>
                </a:cubicBezTo>
                <a:cubicBezTo>
                  <a:pt x="47" y="18"/>
                  <a:pt x="47" y="18"/>
                  <a:pt x="47" y="18"/>
                </a:cubicBezTo>
                <a:lnTo>
                  <a:pt x="47" y="34"/>
                </a:lnTo>
                <a:close/>
                <a:moveTo>
                  <a:pt x="47" y="76"/>
                </a:moveTo>
                <a:cubicBezTo>
                  <a:pt x="63" y="76"/>
                  <a:pt x="63" y="76"/>
                  <a:pt x="63" y="76"/>
                </a:cubicBezTo>
                <a:cubicBezTo>
                  <a:pt x="63" y="60"/>
                  <a:pt x="63" y="60"/>
                  <a:pt x="63" y="60"/>
                </a:cubicBezTo>
                <a:cubicBezTo>
                  <a:pt x="55" y="52"/>
                  <a:pt x="55" y="52"/>
                  <a:pt x="55" y="52"/>
                </a:cubicBezTo>
                <a:cubicBezTo>
                  <a:pt x="47" y="60"/>
                  <a:pt x="47" y="60"/>
                  <a:pt x="47" y="60"/>
                </a:cubicBezTo>
                <a:lnTo>
                  <a:pt x="47" y="76"/>
                </a:lnTo>
                <a:close/>
                <a:moveTo>
                  <a:pt x="60" y="47"/>
                </a:moveTo>
                <a:cubicBezTo>
                  <a:pt x="68" y="55"/>
                  <a:pt x="68" y="55"/>
                  <a:pt x="68" y="55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39"/>
                  <a:pt x="84" y="39"/>
                  <a:pt x="84" y="39"/>
                </a:cubicBezTo>
                <a:cubicBezTo>
                  <a:pt x="68" y="39"/>
                  <a:pt x="68" y="39"/>
                  <a:pt x="68" y="39"/>
                </a:cubicBezTo>
                <a:lnTo>
                  <a:pt x="60" y="47"/>
                </a:lnTo>
                <a:close/>
                <a:moveTo>
                  <a:pt x="102" y="47"/>
                </a:moveTo>
                <a:cubicBezTo>
                  <a:pt x="102" y="49"/>
                  <a:pt x="103" y="49"/>
                  <a:pt x="104" y="49"/>
                </a:cubicBezTo>
                <a:cubicBezTo>
                  <a:pt x="117" y="49"/>
                  <a:pt x="117" y="49"/>
                  <a:pt x="117" y="49"/>
                </a:cubicBezTo>
                <a:cubicBezTo>
                  <a:pt x="118" y="49"/>
                  <a:pt x="119" y="49"/>
                  <a:pt x="119" y="49"/>
                </a:cubicBezTo>
                <a:cubicBezTo>
                  <a:pt x="120" y="48"/>
                  <a:pt x="120" y="47"/>
                  <a:pt x="120" y="47"/>
                </a:cubicBezTo>
                <a:cubicBezTo>
                  <a:pt x="120" y="46"/>
                  <a:pt x="120" y="46"/>
                  <a:pt x="119" y="45"/>
                </a:cubicBezTo>
                <a:cubicBezTo>
                  <a:pt x="119" y="45"/>
                  <a:pt x="118" y="44"/>
                  <a:pt x="117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3" y="44"/>
                  <a:pt x="102" y="45"/>
                  <a:pt x="102" y="47"/>
                </a:cubicBezTo>
                <a:close/>
                <a:moveTo>
                  <a:pt x="141" y="49"/>
                </a:moveTo>
                <a:cubicBezTo>
                  <a:pt x="143" y="49"/>
                  <a:pt x="143" y="49"/>
                  <a:pt x="143" y="47"/>
                </a:cubicBezTo>
                <a:cubicBezTo>
                  <a:pt x="143" y="45"/>
                  <a:pt x="143" y="44"/>
                  <a:pt x="141" y="44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7" y="44"/>
                  <a:pt x="126" y="45"/>
                  <a:pt x="126" y="45"/>
                </a:cubicBezTo>
                <a:cubicBezTo>
                  <a:pt x="125" y="46"/>
                  <a:pt x="125" y="46"/>
                  <a:pt x="125" y="47"/>
                </a:cubicBezTo>
                <a:cubicBezTo>
                  <a:pt x="125" y="47"/>
                  <a:pt x="125" y="48"/>
                  <a:pt x="126" y="49"/>
                </a:cubicBezTo>
                <a:cubicBezTo>
                  <a:pt x="126" y="49"/>
                  <a:pt x="127" y="49"/>
                  <a:pt x="128" y="49"/>
                </a:cubicBezTo>
                <a:lnTo>
                  <a:pt x="141" y="49"/>
                </a:lnTo>
                <a:close/>
                <a:moveTo>
                  <a:pt x="173" y="56"/>
                </a:moveTo>
                <a:cubicBezTo>
                  <a:pt x="175" y="56"/>
                  <a:pt x="177" y="55"/>
                  <a:pt x="179" y="53"/>
                </a:cubicBezTo>
                <a:cubicBezTo>
                  <a:pt x="181" y="51"/>
                  <a:pt x="182" y="49"/>
                  <a:pt x="182" y="47"/>
                </a:cubicBezTo>
                <a:cubicBezTo>
                  <a:pt x="182" y="44"/>
                  <a:pt x="181" y="42"/>
                  <a:pt x="179" y="41"/>
                </a:cubicBezTo>
                <a:cubicBezTo>
                  <a:pt x="177" y="39"/>
                  <a:pt x="175" y="38"/>
                  <a:pt x="173" y="38"/>
                </a:cubicBezTo>
                <a:cubicBezTo>
                  <a:pt x="171" y="38"/>
                  <a:pt x="169" y="39"/>
                  <a:pt x="167" y="41"/>
                </a:cubicBezTo>
                <a:cubicBezTo>
                  <a:pt x="165" y="42"/>
                  <a:pt x="164" y="44"/>
                  <a:pt x="164" y="47"/>
                </a:cubicBezTo>
                <a:cubicBezTo>
                  <a:pt x="164" y="49"/>
                  <a:pt x="165" y="51"/>
                  <a:pt x="167" y="53"/>
                </a:cubicBezTo>
                <a:cubicBezTo>
                  <a:pt x="169" y="55"/>
                  <a:pt x="171" y="56"/>
                  <a:pt x="173" y="56"/>
                </a:cubicBezTo>
                <a:close/>
                <a:moveTo>
                  <a:pt x="182" y="30"/>
                </a:moveTo>
                <a:cubicBezTo>
                  <a:pt x="182" y="32"/>
                  <a:pt x="182" y="34"/>
                  <a:pt x="184" y="36"/>
                </a:cubicBezTo>
                <a:cubicBezTo>
                  <a:pt x="186" y="37"/>
                  <a:pt x="188" y="38"/>
                  <a:pt x="190" y="38"/>
                </a:cubicBezTo>
                <a:cubicBezTo>
                  <a:pt x="193" y="38"/>
                  <a:pt x="195" y="37"/>
                  <a:pt x="197" y="36"/>
                </a:cubicBezTo>
                <a:cubicBezTo>
                  <a:pt x="198" y="34"/>
                  <a:pt x="199" y="32"/>
                  <a:pt x="199" y="30"/>
                </a:cubicBezTo>
                <a:cubicBezTo>
                  <a:pt x="199" y="27"/>
                  <a:pt x="198" y="25"/>
                  <a:pt x="197" y="23"/>
                </a:cubicBezTo>
                <a:cubicBezTo>
                  <a:pt x="195" y="22"/>
                  <a:pt x="193" y="21"/>
                  <a:pt x="190" y="21"/>
                </a:cubicBezTo>
                <a:cubicBezTo>
                  <a:pt x="188" y="21"/>
                  <a:pt x="186" y="22"/>
                  <a:pt x="184" y="23"/>
                </a:cubicBezTo>
                <a:cubicBezTo>
                  <a:pt x="182" y="25"/>
                  <a:pt x="182" y="27"/>
                  <a:pt x="182" y="30"/>
                </a:cubicBezTo>
                <a:close/>
                <a:moveTo>
                  <a:pt x="182" y="64"/>
                </a:moveTo>
                <a:cubicBezTo>
                  <a:pt x="182" y="66"/>
                  <a:pt x="182" y="68"/>
                  <a:pt x="184" y="70"/>
                </a:cubicBezTo>
                <a:cubicBezTo>
                  <a:pt x="186" y="72"/>
                  <a:pt x="188" y="73"/>
                  <a:pt x="190" y="73"/>
                </a:cubicBezTo>
                <a:cubicBezTo>
                  <a:pt x="193" y="73"/>
                  <a:pt x="195" y="72"/>
                  <a:pt x="197" y="70"/>
                </a:cubicBezTo>
                <a:cubicBezTo>
                  <a:pt x="198" y="68"/>
                  <a:pt x="199" y="66"/>
                  <a:pt x="199" y="64"/>
                </a:cubicBezTo>
                <a:cubicBezTo>
                  <a:pt x="199" y="62"/>
                  <a:pt x="198" y="60"/>
                  <a:pt x="197" y="58"/>
                </a:cubicBezTo>
                <a:cubicBezTo>
                  <a:pt x="195" y="56"/>
                  <a:pt x="193" y="56"/>
                  <a:pt x="190" y="56"/>
                </a:cubicBezTo>
                <a:cubicBezTo>
                  <a:pt x="188" y="56"/>
                  <a:pt x="186" y="56"/>
                  <a:pt x="184" y="58"/>
                </a:cubicBezTo>
                <a:cubicBezTo>
                  <a:pt x="182" y="60"/>
                  <a:pt x="182" y="62"/>
                  <a:pt x="182" y="64"/>
                </a:cubicBezTo>
                <a:close/>
                <a:moveTo>
                  <a:pt x="202" y="41"/>
                </a:moveTo>
                <a:cubicBezTo>
                  <a:pt x="200" y="42"/>
                  <a:pt x="199" y="44"/>
                  <a:pt x="199" y="47"/>
                </a:cubicBezTo>
                <a:cubicBezTo>
                  <a:pt x="199" y="49"/>
                  <a:pt x="200" y="51"/>
                  <a:pt x="202" y="53"/>
                </a:cubicBezTo>
                <a:cubicBezTo>
                  <a:pt x="203" y="55"/>
                  <a:pt x="205" y="56"/>
                  <a:pt x="208" y="56"/>
                </a:cubicBezTo>
                <a:cubicBezTo>
                  <a:pt x="210" y="56"/>
                  <a:pt x="212" y="55"/>
                  <a:pt x="214" y="53"/>
                </a:cubicBezTo>
                <a:cubicBezTo>
                  <a:pt x="215" y="51"/>
                  <a:pt x="216" y="49"/>
                  <a:pt x="216" y="47"/>
                </a:cubicBezTo>
                <a:cubicBezTo>
                  <a:pt x="216" y="45"/>
                  <a:pt x="215" y="42"/>
                  <a:pt x="214" y="41"/>
                </a:cubicBezTo>
                <a:cubicBezTo>
                  <a:pt x="212" y="39"/>
                  <a:pt x="210" y="38"/>
                  <a:pt x="207" y="38"/>
                </a:cubicBezTo>
                <a:cubicBezTo>
                  <a:pt x="205" y="38"/>
                  <a:pt x="203" y="39"/>
                  <a:pt x="202" y="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562930" y="1720618"/>
            <a:ext cx="239432" cy="167766"/>
          </a:xfrm>
          <a:custGeom>
            <a:pathLst>
              <a:path extrusionOk="0" h="156" w="222">
                <a:moveTo>
                  <a:pt x="0" y="89"/>
                </a:moveTo>
                <a:cubicBezTo>
                  <a:pt x="0" y="76"/>
                  <a:pt x="2" y="64"/>
                  <a:pt x="7" y="53"/>
                </a:cubicBezTo>
                <a:cubicBezTo>
                  <a:pt x="11" y="42"/>
                  <a:pt x="18" y="33"/>
                  <a:pt x="28" y="24"/>
                </a:cubicBezTo>
                <a:cubicBezTo>
                  <a:pt x="37" y="17"/>
                  <a:pt x="47" y="11"/>
                  <a:pt x="59" y="7"/>
                </a:cubicBezTo>
                <a:cubicBezTo>
                  <a:pt x="71" y="2"/>
                  <a:pt x="84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9" y="12"/>
                  <a:pt x="64" y="19"/>
                  <a:pt x="55" y="27"/>
                </a:cubicBezTo>
                <a:cubicBezTo>
                  <a:pt x="45" y="36"/>
                  <a:pt x="40" y="49"/>
                  <a:pt x="40" y="67"/>
                </a:cubicBezTo>
                <a:cubicBezTo>
                  <a:pt x="40" y="77"/>
                  <a:pt x="41" y="84"/>
                  <a:pt x="45" y="90"/>
                </a:cubicBezTo>
                <a:cubicBezTo>
                  <a:pt x="49" y="87"/>
                  <a:pt x="53" y="85"/>
                  <a:pt x="57" y="83"/>
                </a:cubicBezTo>
                <a:cubicBezTo>
                  <a:pt x="61" y="81"/>
                  <a:pt x="67" y="81"/>
                  <a:pt x="73" y="81"/>
                </a:cubicBezTo>
                <a:cubicBezTo>
                  <a:pt x="83" y="81"/>
                  <a:pt x="92" y="84"/>
                  <a:pt x="97" y="92"/>
                </a:cubicBezTo>
                <a:cubicBezTo>
                  <a:pt x="103" y="99"/>
                  <a:pt x="106" y="106"/>
                  <a:pt x="106" y="114"/>
                </a:cubicBezTo>
                <a:cubicBezTo>
                  <a:pt x="106" y="128"/>
                  <a:pt x="101" y="138"/>
                  <a:pt x="92" y="145"/>
                </a:cubicBezTo>
                <a:cubicBezTo>
                  <a:pt x="82" y="152"/>
                  <a:pt x="71" y="156"/>
                  <a:pt x="59" y="156"/>
                </a:cubicBezTo>
                <a:cubicBezTo>
                  <a:pt x="40" y="156"/>
                  <a:pt x="26" y="149"/>
                  <a:pt x="15" y="136"/>
                </a:cubicBezTo>
                <a:cubicBezTo>
                  <a:pt x="5" y="123"/>
                  <a:pt x="0" y="108"/>
                  <a:pt x="0" y="89"/>
                </a:cubicBezTo>
                <a:close/>
                <a:moveTo>
                  <a:pt x="114" y="89"/>
                </a:moveTo>
                <a:cubicBezTo>
                  <a:pt x="114" y="76"/>
                  <a:pt x="117" y="63"/>
                  <a:pt x="122" y="53"/>
                </a:cubicBezTo>
                <a:cubicBezTo>
                  <a:pt x="128" y="41"/>
                  <a:pt x="135" y="32"/>
                  <a:pt x="144" y="24"/>
                </a:cubicBezTo>
                <a:cubicBezTo>
                  <a:pt x="153" y="17"/>
                  <a:pt x="164" y="11"/>
                  <a:pt x="176" y="6"/>
                </a:cubicBezTo>
                <a:cubicBezTo>
                  <a:pt x="182" y="4"/>
                  <a:pt x="188" y="3"/>
                  <a:pt x="195" y="2"/>
                </a:cubicBezTo>
                <a:cubicBezTo>
                  <a:pt x="201" y="1"/>
                  <a:pt x="207" y="0"/>
                  <a:pt x="214" y="0"/>
                </a:cubicBezTo>
                <a:cubicBezTo>
                  <a:pt x="214" y="9"/>
                  <a:pt x="214" y="9"/>
                  <a:pt x="214" y="9"/>
                </a:cubicBezTo>
                <a:cubicBezTo>
                  <a:pt x="195" y="12"/>
                  <a:pt x="180" y="19"/>
                  <a:pt x="171" y="27"/>
                </a:cubicBezTo>
                <a:cubicBezTo>
                  <a:pt x="166" y="31"/>
                  <a:pt x="162" y="37"/>
                  <a:pt x="160" y="43"/>
                </a:cubicBezTo>
                <a:cubicBezTo>
                  <a:pt x="157" y="50"/>
                  <a:pt x="156" y="58"/>
                  <a:pt x="156" y="67"/>
                </a:cubicBezTo>
                <a:cubicBezTo>
                  <a:pt x="156" y="78"/>
                  <a:pt x="158" y="85"/>
                  <a:pt x="161" y="90"/>
                </a:cubicBezTo>
                <a:cubicBezTo>
                  <a:pt x="169" y="84"/>
                  <a:pt x="178" y="81"/>
                  <a:pt x="189" y="81"/>
                </a:cubicBezTo>
                <a:cubicBezTo>
                  <a:pt x="199" y="81"/>
                  <a:pt x="208" y="84"/>
                  <a:pt x="214" y="92"/>
                </a:cubicBezTo>
                <a:cubicBezTo>
                  <a:pt x="219" y="99"/>
                  <a:pt x="222" y="106"/>
                  <a:pt x="222" y="114"/>
                </a:cubicBezTo>
                <a:cubicBezTo>
                  <a:pt x="222" y="128"/>
                  <a:pt x="217" y="138"/>
                  <a:pt x="208" y="145"/>
                </a:cubicBezTo>
                <a:cubicBezTo>
                  <a:pt x="198" y="152"/>
                  <a:pt x="187" y="156"/>
                  <a:pt x="175" y="156"/>
                </a:cubicBezTo>
                <a:cubicBezTo>
                  <a:pt x="156" y="156"/>
                  <a:pt x="141" y="149"/>
                  <a:pt x="131" y="136"/>
                </a:cubicBezTo>
                <a:cubicBezTo>
                  <a:pt x="120" y="123"/>
                  <a:pt x="114" y="108"/>
                  <a:pt x="114" y="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010848" y="1720618"/>
            <a:ext cx="239432" cy="167766"/>
          </a:xfrm>
          <a:custGeom>
            <a:pathLst>
              <a:path extrusionOk="0" h="156" w="222">
                <a:moveTo>
                  <a:pt x="0" y="42"/>
                </a:moveTo>
                <a:cubicBezTo>
                  <a:pt x="0" y="28"/>
                  <a:pt x="4" y="18"/>
                  <a:pt x="14" y="11"/>
                </a:cubicBezTo>
                <a:cubicBezTo>
                  <a:pt x="23" y="4"/>
                  <a:pt x="34" y="0"/>
                  <a:pt x="47" y="0"/>
                </a:cubicBezTo>
                <a:cubicBezTo>
                  <a:pt x="56" y="0"/>
                  <a:pt x="64" y="2"/>
                  <a:pt x="72" y="5"/>
                </a:cubicBezTo>
                <a:cubicBezTo>
                  <a:pt x="79" y="8"/>
                  <a:pt x="86" y="13"/>
                  <a:pt x="91" y="20"/>
                </a:cubicBezTo>
                <a:cubicBezTo>
                  <a:pt x="97" y="26"/>
                  <a:pt x="101" y="34"/>
                  <a:pt x="103" y="41"/>
                </a:cubicBezTo>
                <a:cubicBezTo>
                  <a:pt x="106" y="49"/>
                  <a:pt x="108" y="58"/>
                  <a:pt x="108" y="67"/>
                </a:cubicBezTo>
                <a:cubicBezTo>
                  <a:pt x="108" y="92"/>
                  <a:pt x="98" y="114"/>
                  <a:pt x="78" y="132"/>
                </a:cubicBezTo>
                <a:cubicBezTo>
                  <a:pt x="69" y="139"/>
                  <a:pt x="59" y="145"/>
                  <a:pt x="47" y="149"/>
                </a:cubicBezTo>
                <a:cubicBezTo>
                  <a:pt x="35" y="154"/>
                  <a:pt x="22" y="156"/>
                  <a:pt x="8" y="156"/>
                </a:cubicBezTo>
                <a:cubicBezTo>
                  <a:pt x="8" y="147"/>
                  <a:pt x="8" y="147"/>
                  <a:pt x="8" y="147"/>
                </a:cubicBezTo>
                <a:cubicBezTo>
                  <a:pt x="27" y="144"/>
                  <a:pt x="41" y="137"/>
                  <a:pt x="51" y="129"/>
                </a:cubicBezTo>
                <a:cubicBezTo>
                  <a:pt x="61" y="121"/>
                  <a:pt x="66" y="107"/>
                  <a:pt x="66" y="90"/>
                </a:cubicBezTo>
                <a:cubicBezTo>
                  <a:pt x="66" y="79"/>
                  <a:pt x="64" y="71"/>
                  <a:pt x="61" y="66"/>
                </a:cubicBezTo>
                <a:cubicBezTo>
                  <a:pt x="56" y="69"/>
                  <a:pt x="52" y="72"/>
                  <a:pt x="48" y="73"/>
                </a:cubicBezTo>
                <a:cubicBezTo>
                  <a:pt x="44" y="75"/>
                  <a:pt x="39" y="76"/>
                  <a:pt x="33" y="76"/>
                </a:cubicBezTo>
                <a:cubicBezTo>
                  <a:pt x="22" y="76"/>
                  <a:pt x="14" y="72"/>
                  <a:pt x="8" y="64"/>
                </a:cubicBezTo>
                <a:cubicBezTo>
                  <a:pt x="2" y="57"/>
                  <a:pt x="0" y="50"/>
                  <a:pt x="0" y="42"/>
                </a:cubicBezTo>
                <a:close/>
                <a:moveTo>
                  <a:pt x="116" y="42"/>
                </a:moveTo>
                <a:cubicBezTo>
                  <a:pt x="116" y="28"/>
                  <a:pt x="121" y="18"/>
                  <a:pt x="130" y="11"/>
                </a:cubicBezTo>
                <a:cubicBezTo>
                  <a:pt x="140" y="4"/>
                  <a:pt x="151" y="0"/>
                  <a:pt x="163" y="0"/>
                </a:cubicBezTo>
                <a:cubicBezTo>
                  <a:pt x="182" y="0"/>
                  <a:pt x="196" y="7"/>
                  <a:pt x="206" y="20"/>
                </a:cubicBezTo>
                <a:cubicBezTo>
                  <a:pt x="217" y="33"/>
                  <a:pt x="222" y="49"/>
                  <a:pt x="222" y="67"/>
                </a:cubicBezTo>
                <a:cubicBezTo>
                  <a:pt x="222" y="93"/>
                  <a:pt x="213" y="115"/>
                  <a:pt x="194" y="132"/>
                </a:cubicBezTo>
                <a:cubicBezTo>
                  <a:pt x="190" y="135"/>
                  <a:pt x="185" y="139"/>
                  <a:pt x="180" y="142"/>
                </a:cubicBezTo>
                <a:cubicBezTo>
                  <a:pt x="175" y="145"/>
                  <a:pt x="169" y="147"/>
                  <a:pt x="163" y="149"/>
                </a:cubicBezTo>
                <a:cubicBezTo>
                  <a:pt x="157" y="151"/>
                  <a:pt x="151" y="153"/>
                  <a:pt x="144" y="154"/>
                </a:cubicBezTo>
                <a:cubicBezTo>
                  <a:pt x="138" y="155"/>
                  <a:pt x="131" y="156"/>
                  <a:pt x="124" y="156"/>
                </a:cubicBezTo>
                <a:cubicBezTo>
                  <a:pt x="124" y="147"/>
                  <a:pt x="124" y="147"/>
                  <a:pt x="124" y="147"/>
                </a:cubicBezTo>
                <a:cubicBezTo>
                  <a:pt x="143" y="144"/>
                  <a:pt x="157" y="137"/>
                  <a:pt x="167" y="129"/>
                </a:cubicBezTo>
                <a:cubicBezTo>
                  <a:pt x="177" y="120"/>
                  <a:pt x="182" y="107"/>
                  <a:pt x="182" y="90"/>
                </a:cubicBezTo>
                <a:cubicBezTo>
                  <a:pt x="182" y="79"/>
                  <a:pt x="180" y="71"/>
                  <a:pt x="177" y="66"/>
                </a:cubicBezTo>
                <a:cubicBezTo>
                  <a:pt x="169" y="72"/>
                  <a:pt x="160" y="76"/>
                  <a:pt x="149" y="76"/>
                </a:cubicBezTo>
                <a:cubicBezTo>
                  <a:pt x="138" y="76"/>
                  <a:pt x="130" y="72"/>
                  <a:pt x="124" y="64"/>
                </a:cubicBezTo>
                <a:cubicBezTo>
                  <a:pt x="119" y="57"/>
                  <a:pt x="116" y="50"/>
                  <a:pt x="116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3396870" y="1727133"/>
            <a:ext cx="242690" cy="156364"/>
          </a:xfrm>
          <a:custGeom>
            <a:pathLst>
              <a:path extrusionOk="0" h="96" w="149">
                <a:moveTo>
                  <a:pt x="0" y="49"/>
                </a:moveTo>
                <a:lnTo>
                  <a:pt x="0" y="46"/>
                </a:lnTo>
                <a:lnTo>
                  <a:pt x="51" y="19"/>
                </a:lnTo>
                <a:lnTo>
                  <a:pt x="51" y="31"/>
                </a:lnTo>
                <a:lnTo>
                  <a:pt x="20" y="48"/>
                </a:lnTo>
                <a:lnTo>
                  <a:pt x="51" y="64"/>
                </a:lnTo>
                <a:lnTo>
                  <a:pt x="51" y="77"/>
                </a:lnTo>
                <a:lnTo>
                  <a:pt x="0" y="49"/>
                </a:lnTo>
                <a:close/>
                <a:moveTo>
                  <a:pt x="47" y="96"/>
                </a:moveTo>
                <a:lnTo>
                  <a:pt x="90" y="0"/>
                </a:lnTo>
                <a:lnTo>
                  <a:pt x="103" y="0"/>
                </a:lnTo>
                <a:lnTo>
                  <a:pt x="61" y="96"/>
                </a:lnTo>
                <a:lnTo>
                  <a:pt x="47" y="96"/>
                </a:lnTo>
                <a:close/>
                <a:moveTo>
                  <a:pt x="99" y="77"/>
                </a:moveTo>
                <a:lnTo>
                  <a:pt x="99" y="64"/>
                </a:lnTo>
                <a:lnTo>
                  <a:pt x="129" y="48"/>
                </a:lnTo>
                <a:lnTo>
                  <a:pt x="99" y="31"/>
                </a:lnTo>
                <a:lnTo>
                  <a:pt x="99" y="19"/>
                </a:lnTo>
                <a:lnTo>
                  <a:pt x="149" y="46"/>
                </a:lnTo>
                <a:lnTo>
                  <a:pt x="149" y="49"/>
                </a:lnTo>
                <a:lnTo>
                  <a:pt x="99" y="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818727" y="1715732"/>
            <a:ext cx="177538" cy="179167"/>
          </a:xfrm>
          <a:custGeom>
            <a:pathLst>
              <a:path extrusionOk="0" h="110" w="109">
                <a:moveTo>
                  <a:pt x="0" y="110"/>
                </a:moveTo>
                <a:lnTo>
                  <a:pt x="0" y="0"/>
                </a:lnTo>
                <a:lnTo>
                  <a:pt x="41" y="0"/>
                </a:lnTo>
                <a:lnTo>
                  <a:pt x="41" y="110"/>
                </a:lnTo>
                <a:lnTo>
                  <a:pt x="0" y="110"/>
                </a:lnTo>
                <a:close/>
                <a:moveTo>
                  <a:pt x="68" y="110"/>
                </a:moveTo>
                <a:lnTo>
                  <a:pt x="68" y="0"/>
                </a:lnTo>
                <a:lnTo>
                  <a:pt x="109" y="0"/>
                </a:lnTo>
                <a:lnTo>
                  <a:pt x="109" y="110"/>
                </a:lnTo>
                <a:lnTo>
                  <a:pt x="68" y="1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206378" y="1715732"/>
            <a:ext cx="179167" cy="179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572855" y="1715732"/>
            <a:ext cx="223145" cy="179167"/>
          </a:xfrm>
          <a:custGeom>
            <a:pathLst>
              <a:path extrusionOk="0" h="110" w="137">
                <a:moveTo>
                  <a:pt x="0" y="110"/>
                </a:moveTo>
                <a:lnTo>
                  <a:pt x="0" y="0"/>
                </a:lnTo>
                <a:lnTo>
                  <a:pt x="95" y="55"/>
                </a:lnTo>
                <a:lnTo>
                  <a:pt x="0" y="110"/>
                </a:lnTo>
                <a:close/>
                <a:moveTo>
                  <a:pt x="109" y="110"/>
                </a:moveTo>
                <a:lnTo>
                  <a:pt x="109" y="0"/>
                </a:lnTo>
                <a:lnTo>
                  <a:pt x="137" y="0"/>
                </a:lnTo>
                <a:lnTo>
                  <a:pt x="137" y="110"/>
                </a:lnTo>
                <a:lnTo>
                  <a:pt x="109" y="1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4900242" y="1715732"/>
            <a:ext cx="223145" cy="179167"/>
          </a:xfrm>
          <a:custGeom>
            <a:pathLst>
              <a:path extrusionOk="0" h="110" w="137">
                <a:moveTo>
                  <a:pt x="0" y="110"/>
                </a:moveTo>
                <a:lnTo>
                  <a:pt x="0" y="0"/>
                </a:lnTo>
                <a:lnTo>
                  <a:pt x="28" y="0"/>
                </a:lnTo>
                <a:lnTo>
                  <a:pt x="28" y="110"/>
                </a:lnTo>
                <a:lnTo>
                  <a:pt x="0" y="110"/>
                </a:lnTo>
                <a:close/>
                <a:moveTo>
                  <a:pt x="43" y="55"/>
                </a:moveTo>
                <a:lnTo>
                  <a:pt x="137" y="0"/>
                </a:lnTo>
                <a:lnTo>
                  <a:pt x="137" y="110"/>
                </a:lnTo>
                <a:lnTo>
                  <a:pt x="43" y="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5229258" y="1736905"/>
            <a:ext cx="232917" cy="135190"/>
          </a:xfrm>
          <a:custGeom>
            <a:pathLst>
              <a:path extrusionOk="0" h="83" w="143">
                <a:moveTo>
                  <a:pt x="0" y="83"/>
                </a:moveTo>
                <a:lnTo>
                  <a:pt x="0" y="0"/>
                </a:lnTo>
                <a:lnTo>
                  <a:pt x="71" y="42"/>
                </a:lnTo>
                <a:lnTo>
                  <a:pt x="0" y="83"/>
                </a:lnTo>
                <a:close/>
                <a:moveTo>
                  <a:pt x="71" y="83"/>
                </a:moveTo>
                <a:lnTo>
                  <a:pt x="71" y="0"/>
                </a:lnTo>
                <a:lnTo>
                  <a:pt x="143" y="42"/>
                </a:lnTo>
                <a:lnTo>
                  <a:pt x="71" y="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548500" y="1736905"/>
            <a:ext cx="232917" cy="135190"/>
          </a:xfrm>
          <a:custGeom>
            <a:pathLst>
              <a:path extrusionOk="0" h="83" w="143">
                <a:moveTo>
                  <a:pt x="0" y="42"/>
                </a:moveTo>
                <a:lnTo>
                  <a:pt x="72" y="0"/>
                </a:lnTo>
                <a:lnTo>
                  <a:pt x="72" y="83"/>
                </a:lnTo>
                <a:lnTo>
                  <a:pt x="0" y="42"/>
                </a:lnTo>
                <a:close/>
                <a:moveTo>
                  <a:pt x="72" y="42"/>
                </a:moveTo>
                <a:lnTo>
                  <a:pt x="143" y="0"/>
                </a:lnTo>
                <a:lnTo>
                  <a:pt x="143" y="83"/>
                </a:lnTo>
                <a:lnTo>
                  <a:pt x="72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885659" y="1709217"/>
            <a:ext cx="223145" cy="192197"/>
          </a:xfrm>
          <a:custGeom>
            <a:pathLst>
              <a:path extrusionOk="0" h="178" w="208">
                <a:moveTo>
                  <a:pt x="0" y="110"/>
                </a:moveTo>
                <a:cubicBezTo>
                  <a:pt x="0" y="74"/>
                  <a:pt x="0" y="74"/>
                  <a:pt x="0" y="74"/>
                </a:cubicBezTo>
                <a:cubicBezTo>
                  <a:pt x="0" y="61"/>
                  <a:pt x="5" y="49"/>
                  <a:pt x="14" y="40"/>
                </a:cubicBezTo>
                <a:cubicBezTo>
                  <a:pt x="23" y="31"/>
                  <a:pt x="34" y="27"/>
                  <a:pt x="47" y="27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0"/>
                  <a:pt x="115" y="0"/>
                  <a:pt x="115" y="0"/>
                </a:cubicBezTo>
                <a:cubicBezTo>
                  <a:pt x="186" y="42"/>
                  <a:pt x="186" y="42"/>
                  <a:pt x="186" y="42"/>
                </a:cubicBezTo>
                <a:cubicBezTo>
                  <a:pt x="115" y="84"/>
                  <a:pt x="115" y="84"/>
                  <a:pt x="115" y="84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3" y="58"/>
                  <a:pt x="39" y="59"/>
                  <a:pt x="36" y="62"/>
                </a:cubicBezTo>
                <a:cubicBezTo>
                  <a:pt x="33" y="65"/>
                  <a:pt x="31" y="69"/>
                  <a:pt x="31" y="74"/>
                </a:cubicBezTo>
                <a:cubicBezTo>
                  <a:pt x="31" y="92"/>
                  <a:pt x="31" y="92"/>
                  <a:pt x="31" y="92"/>
                </a:cubicBezTo>
                <a:lnTo>
                  <a:pt x="0" y="110"/>
                </a:lnTo>
                <a:close/>
                <a:moveTo>
                  <a:pt x="22" y="136"/>
                </a:moveTo>
                <a:cubicBezTo>
                  <a:pt x="94" y="94"/>
                  <a:pt x="94" y="94"/>
                  <a:pt x="94" y="94"/>
                </a:cubicBezTo>
                <a:cubicBezTo>
                  <a:pt x="94" y="120"/>
                  <a:pt x="94" y="120"/>
                  <a:pt x="94" y="120"/>
                </a:cubicBezTo>
                <a:cubicBezTo>
                  <a:pt x="161" y="120"/>
                  <a:pt x="161" y="120"/>
                  <a:pt x="161" y="120"/>
                </a:cubicBezTo>
                <a:cubicBezTo>
                  <a:pt x="166" y="120"/>
                  <a:pt x="170" y="119"/>
                  <a:pt x="173" y="116"/>
                </a:cubicBezTo>
                <a:cubicBezTo>
                  <a:pt x="176" y="113"/>
                  <a:pt x="177" y="109"/>
                  <a:pt x="177" y="105"/>
                </a:cubicBezTo>
                <a:cubicBezTo>
                  <a:pt x="177" y="87"/>
                  <a:pt x="177" y="87"/>
                  <a:pt x="177" y="87"/>
                </a:cubicBezTo>
                <a:cubicBezTo>
                  <a:pt x="208" y="68"/>
                  <a:pt x="208" y="68"/>
                  <a:pt x="208" y="68"/>
                </a:cubicBezTo>
                <a:cubicBezTo>
                  <a:pt x="208" y="105"/>
                  <a:pt x="208" y="105"/>
                  <a:pt x="208" y="105"/>
                </a:cubicBezTo>
                <a:cubicBezTo>
                  <a:pt x="208" y="118"/>
                  <a:pt x="204" y="129"/>
                  <a:pt x="195" y="138"/>
                </a:cubicBezTo>
                <a:cubicBezTo>
                  <a:pt x="186" y="147"/>
                  <a:pt x="174" y="151"/>
                  <a:pt x="161" y="151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94" y="178"/>
                  <a:pt x="94" y="178"/>
                  <a:pt x="94" y="178"/>
                </a:cubicBezTo>
                <a:lnTo>
                  <a:pt x="22" y="1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6214674" y="1692929"/>
            <a:ext cx="223145" cy="224773"/>
          </a:xfrm>
          <a:custGeom>
            <a:pathLst>
              <a:path extrusionOk="0" h="208" w="207">
                <a:moveTo>
                  <a:pt x="0" y="192"/>
                </a:moveTo>
                <a:cubicBezTo>
                  <a:pt x="0" y="188"/>
                  <a:pt x="1" y="184"/>
                  <a:pt x="4" y="181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6" y="61"/>
                  <a:pt x="114" y="54"/>
                  <a:pt x="114" y="47"/>
                </a:cubicBezTo>
                <a:cubicBezTo>
                  <a:pt x="114" y="40"/>
                  <a:pt x="115" y="33"/>
                  <a:pt x="118" y="28"/>
                </a:cubicBezTo>
                <a:cubicBezTo>
                  <a:pt x="121" y="22"/>
                  <a:pt x="124" y="17"/>
                  <a:pt x="129" y="13"/>
                </a:cubicBezTo>
                <a:cubicBezTo>
                  <a:pt x="133" y="9"/>
                  <a:pt x="138" y="6"/>
                  <a:pt x="143" y="3"/>
                </a:cubicBezTo>
                <a:cubicBezTo>
                  <a:pt x="149" y="1"/>
                  <a:pt x="155" y="0"/>
                  <a:pt x="161" y="0"/>
                </a:cubicBezTo>
                <a:cubicBezTo>
                  <a:pt x="169" y="0"/>
                  <a:pt x="175" y="1"/>
                  <a:pt x="181" y="5"/>
                </a:cubicBezTo>
                <a:cubicBezTo>
                  <a:pt x="187" y="8"/>
                  <a:pt x="192" y="11"/>
                  <a:pt x="196" y="16"/>
                </a:cubicBezTo>
                <a:cubicBezTo>
                  <a:pt x="144" y="30"/>
                  <a:pt x="144" y="30"/>
                  <a:pt x="144" y="30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6" y="59"/>
                  <a:pt x="206" y="59"/>
                  <a:pt x="206" y="59"/>
                </a:cubicBezTo>
                <a:cubicBezTo>
                  <a:pt x="205" y="64"/>
                  <a:pt x="203" y="69"/>
                  <a:pt x="200" y="73"/>
                </a:cubicBezTo>
                <a:cubicBezTo>
                  <a:pt x="197" y="77"/>
                  <a:pt x="193" y="81"/>
                  <a:pt x="189" y="84"/>
                </a:cubicBezTo>
                <a:cubicBezTo>
                  <a:pt x="185" y="87"/>
                  <a:pt x="181" y="89"/>
                  <a:pt x="176" y="91"/>
                </a:cubicBezTo>
                <a:cubicBezTo>
                  <a:pt x="171" y="93"/>
                  <a:pt x="166" y="94"/>
                  <a:pt x="161" y="94"/>
                </a:cubicBezTo>
                <a:cubicBezTo>
                  <a:pt x="153" y="94"/>
                  <a:pt x="147" y="92"/>
                  <a:pt x="141" y="89"/>
                </a:cubicBezTo>
                <a:cubicBezTo>
                  <a:pt x="27" y="203"/>
                  <a:pt x="27" y="203"/>
                  <a:pt x="27" y="203"/>
                </a:cubicBezTo>
                <a:cubicBezTo>
                  <a:pt x="23" y="206"/>
                  <a:pt x="20" y="208"/>
                  <a:pt x="15" y="208"/>
                </a:cubicBezTo>
                <a:cubicBezTo>
                  <a:pt x="11" y="208"/>
                  <a:pt x="7" y="206"/>
                  <a:pt x="4" y="203"/>
                </a:cubicBezTo>
                <a:cubicBezTo>
                  <a:pt x="1" y="200"/>
                  <a:pt x="0" y="196"/>
                  <a:pt x="0" y="1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6540432" y="1683156"/>
            <a:ext cx="229660" cy="244318"/>
          </a:xfrm>
          <a:custGeom>
            <a:pathLst>
              <a:path extrusionOk="0" h="228" w="214">
                <a:moveTo>
                  <a:pt x="26" y="133"/>
                </a:moveTo>
                <a:cubicBezTo>
                  <a:pt x="23" y="120"/>
                  <a:pt x="23" y="108"/>
                  <a:pt x="26" y="95"/>
                </a:cubicBezTo>
                <a:cubicBezTo>
                  <a:pt x="0" y="74"/>
                  <a:pt x="0" y="74"/>
                  <a:pt x="0" y="74"/>
                </a:cubicBezTo>
                <a:cubicBezTo>
                  <a:pt x="4" y="62"/>
                  <a:pt x="11" y="51"/>
                  <a:pt x="19" y="41"/>
                </a:cubicBezTo>
                <a:cubicBezTo>
                  <a:pt x="50" y="53"/>
                  <a:pt x="50" y="53"/>
                  <a:pt x="50" y="53"/>
                </a:cubicBezTo>
                <a:cubicBezTo>
                  <a:pt x="59" y="45"/>
                  <a:pt x="70" y="38"/>
                  <a:pt x="83" y="34"/>
                </a:cubicBezTo>
                <a:cubicBezTo>
                  <a:pt x="88" y="1"/>
                  <a:pt x="88" y="1"/>
                  <a:pt x="88" y="1"/>
                </a:cubicBezTo>
                <a:cubicBezTo>
                  <a:pt x="94" y="0"/>
                  <a:pt x="101" y="0"/>
                  <a:pt x="107" y="0"/>
                </a:cubicBezTo>
                <a:cubicBezTo>
                  <a:pt x="113" y="0"/>
                  <a:pt x="119" y="0"/>
                  <a:pt x="126" y="1"/>
                </a:cubicBezTo>
                <a:cubicBezTo>
                  <a:pt x="131" y="34"/>
                  <a:pt x="131" y="34"/>
                  <a:pt x="131" y="34"/>
                </a:cubicBezTo>
                <a:cubicBezTo>
                  <a:pt x="144" y="38"/>
                  <a:pt x="155" y="45"/>
                  <a:pt x="164" y="53"/>
                </a:cubicBezTo>
                <a:cubicBezTo>
                  <a:pt x="195" y="41"/>
                  <a:pt x="195" y="41"/>
                  <a:pt x="195" y="41"/>
                </a:cubicBezTo>
                <a:cubicBezTo>
                  <a:pt x="203" y="51"/>
                  <a:pt x="210" y="62"/>
                  <a:pt x="214" y="74"/>
                </a:cubicBezTo>
                <a:cubicBezTo>
                  <a:pt x="188" y="95"/>
                  <a:pt x="188" y="95"/>
                  <a:pt x="188" y="95"/>
                </a:cubicBezTo>
                <a:cubicBezTo>
                  <a:pt x="191" y="108"/>
                  <a:pt x="191" y="120"/>
                  <a:pt x="188" y="133"/>
                </a:cubicBezTo>
                <a:cubicBezTo>
                  <a:pt x="214" y="154"/>
                  <a:pt x="214" y="154"/>
                  <a:pt x="214" y="154"/>
                </a:cubicBezTo>
                <a:cubicBezTo>
                  <a:pt x="210" y="166"/>
                  <a:pt x="203" y="177"/>
                  <a:pt x="195" y="187"/>
                </a:cubicBezTo>
                <a:cubicBezTo>
                  <a:pt x="164" y="175"/>
                  <a:pt x="164" y="175"/>
                  <a:pt x="164" y="175"/>
                </a:cubicBezTo>
                <a:cubicBezTo>
                  <a:pt x="155" y="183"/>
                  <a:pt x="144" y="190"/>
                  <a:pt x="131" y="194"/>
                </a:cubicBezTo>
                <a:cubicBezTo>
                  <a:pt x="126" y="227"/>
                  <a:pt x="126" y="227"/>
                  <a:pt x="126" y="227"/>
                </a:cubicBezTo>
                <a:cubicBezTo>
                  <a:pt x="119" y="228"/>
                  <a:pt x="113" y="228"/>
                  <a:pt x="107" y="228"/>
                </a:cubicBezTo>
                <a:cubicBezTo>
                  <a:pt x="101" y="228"/>
                  <a:pt x="94" y="228"/>
                  <a:pt x="88" y="227"/>
                </a:cubicBezTo>
                <a:cubicBezTo>
                  <a:pt x="83" y="194"/>
                  <a:pt x="83" y="194"/>
                  <a:pt x="83" y="194"/>
                </a:cubicBezTo>
                <a:cubicBezTo>
                  <a:pt x="70" y="190"/>
                  <a:pt x="59" y="183"/>
                  <a:pt x="50" y="175"/>
                </a:cubicBezTo>
                <a:cubicBezTo>
                  <a:pt x="19" y="187"/>
                  <a:pt x="19" y="187"/>
                  <a:pt x="19" y="187"/>
                </a:cubicBezTo>
                <a:cubicBezTo>
                  <a:pt x="11" y="177"/>
                  <a:pt x="4" y="166"/>
                  <a:pt x="0" y="154"/>
                </a:cubicBezTo>
                <a:lnTo>
                  <a:pt x="26" y="133"/>
                </a:lnTo>
                <a:close/>
                <a:moveTo>
                  <a:pt x="77" y="85"/>
                </a:moveTo>
                <a:cubicBezTo>
                  <a:pt x="69" y="93"/>
                  <a:pt x="65" y="103"/>
                  <a:pt x="65" y="114"/>
                </a:cubicBezTo>
                <a:cubicBezTo>
                  <a:pt x="65" y="126"/>
                  <a:pt x="69" y="135"/>
                  <a:pt x="77" y="143"/>
                </a:cubicBezTo>
                <a:cubicBezTo>
                  <a:pt x="86" y="152"/>
                  <a:pt x="95" y="156"/>
                  <a:pt x="107" y="156"/>
                </a:cubicBezTo>
                <a:cubicBezTo>
                  <a:pt x="118" y="156"/>
                  <a:pt x="128" y="152"/>
                  <a:pt x="136" y="143"/>
                </a:cubicBezTo>
                <a:cubicBezTo>
                  <a:pt x="145" y="135"/>
                  <a:pt x="149" y="125"/>
                  <a:pt x="149" y="114"/>
                </a:cubicBezTo>
                <a:cubicBezTo>
                  <a:pt x="149" y="103"/>
                  <a:pt x="145" y="93"/>
                  <a:pt x="136" y="85"/>
                </a:cubicBezTo>
                <a:cubicBezTo>
                  <a:pt x="128" y="76"/>
                  <a:pt x="118" y="72"/>
                  <a:pt x="107" y="72"/>
                </a:cubicBezTo>
                <a:cubicBezTo>
                  <a:pt x="96" y="72"/>
                  <a:pt x="86" y="76"/>
                  <a:pt x="77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6864562" y="1684784"/>
            <a:ext cx="237803" cy="239432"/>
          </a:xfrm>
          <a:custGeom>
            <a:pathLst>
              <a:path extrusionOk="0" h="222" w="221">
                <a:moveTo>
                  <a:pt x="0" y="83"/>
                </a:moveTo>
                <a:cubicBezTo>
                  <a:pt x="2" y="74"/>
                  <a:pt x="6" y="64"/>
                  <a:pt x="11" y="54"/>
                </a:cubicBezTo>
                <a:cubicBezTo>
                  <a:pt x="43" y="62"/>
                  <a:pt x="43" y="62"/>
                  <a:pt x="43" y="62"/>
                </a:cubicBezTo>
                <a:cubicBezTo>
                  <a:pt x="45" y="59"/>
                  <a:pt x="48" y="55"/>
                  <a:pt x="51" y="52"/>
                </a:cubicBezTo>
                <a:cubicBezTo>
                  <a:pt x="54" y="49"/>
                  <a:pt x="57" y="47"/>
                  <a:pt x="60" y="44"/>
                </a:cubicBezTo>
                <a:cubicBezTo>
                  <a:pt x="52" y="13"/>
                  <a:pt x="52" y="13"/>
                  <a:pt x="52" y="13"/>
                </a:cubicBezTo>
                <a:cubicBezTo>
                  <a:pt x="61" y="7"/>
                  <a:pt x="70" y="3"/>
                  <a:pt x="80" y="1"/>
                </a:cubicBezTo>
                <a:cubicBezTo>
                  <a:pt x="97" y="29"/>
                  <a:pt x="97" y="29"/>
                  <a:pt x="97" y="29"/>
                </a:cubicBezTo>
                <a:cubicBezTo>
                  <a:pt x="99" y="29"/>
                  <a:pt x="101" y="28"/>
                  <a:pt x="103" y="28"/>
                </a:cubicBezTo>
                <a:cubicBezTo>
                  <a:pt x="105" y="28"/>
                  <a:pt x="108" y="28"/>
                  <a:pt x="110" y="28"/>
                </a:cubicBezTo>
                <a:cubicBezTo>
                  <a:pt x="114" y="28"/>
                  <a:pt x="118" y="28"/>
                  <a:pt x="122" y="29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2"/>
                  <a:pt x="157" y="6"/>
                  <a:pt x="167" y="12"/>
                </a:cubicBezTo>
                <a:cubicBezTo>
                  <a:pt x="159" y="44"/>
                  <a:pt x="159" y="44"/>
                  <a:pt x="159" y="44"/>
                </a:cubicBezTo>
                <a:cubicBezTo>
                  <a:pt x="163" y="46"/>
                  <a:pt x="166" y="49"/>
                  <a:pt x="169" y="52"/>
                </a:cubicBezTo>
                <a:cubicBezTo>
                  <a:pt x="172" y="55"/>
                  <a:pt x="175" y="58"/>
                  <a:pt x="177" y="61"/>
                </a:cubicBezTo>
                <a:cubicBezTo>
                  <a:pt x="209" y="53"/>
                  <a:pt x="209" y="53"/>
                  <a:pt x="209" y="53"/>
                </a:cubicBezTo>
                <a:cubicBezTo>
                  <a:pt x="214" y="61"/>
                  <a:pt x="218" y="71"/>
                  <a:pt x="221" y="81"/>
                </a:cubicBezTo>
                <a:cubicBezTo>
                  <a:pt x="192" y="98"/>
                  <a:pt x="192" y="98"/>
                  <a:pt x="192" y="98"/>
                </a:cubicBezTo>
                <a:cubicBezTo>
                  <a:pt x="193" y="100"/>
                  <a:pt x="193" y="102"/>
                  <a:pt x="193" y="104"/>
                </a:cubicBezTo>
                <a:cubicBezTo>
                  <a:pt x="193" y="106"/>
                  <a:pt x="193" y="108"/>
                  <a:pt x="193" y="111"/>
                </a:cubicBezTo>
                <a:cubicBezTo>
                  <a:pt x="193" y="115"/>
                  <a:pt x="193" y="119"/>
                  <a:pt x="193" y="123"/>
                </a:cubicBezTo>
                <a:cubicBezTo>
                  <a:pt x="221" y="139"/>
                  <a:pt x="221" y="139"/>
                  <a:pt x="221" y="139"/>
                </a:cubicBezTo>
                <a:cubicBezTo>
                  <a:pt x="219" y="148"/>
                  <a:pt x="215" y="158"/>
                  <a:pt x="210" y="168"/>
                </a:cubicBezTo>
                <a:cubicBezTo>
                  <a:pt x="178" y="160"/>
                  <a:pt x="178" y="160"/>
                  <a:pt x="178" y="160"/>
                </a:cubicBezTo>
                <a:cubicBezTo>
                  <a:pt x="175" y="163"/>
                  <a:pt x="172" y="167"/>
                  <a:pt x="169" y="170"/>
                </a:cubicBezTo>
                <a:cubicBezTo>
                  <a:pt x="167" y="173"/>
                  <a:pt x="164" y="175"/>
                  <a:pt x="160" y="178"/>
                </a:cubicBezTo>
                <a:cubicBezTo>
                  <a:pt x="169" y="209"/>
                  <a:pt x="169" y="209"/>
                  <a:pt x="169" y="209"/>
                </a:cubicBezTo>
                <a:cubicBezTo>
                  <a:pt x="160" y="215"/>
                  <a:pt x="151" y="219"/>
                  <a:pt x="141" y="221"/>
                </a:cubicBezTo>
                <a:cubicBezTo>
                  <a:pt x="124" y="193"/>
                  <a:pt x="124" y="193"/>
                  <a:pt x="124" y="193"/>
                </a:cubicBezTo>
                <a:cubicBezTo>
                  <a:pt x="122" y="193"/>
                  <a:pt x="120" y="194"/>
                  <a:pt x="117" y="194"/>
                </a:cubicBezTo>
                <a:cubicBezTo>
                  <a:pt x="115" y="194"/>
                  <a:pt x="113" y="194"/>
                  <a:pt x="110" y="194"/>
                </a:cubicBezTo>
                <a:cubicBezTo>
                  <a:pt x="106" y="194"/>
                  <a:pt x="103" y="194"/>
                  <a:pt x="99" y="193"/>
                </a:cubicBezTo>
                <a:cubicBezTo>
                  <a:pt x="82" y="222"/>
                  <a:pt x="82" y="222"/>
                  <a:pt x="82" y="222"/>
                </a:cubicBezTo>
                <a:cubicBezTo>
                  <a:pt x="73" y="220"/>
                  <a:pt x="64" y="216"/>
                  <a:pt x="54" y="210"/>
                </a:cubicBezTo>
                <a:cubicBezTo>
                  <a:pt x="62" y="178"/>
                  <a:pt x="62" y="178"/>
                  <a:pt x="62" y="178"/>
                </a:cubicBezTo>
                <a:cubicBezTo>
                  <a:pt x="58" y="176"/>
                  <a:pt x="55" y="173"/>
                  <a:pt x="52" y="170"/>
                </a:cubicBezTo>
                <a:cubicBezTo>
                  <a:pt x="49" y="167"/>
                  <a:pt x="46" y="164"/>
                  <a:pt x="44" y="161"/>
                </a:cubicBezTo>
                <a:cubicBezTo>
                  <a:pt x="12" y="169"/>
                  <a:pt x="12" y="169"/>
                  <a:pt x="12" y="169"/>
                </a:cubicBezTo>
                <a:cubicBezTo>
                  <a:pt x="7" y="161"/>
                  <a:pt x="3" y="151"/>
                  <a:pt x="0" y="141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28" y="122"/>
                  <a:pt x="28" y="120"/>
                  <a:pt x="27" y="118"/>
                </a:cubicBezTo>
                <a:cubicBezTo>
                  <a:pt x="27" y="116"/>
                  <a:pt x="27" y="114"/>
                  <a:pt x="27" y="111"/>
                </a:cubicBezTo>
                <a:cubicBezTo>
                  <a:pt x="27" y="107"/>
                  <a:pt x="27" y="103"/>
                  <a:pt x="28" y="99"/>
                </a:cubicBezTo>
                <a:lnTo>
                  <a:pt x="0" y="83"/>
                </a:lnTo>
                <a:close/>
                <a:moveTo>
                  <a:pt x="69" y="111"/>
                </a:moveTo>
                <a:cubicBezTo>
                  <a:pt x="69" y="116"/>
                  <a:pt x="70" y="121"/>
                  <a:pt x="72" y="126"/>
                </a:cubicBezTo>
                <a:cubicBezTo>
                  <a:pt x="74" y="131"/>
                  <a:pt x="76" y="136"/>
                  <a:pt x="80" y="140"/>
                </a:cubicBezTo>
                <a:cubicBezTo>
                  <a:pt x="84" y="144"/>
                  <a:pt x="88" y="147"/>
                  <a:pt x="93" y="149"/>
                </a:cubicBezTo>
                <a:cubicBezTo>
                  <a:pt x="98" y="151"/>
                  <a:pt x="104" y="153"/>
                  <a:pt x="110" y="153"/>
                </a:cubicBezTo>
                <a:cubicBezTo>
                  <a:pt x="115" y="153"/>
                  <a:pt x="120" y="152"/>
                  <a:pt x="125" y="150"/>
                </a:cubicBezTo>
                <a:cubicBezTo>
                  <a:pt x="130" y="148"/>
                  <a:pt x="135" y="145"/>
                  <a:pt x="139" y="141"/>
                </a:cubicBezTo>
                <a:cubicBezTo>
                  <a:pt x="143" y="138"/>
                  <a:pt x="146" y="133"/>
                  <a:pt x="148" y="128"/>
                </a:cubicBezTo>
                <a:cubicBezTo>
                  <a:pt x="151" y="123"/>
                  <a:pt x="152" y="117"/>
                  <a:pt x="152" y="111"/>
                </a:cubicBezTo>
                <a:cubicBezTo>
                  <a:pt x="152" y="106"/>
                  <a:pt x="151" y="101"/>
                  <a:pt x="149" y="96"/>
                </a:cubicBezTo>
                <a:cubicBezTo>
                  <a:pt x="147" y="91"/>
                  <a:pt x="144" y="86"/>
                  <a:pt x="141" y="82"/>
                </a:cubicBezTo>
                <a:cubicBezTo>
                  <a:pt x="137" y="78"/>
                  <a:pt x="132" y="75"/>
                  <a:pt x="127" y="73"/>
                </a:cubicBezTo>
                <a:cubicBezTo>
                  <a:pt x="122" y="71"/>
                  <a:pt x="117" y="69"/>
                  <a:pt x="110" y="69"/>
                </a:cubicBezTo>
                <a:cubicBezTo>
                  <a:pt x="105" y="69"/>
                  <a:pt x="100" y="70"/>
                  <a:pt x="95" y="72"/>
                </a:cubicBezTo>
                <a:cubicBezTo>
                  <a:pt x="90" y="74"/>
                  <a:pt x="86" y="77"/>
                  <a:pt x="82" y="81"/>
                </a:cubicBezTo>
                <a:cubicBezTo>
                  <a:pt x="78" y="84"/>
                  <a:pt x="75" y="89"/>
                  <a:pt x="72" y="94"/>
                </a:cubicBezTo>
                <a:cubicBezTo>
                  <a:pt x="70" y="99"/>
                  <a:pt x="69" y="105"/>
                  <a:pt x="69" y="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7196835" y="1691299"/>
            <a:ext cx="228030" cy="228030"/>
          </a:xfrm>
          <a:custGeom>
            <a:pathLst>
              <a:path extrusionOk="0" h="212" w="212">
                <a:moveTo>
                  <a:pt x="19" y="74"/>
                </a:moveTo>
                <a:cubicBezTo>
                  <a:pt x="19" y="72"/>
                  <a:pt x="19" y="72"/>
                  <a:pt x="19" y="72"/>
                </a:cubicBezTo>
                <a:cubicBezTo>
                  <a:pt x="19" y="67"/>
                  <a:pt x="20" y="62"/>
                  <a:pt x="21" y="58"/>
                </a:cubicBezTo>
                <a:cubicBezTo>
                  <a:pt x="4" y="45"/>
                  <a:pt x="4" y="45"/>
                  <a:pt x="4" y="45"/>
                </a:cubicBezTo>
                <a:cubicBezTo>
                  <a:pt x="6" y="39"/>
                  <a:pt x="9" y="34"/>
                  <a:pt x="14" y="28"/>
                </a:cubicBezTo>
                <a:cubicBezTo>
                  <a:pt x="33" y="36"/>
                  <a:pt x="33" y="36"/>
                  <a:pt x="33" y="36"/>
                </a:cubicBezTo>
                <a:cubicBezTo>
                  <a:pt x="36" y="32"/>
                  <a:pt x="41" y="29"/>
                  <a:pt x="46" y="26"/>
                </a:cubicBezTo>
                <a:cubicBezTo>
                  <a:pt x="43" y="5"/>
                  <a:pt x="43" y="5"/>
                  <a:pt x="43" y="5"/>
                </a:cubicBezTo>
                <a:cubicBezTo>
                  <a:pt x="46" y="4"/>
                  <a:pt x="50" y="3"/>
                  <a:pt x="53" y="2"/>
                </a:cubicBezTo>
                <a:cubicBezTo>
                  <a:pt x="56" y="1"/>
                  <a:pt x="59" y="0"/>
                  <a:pt x="62" y="0"/>
                </a:cubicBezTo>
                <a:cubicBezTo>
                  <a:pt x="70" y="19"/>
                  <a:pt x="70" y="19"/>
                  <a:pt x="70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7" y="19"/>
                  <a:pt x="82" y="19"/>
                  <a:pt x="86" y="21"/>
                </a:cubicBezTo>
                <a:cubicBezTo>
                  <a:pt x="99" y="4"/>
                  <a:pt x="99" y="4"/>
                  <a:pt x="99" y="4"/>
                </a:cubicBezTo>
                <a:cubicBezTo>
                  <a:pt x="105" y="6"/>
                  <a:pt x="111" y="9"/>
                  <a:pt x="116" y="13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12" y="37"/>
                  <a:pt x="116" y="41"/>
                  <a:pt x="118" y="46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41" y="46"/>
                  <a:pt x="142" y="49"/>
                  <a:pt x="143" y="52"/>
                </a:cubicBezTo>
                <a:cubicBezTo>
                  <a:pt x="143" y="55"/>
                  <a:pt x="144" y="59"/>
                  <a:pt x="145" y="62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7"/>
                  <a:pt x="125" y="82"/>
                  <a:pt x="124" y="86"/>
                </a:cubicBezTo>
                <a:cubicBezTo>
                  <a:pt x="140" y="99"/>
                  <a:pt x="140" y="99"/>
                  <a:pt x="140" y="99"/>
                </a:cubicBezTo>
                <a:cubicBezTo>
                  <a:pt x="138" y="105"/>
                  <a:pt x="135" y="111"/>
                  <a:pt x="131" y="116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07" y="112"/>
                  <a:pt x="103" y="115"/>
                  <a:pt x="99" y="118"/>
                </a:cubicBezTo>
                <a:cubicBezTo>
                  <a:pt x="101" y="139"/>
                  <a:pt x="101" y="139"/>
                  <a:pt x="101" y="139"/>
                </a:cubicBezTo>
                <a:cubicBezTo>
                  <a:pt x="98" y="140"/>
                  <a:pt x="95" y="142"/>
                  <a:pt x="92" y="142"/>
                </a:cubicBezTo>
                <a:cubicBezTo>
                  <a:pt x="89" y="143"/>
                  <a:pt x="86" y="144"/>
                  <a:pt x="83" y="144"/>
                </a:cubicBezTo>
                <a:cubicBezTo>
                  <a:pt x="74" y="125"/>
                  <a:pt x="74" y="125"/>
                  <a:pt x="74" y="125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67" y="125"/>
                  <a:pt x="63" y="125"/>
                  <a:pt x="58" y="123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0" y="138"/>
                  <a:pt x="34" y="135"/>
                  <a:pt x="28" y="131"/>
                </a:cubicBezTo>
                <a:cubicBezTo>
                  <a:pt x="36" y="111"/>
                  <a:pt x="36" y="111"/>
                  <a:pt x="36" y="111"/>
                </a:cubicBezTo>
                <a:cubicBezTo>
                  <a:pt x="32" y="108"/>
                  <a:pt x="29" y="104"/>
                  <a:pt x="26" y="99"/>
                </a:cubicBezTo>
                <a:cubicBezTo>
                  <a:pt x="5" y="101"/>
                  <a:pt x="5" y="101"/>
                  <a:pt x="5" y="101"/>
                </a:cubicBezTo>
                <a:cubicBezTo>
                  <a:pt x="4" y="98"/>
                  <a:pt x="3" y="95"/>
                  <a:pt x="2" y="92"/>
                </a:cubicBezTo>
                <a:cubicBezTo>
                  <a:pt x="1" y="89"/>
                  <a:pt x="0" y="86"/>
                  <a:pt x="0" y="83"/>
                </a:cubicBezTo>
                <a:lnTo>
                  <a:pt x="19" y="74"/>
                </a:lnTo>
                <a:close/>
                <a:moveTo>
                  <a:pt x="45" y="72"/>
                </a:moveTo>
                <a:cubicBezTo>
                  <a:pt x="45" y="80"/>
                  <a:pt x="48" y="86"/>
                  <a:pt x="53" y="91"/>
                </a:cubicBezTo>
                <a:cubicBezTo>
                  <a:pt x="59" y="96"/>
                  <a:pt x="65" y="99"/>
                  <a:pt x="72" y="99"/>
                </a:cubicBezTo>
                <a:cubicBezTo>
                  <a:pt x="80" y="99"/>
                  <a:pt x="86" y="96"/>
                  <a:pt x="91" y="91"/>
                </a:cubicBezTo>
                <a:cubicBezTo>
                  <a:pt x="96" y="85"/>
                  <a:pt x="99" y="79"/>
                  <a:pt x="99" y="72"/>
                </a:cubicBezTo>
                <a:cubicBezTo>
                  <a:pt x="99" y="70"/>
                  <a:pt x="98" y="68"/>
                  <a:pt x="98" y="65"/>
                </a:cubicBezTo>
                <a:cubicBezTo>
                  <a:pt x="96" y="59"/>
                  <a:pt x="93" y="54"/>
                  <a:pt x="88" y="51"/>
                </a:cubicBezTo>
                <a:cubicBezTo>
                  <a:pt x="83" y="47"/>
                  <a:pt x="78" y="45"/>
                  <a:pt x="72" y="45"/>
                </a:cubicBezTo>
                <a:cubicBezTo>
                  <a:pt x="71" y="45"/>
                  <a:pt x="68" y="46"/>
                  <a:pt x="65" y="47"/>
                </a:cubicBezTo>
                <a:cubicBezTo>
                  <a:pt x="59" y="48"/>
                  <a:pt x="55" y="51"/>
                  <a:pt x="51" y="56"/>
                </a:cubicBezTo>
                <a:cubicBezTo>
                  <a:pt x="47" y="61"/>
                  <a:pt x="45" y="66"/>
                  <a:pt x="45" y="72"/>
                </a:cubicBezTo>
                <a:close/>
                <a:moveTo>
                  <a:pt x="118" y="164"/>
                </a:moveTo>
                <a:cubicBezTo>
                  <a:pt x="118" y="162"/>
                  <a:pt x="117" y="160"/>
                  <a:pt x="117" y="158"/>
                </a:cubicBezTo>
                <a:cubicBezTo>
                  <a:pt x="117" y="157"/>
                  <a:pt x="117" y="155"/>
                  <a:pt x="117" y="154"/>
                </a:cubicBezTo>
                <a:cubicBezTo>
                  <a:pt x="117" y="153"/>
                  <a:pt x="117" y="152"/>
                  <a:pt x="117" y="150"/>
                </a:cubicBezTo>
                <a:cubicBezTo>
                  <a:pt x="117" y="149"/>
                  <a:pt x="118" y="147"/>
                  <a:pt x="118" y="145"/>
                </a:cubicBezTo>
                <a:cubicBezTo>
                  <a:pt x="105" y="134"/>
                  <a:pt x="105" y="134"/>
                  <a:pt x="105" y="134"/>
                </a:cubicBezTo>
                <a:cubicBezTo>
                  <a:pt x="107" y="128"/>
                  <a:pt x="110" y="123"/>
                  <a:pt x="114" y="118"/>
                </a:cubicBezTo>
                <a:cubicBezTo>
                  <a:pt x="130" y="124"/>
                  <a:pt x="130" y="124"/>
                  <a:pt x="130" y="124"/>
                </a:cubicBezTo>
                <a:cubicBezTo>
                  <a:pt x="135" y="119"/>
                  <a:pt x="141" y="116"/>
                  <a:pt x="147" y="115"/>
                </a:cubicBezTo>
                <a:cubicBezTo>
                  <a:pt x="149" y="98"/>
                  <a:pt x="149" y="98"/>
                  <a:pt x="149" y="98"/>
                </a:cubicBezTo>
                <a:cubicBezTo>
                  <a:pt x="152" y="97"/>
                  <a:pt x="155" y="97"/>
                  <a:pt x="159" y="97"/>
                </a:cubicBezTo>
                <a:cubicBezTo>
                  <a:pt x="162" y="97"/>
                  <a:pt x="165" y="97"/>
                  <a:pt x="168" y="98"/>
                </a:cubicBezTo>
                <a:cubicBezTo>
                  <a:pt x="171" y="115"/>
                  <a:pt x="171" y="115"/>
                  <a:pt x="171" y="115"/>
                </a:cubicBezTo>
                <a:cubicBezTo>
                  <a:pt x="177" y="116"/>
                  <a:pt x="182" y="119"/>
                  <a:pt x="187" y="124"/>
                </a:cubicBezTo>
                <a:cubicBezTo>
                  <a:pt x="203" y="118"/>
                  <a:pt x="203" y="118"/>
                  <a:pt x="203" y="118"/>
                </a:cubicBezTo>
                <a:cubicBezTo>
                  <a:pt x="207" y="123"/>
                  <a:pt x="210" y="128"/>
                  <a:pt x="212" y="134"/>
                </a:cubicBezTo>
                <a:cubicBezTo>
                  <a:pt x="199" y="145"/>
                  <a:pt x="199" y="145"/>
                  <a:pt x="199" y="145"/>
                </a:cubicBezTo>
                <a:cubicBezTo>
                  <a:pt x="200" y="148"/>
                  <a:pt x="200" y="151"/>
                  <a:pt x="200" y="154"/>
                </a:cubicBezTo>
                <a:cubicBezTo>
                  <a:pt x="200" y="157"/>
                  <a:pt x="200" y="160"/>
                  <a:pt x="199" y="164"/>
                </a:cubicBezTo>
                <a:cubicBezTo>
                  <a:pt x="212" y="175"/>
                  <a:pt x="212" y="175"/>
                  <a:pt x="212" y="175"/>
                </a:cubicBezTo>
                <a:cubicBezTo>
                  <a:pt x="210" y="180"/>
                  <a:pt x="207" y="186"/>
                  <a:pt x="203" y="191"/>
                </a:cubicBezTo>
                <a:cubicBezTo>
                  <a:pt x="187" y="185"/>
                  <a:pt x="187" y="185"/>
                  <a:pt x="187" y="185"/>
                </a:cubicBezTo>
                <a:cubicBezTo>
                  <a:pt x="182" y="189"/>
                  <a:pt x="177" y="192"/>
                  <a:pt x="171" y="194"/>
                </a:cubicBezTo>
                <a:cubicBezTo>
                  <a:pt x="168" y="211"/>
                  <a:pt x="168" y="211"/>
                  <a:pt x="168" y="211"/>
                </a:cubicBezTo>
                <a:cubicBezTo>
                  <a:pt x="165" y="212"/>
                  <a:pt x="162" y="212"/>
                  <a:pt x="159" y="212"/>
                </a:cubicBezTo>
                <a:cubicBezTo>
                  <a:pt x="155" y="212"/>
                  <a:pt x="152" y="212"/>
                  <a:pt x="149" y="211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1" y="193"/>
                  <a:pt x="135" y="189"/>
                  <a:pt x="130" y="185"/>
                </a:cubicBezTo>
                <a:cubicBezTo>
                  <a:pt x="114" y="191"/>
                  <a:pt x="114" y="191"/>
                  <a:pt x="114" y="191"/>
                </a:cubicBezTo>
                <a:cubicBezTo>
                  <a:pt x="110" y="186"/>
                  <a:pt x="107" y="180"/>
                  <a:pt x="105" y="175"/>
                </a:cubicBezTo>
                <a:lnTo>
                  <a:pt x="118" y="164"/>
                </a:lnTo>
                <a:close/>
                <a:moveTo>
                  <a:pt x="159" y="175"/>
                </a:moveTo>
                <a:cubicBezTo>
                  <a:pt x="164" y="175"/>
                  <a:pt x="169" y="173"/>
                  <a:pt x="173" y="169"/>
                </a:cubicBezTo>
                <a:cubicBezTo>
                  <a:pt x="177" y="165"/>
                  <a:pt x="179" y="160"/>
                  <a:pt x="179" y="154"/>
                </a:cubicBezTo>
                <a:cubicBezTo>
                  <a:pt x="179" y="149"/>
                  <a:pt x="177" y="144"/>
                  <a:pt x="173" y="140"/>
                </a:cubicBezTo>
                <a:cubicBezTo>
                  <a:pt x="169" y="135"/>
                  <a:pt x="164" y="133"/>
                  <a:pt x="159" y="133"/>
                </a:cubicBezTo>
                <a:cubicBezTo>
                  <a:pt x="153" y="133"/>
                  <a:pt x="148" y="135"/>
                  <a:pt x="144" y="140"/>
                </a:cubicBezTo>
                <a:cubicBezTo>
                  <a:pt x="140" y="144"/>
                  <a:pt x="138" y="149"/>
                  <a:pt x="138" y="154"/>
                </a:cubicBezTo>
                <a:cubicBezTo>
                  <a:pt x="138" y="160"/>
                  <a:pt x="140" y="165"/>
                  <a:pt x="144" y="169"/>
                </a:cubicBezTo>
                <a:cubicBezTo>
                  <a:pt x="148" y="173"/>
                  <a:pt x="153" y="175"/>
                  <a:pt x="159" y="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7543766" y="1676641"/>
            <a:ext cx="169394" cy="262235"/>
          </a:xfrm>
          <a:custGeom>
            <a:pathLst>
              <a:path extrusionOk="0" h="245" w="157">
                <a:moveTo>
                  <a:pt x="0" y="103"/>
                </a:moveTo>
                <a:cubicBezTo>
                  <a:pt x="0" y="101"/>
                  <a:pt x="0" y="100"/>
                  <a:pt x="1" y="99"/>
                </a:cubicBezTo>
                <a:cubicBezTo>
                  <a:pt x="32" y="58"/>
                  <a:pt x="32" y="58"/>
                  <a:pt x="32" y="58"/>
                </a:cubicBezTo>
                <a:cubicBezTo>
                  <a:pt x="30" y="56"/>
                  <a:pt x="30" y="54"/>
                  <a:pt x="30" y="53"/>
                </a:cubicBezTo>
                <a:cubicBezTo>
                  <a:pt x="30" y="52"/>
                  <a:pt x="30" y="51"/>
                  <a:pt x="30" y="50"/>
                </a:cubicBezTo>
                <a:cubicBezTo>
                  <a:pt x="30" y="49"/>
                  <a:pt x="31" y="48"/>
                  <a:pt x="31" y="48"/>
                </a:cubicBezTo>
                <a:cubicBezTo>
                  <a:pt x="32" y="47"/>
                  <a:pt x="32" y="47"/>
                  <a:pt x="32" y="47"/>
                </a:cubicBezTo>
                <a:cubicBezTo>
                  <a:pt x="37" y="42"/>
                  <a:pt x="42" y="37"/>
                  <a:pt x="45" y="33"/>
                </a:cubicBezTo>
                <a:cubicBezTo>
                  <a:pt x="48" y="29"/>
                  <a:pt x="51" y="26"/>
                  <a:pt x="52" y="24"/>
                </a:cubicBezTo>
                <a:cubicBezTo>
                  <a:pt x="52" y="0"/>
                  <a:pt x="52" y="0"/>
                  <a:pt x="52" y="0"/>
                </a:cubicBezTo>
                <a:cubicBezTo>
                  <a:pt x="56" y="3"/>
                  <a:pt x="58" y="5"/>
                  <a:pt x="60" y="7"/>
                </a:cubicBezTo>
                <a:cubicBezTo>
                  <a:pt x="62" y="9"/>
                  <a:pt x="64" y="10"/>
                  <a:pt x="65" y="12"/>
                </a:cubicBezTo>
                <a:cubicBezTo>
                  <a:pt x="66" y="14"/>
                  <a:pt x="67" y="16"/>
                  <a:pt x="67" y="17"/>
                </a:cubicBezTo>
                <a:cubicBezTo>
                  <a:pt x="68" y="18"/>
                  <a:pt x="68" y="19"/>
                  <a:pt x="68" y="20"/>
                </a:cubicBezTo>
                <a:cubicBezTo>
                  <a:pt x="68" y="21"/>
                  <a:pt x="68" y="21"/>
                  <a:pt x="68" y="21"/>
                </a:cubicBezTo>
                <a:cubicBezTo>
                  <a:pt x="76" y="21"/>
                  <a:pt x="84" y="22"/>
                  <a:pt x="91" y="25"/>
                </a:cubicBezTo>
                <a:cubicBezTo>
                  <a:pt x="98" y="28"/>
                  <a:pt x="104" y="31"/>
                  <a:pt x="109" y="35"/>
                </a:cubicBezTo>
                <a:cubicBezTo>
                  <a:pt x="115" y="39"/>
                  <a:pt x="119" y="44"/>
                  <a:pt x="124" y="50"/>
                </a:cubicBezTo>
                <a:cubicBezTo>
                  <a:pt x="128" y="56"/>
                  <a:pt x="131" y="62"/>
                  <a:pt x="134" y="68"/>
                </a:cubicBezTo>
                <a:cubicBezTo>
                  <a:pt x="137" y="74"/>
                  <a:pt x="139" y="80"/>
                  <a:pt x="141" y="87"/>
                </a:cubicBezTo>
                <a:cubicBezTo>
                  <a:pt x="143" y="93"/>
                  <a:pt x="144" y="99"/>
                  <a:pt x="145" y="104"/>
                </a:cubicBezTo>
                <a:cubicBezTo>
                  <a:pt x="146" y="110"/>
                  <a:pt x="146" y="115"/>
                  <a:pt x="146" y="120"/>
                </a:cubicBezTo>
                <a:cubicBezTo>
                  <a:pt x="146" y="177"/>
                  <a:pt x="146" y="177"/>
                  <a:pt x="146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18" y="177"/>
                  <a:pt x="116" y="177"/>
                  <a:pt x="115" y="178"/>
                </a:cubicBezTo>
                <a:cubicBezTo>
                  <a:pt x="114" y="178"/>
                  <a:pt x="113" y="178"/>
                  <a:pt x="112" y="179"/>
                </a:cubicBezTo>
                <a:cubicBezTo>
                  <a:pt x="111" y="179"/>
                  <a:pt x="111" y="180"/>
                  <a:pt x="110" y="181"/>
                </a:cubicBezTo>
                <a:cubicBezTo>
                  <a:pt x="110" y="181"/>
                  <a:pt x="110" y="181"/>
                  <a:pt x="110" y="182"/>
                </a:cubicBezTo>
                <a:cubicBezTo>
                  <a:pt x="110" y="182"/>
                  <a:pt x="110" y="182"/>
                  <a:pt x="110" y="182"/>
                </a:cubicBezTo>
                <a:cubicBezTo>
                  <a:pt x="110" y="183"/>
                  <a:pt x="110" y="184"/>
                  <a:pt x="111" y="185"/>
                </a:cubicBezTo>
                <a:cubicBezTo>
                  <a:pt x="112" y="186"/>
                  <a:pt x="113" y="186"/>
                  <a:pt x="114" y="187"/>
                </a:cubicBezTo>
                <a:cubicBezTo>
                  <a:pt x="115" y="187"/>
                  <a:pt x="117" y="188"/>
                  <a:pt x="120" y="188"/>
                </a:cubicBezTo>
                <a:cubicBezTo>
                  <a:pt x="121" y="188"/>
                  <a:pt x="122" y="188"/>
                  <a:pt x="123" y="189"/>
                </a:cubicBezTo>
                <a:cubicBezTo>
                  <a:pt x="124" y="190"/>
                  <a:pt x="124" y="191"/>
                  <a:pt x="124" y="193"/>
                </a:cubicBezTo>
                <a:cubicBezTo>
                  <a:pt x="124" y="194"/>
                  <a:pt x="124" y="195"/>
                  <a:pt x="123" y="196"/>
                </a:cubicBezTo>
                <a:cubicBezTo>
                  <a:pt x="122" y="198"/>
                  <a:pt x="121" y="198"/>
                  <a:pt x="120" y="198"/>
                </a:cubicBezTo>
                <a:cubicBezTo>
                  <a:pt x="118" y="198"/>
                  <a:pt x="116" y="198"/>
                  <a:pt x="115" y="199"/>
                </a:cubicBezTo>
                <a:cubicBezTo>
                  <a:pt x="114" y="199"/>
                  <a:pt x="113" y="199"/>
                  <a:pt x="112" y="200"/>
                </a:cubicBezTo>
                <a:cubicBezTo>
                  <a:pt x="111" y="200"/>
                  <a:pt x="111" y="201"/>
                  <a:pt x="110" y="201"/>
                </a:cubicBezTo>
                <a:cubicBezTo>
                  <a:pt x="110" y="202"/>
                  <a:pt x="110" y="202"/>
                  <a:pt x="110" y="203"/>
                </a:cubicBezTo>
                <a:cubicBezTo>
                  <a:pt x="110" y="203"/>
                  <a:pt x="110" y="203"/>
                  <a:pt x="110" y="203"/>
                </a:cubicBezTo>
                <a:cubicBezTo>
                  <a:pt x="110" y="204"/>
                  <a:pt x="110" y="205"/>
                  <a:pt x="111" y="206"/>
                </a:cubicBezTo>
                <a:cubicBezTo>
                  <a:pt x="112" y="206"/>
                  <a:pt x="113" y="207"/>
                  <a:pt x="114" y="208"/>
                </a:cubicBezTo>
                <a:cubicBezTo>
                  <a:pt x="115" y="208"/>
                  <a:pt x="117" y="208"/>
                  <a:pt x="120" y="208"/>
                </a:cubicBezTo>
                <a:cubicBezTo>
                  <a:pt x="141" y="208"/>
                  <a:pt x="141" y="208"/>
                  <a:pt x="141" y="208"/>
                </a:cubicBezTo>
                <a:cubicBezTo>
                  <a:pt x="141" y="208"/>
                  <a:pt x="142" y="208"/>
                  <a:pt x="143" y="208"/>
                </a:cubicBezTo>
                <a:cubicBezTo>
                  <a:pt x="143" y="208"/>
                  <a:pt x="145" y="209"/>
                  <a:pt x="146" y="209"/>
                </a:cubicBezTo>
                <a:cubicBezTo>
                  <a:pt x="147" y="210"/>
                  <a:pt x="149" y="210"/>
                  <a:pt x="150" y="211"/>
                </a:cubicBezTo>
                <a:cubicBezTo>
                  <a:pt x="151" y="212"/>
                  <a:pt x="152" y="213"/>
                  <a:pt x="153" y="214"/>
                </a:cubicBezTo>
                <a:cubicBezTo>
                  <a:pt x="154" y="215"/>
                  <a:pt x="155" y="216"/>
                  <a:pt x="156" y="218"/>
                </a:cubicBezTo>
                <a:cubicBezTo>
                  <a:pt x="156" y="220"/>
                  <a:pt x="157" y="222"/>
                  <a:pt x="157" y="224"/>
                </a:cubicBezTo>
                <a:cubicBezTo>
                  <a:pt x="157" y="245"/>
                  <a:pt x="157" y="245"/>
                  <a:pt x="157" y="245"/>
                </a:cubicBezTo>
                <a:cubicBezTo>
                  <a:pt x="21" y="245"/>
                  <a:pt x="21" y="245"/>
                  <a:pt x="21" y="245"/>
                </a:cubicBezTo>
                <a:cubicBezTo>
                  <a:pt x="21" y="224"/>
                  <a:pt x="21" y="224"/>
                  <a:pt x="21" y="224"/>
                </a:cubicBezTo>
                <a:cubicBezTo>
                  <a:pt x="21" y="221"/>
                  <a:pt x="22" y="218"/>
                  <a:pt x="23" y="216"/>
                </a:cubicBezTo>
                <a:cubicBezTo>
                  <a:pt x="24" y="214"/>
                  <a:pt x="25" y="213"/>
                  <a:pt x="27" y="212"/>
                </a:cubicBezTo>
                <a:cubicBezTo>
                  <a:pt x="28" y="211"/>
                  <a:pt x="30" y="210"/>
                  <a:pt x="31" y="209"/>
                </a:cubicBezTo>
                <a:cubicBezTo>
                  <a:pt x="33" y="209"/>
                  <a:pt x="34" y="209"/>
                  <a:pt x="35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58" y="208"/>
                  <a:pt x="58" y="208"/>
                  <a:pt x="58" y="208"/>
                </a:cubicBezTo>
                <a:cubicBezTo>
                  <a:pt x="60" y="208"/>
                  <a:pt x="62" y="208"/>
                  <a:pt x="63" y="208"/>
                </a:cubicBezTo>
                <a:cubicBezTo>
                  <a:pt x="64" y="207"/>
                  <a:pt x="65" y="207"/>
                  <a:pt x="66" y="207"/>
                </a:cubicBezTo>
                <a:cubicBezTo>
                  <a:pt x="67" y="206"/>
                  <a:pt x="67" y="206"/>
                  <a:pt x="68" y="205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68" y="203"/>
                  <a:pt x="68" y="203"/>
                  <a:pt x="68" y="203"/>
                </a:cubicBezTo>
                <a:cubicBezTo>
                  <a:pt x="68" y="202"/>
                  <a:pt x="68" y="201"/>
                  <a:pt x="67" y="201"/>
                </a:cubicBezTo>
                <a:cubicBezTo>
                  <a:pt x="66" y="200"/>
                  <a:pt x="65" y="199"/>
                  <a:pt x="64" y="199"/>
                </a:cubicBezTo>
                <a:cubicBezTo>
                  <a:pt x="62" y="198"/>
                  <a:pt x="60" y="198"/>
                  <a:pt x="58" y="198"/>
                </a:cubicBezTo>
                <a:cubicBezTo>
                  <a:pt x="57" y="198"/>
                  <a:pt x="56" y="198"/>
                  <a:pt x="55" y="196"/>
                </a:cubicBezTo>
                <a:cubicBezTo>
                  <a:pt x="54" y="195"/>
                  <a:pt x="54" y="194"/>
                  <a:pt x="54" y="193"/>
                </a:cubicBezTo>
                <a:cubicBezTo>
                  <a:pt x="54" y="191"/>
                  <a:pt x="54" y="190"/>
                  <a:pt x="55" y="189"/>
                </a:cubicBezTo>
                <a:cubicBezTo>
                  <a:pt x="56" y="188"/>
                  <a:pt x="57" y="188"/>
                  <a:pt x="58" y="188"/>
                </a:cubicBezTo>
                <a:cubicBezTo>
                  <a:pt x="60" y="188"/>
                  <a:pt x="61" y="187"/>
                  <a:pt x="63" y="187"/>
                </a:cubicBezTo>
                <a:cubicBezTo>
                  <a:pt x="64" y="187"/>
                  <a:pt x="65" y="186"/>
                  <a:pt x="66" y="186"/>
                </a:cubicBezTo>
                <a:cubicBezTo>
                  <a:pt x="67" y="185"/>
                  <a:pt x="67" y="185"/>
                  <a:pt x="68" y="184"/>
                </a:cubicBezTo>
                <a:cubicBezTo>
                  <a:pt x="68" y="184"/>
                  <a:pt x="68" y="183"/>
                  <a:pt x="68" y="183"/>
                </a:cubicBezTo>
                <a:cubicBezTo>
                  <a:pt x="68" y="182"/>
                  <a:pt x="68" y="182"/>
                  <a:pt x="68" y="182"/>
                </a:cubicBezTo>
                <a:cubicBezTo>
                  <a:pt x="68" y="181"/>
                  <a:pt x="68" y="181"/>
                  <a:pt x="67" y="180"/>
                </a:cubicBezTo>
                <a:cubicBezTo>
                  <a:pt x="66" y="179"/>
                  <a:pt x="65" y="179"/>
                  <a:pt x="64" y="178"/>
                </a:cubicBezTo>
                <a:cubicBezTo>
                  <a:pt x="62" y="177"/>
                  <a:pt x="60" y="177"/>
                  <a:pt x="58" y="177"/>
                </a:cubicBezTo>
                <a:cubicBezTo>
                  <a:pt x="37" y="177"/>
                  <a:pt x="37" y="177"/>
                  <a:pt x="37" y="177"/>
                </a:cubicBezTo>
                <a:cubicBezTo>
                  <a:pt x="34" y="177"/>
                  <a:pt x="32" y="176"/>
                  <a:pt x="30" y="173"/>
                </a:cubicBezTo>
                <a:cubicBezTo>
                  <a:pt x="29" y="172"/>
                  <a:pt x="28" y="171"/>
                  <a:pt x="28" y="169"/>
                </a:cubicBezTo>
                <a:cubicBezTo>
                  <a:pt x="27" y="168"/>
                  <a:pt x="27" y="167"/>
                  <a:pt x="27" y="165"/>
                </a:cubicBezTo>
                <a:cubicBezTo>
                  <a:pt x="27" y="162"/>
                  <a:pt x="27" y="162"/>
                  <a:pt x="27" y="162"/>
                </a:cubicBezTo>
                <a:cubicBezTo>
                  <a:pt x="27" y="162"/>
                  <a:pt x="27" y="161"/>
                  <a:pt x="27" y="161"/>
                </a:cubicBezTo>
                <a:cubicBezTo>
                  <a:pt x="27" y="161"/>
                  <a:pt x="27" y="160"/>
                  <a:pt x="27" y="160"/>
                </a:cubicBezTo>
                <a:cubicBezTo>
                  <a:pt x="27" y="160"/>
                  <a:pt x="27" y="159"/>
                  <a:pt x="28" y="158"/>
                </a:cubicBezTo>
                <a:cubicBezTo>
                  <a:pt x="28" y="157"/>
                  <a:pt x="29" y="156"/>
                  <a:pt x="30" y="155"/>
                </a:cubicBezTo>
                <a:cubicBezTo>
                  <a:pt x="31" y="153"/>
                  <a:pt x="32" y="152"/>
                  <a:pt x="33" y="151"/>
                </a:cubicBezTo>
                <a:cubicBezTo>
                  <a:pt x="34" y="149"/>
                  <a:pt x="35" y="147"/>
                  <a:pt x="37" y="146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6" y="107"/>
                  <a:pt x="77" y="105"/>
                  <a:pt x="77" y="102"/>
                </a:cubicBezTo>
                <a:cubicBezTo>
                  <a:pt x="77" y="101"/>
                  <a:pt x="76" y="100"/>
                  <a:pt x="76" y="98"/>
                </a:cubicBezTo>
                <a:cubicBezTo>
                  <a:pt x="75" y="97"/>
                  <a:pt x="75" y="96"/>
                  <a:pt x="74" y="95"/>
                </a:cubicBezTo>
                <a:cubicBezTo>
                  <a:pt x="73" y="94"/>
                  <a:pt x="73" y="94"/>
                  <a:pt x="73" y="94"/>
                </a:cubicBezTo>
                <a:cubicBezTo>
                  <a:pt x="72" y="93"/>
                  <a:pt x="70" y="92"/>
                  <a:pt x="68" y="92"/>
                </a:cubicBezTo>
                <a:cubicBezTo>
                  <a:pt x="66" y="92"/>
                  <a:pt x="64" y="93"/>
                  <a:pt x="63" y="94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31" y="121"/>
                  <a:pt x="31" y="121"/>
                  <a:pt x="30" y="121"/>
                </a:cubicBezTo>
                <a:cubicBezTo>
                  <a:pt x="29" y="122"/>
                  <a:pt x="29" y="122"/>
                  <a:pt x="2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27" y="122"/>
                  <a:pt x="26" y="122"/>
                  <a:pt x="25" y="121"/>
                </a:cubicBezTo>
                <a:cubicBezTo>
                  <a:pt x="24" y="121"/>
                  <a:pt x="23" y="121"/>
                  <a:pt x="23" y="120"/>
                </a:cubicBezTo>
                <a:cubicBezTo>
                  <a:pt x="22" y="120"/>
                  <a:pt x="21" y="119"/>
                  <a:pt x="21" y="118"/>
                </a:cubicBezTo>
                <a:cubicBezTo>
                  <a:pt x="20" y="119"/>
                  <a:pt x="18" y="120"/>
                  <a:pt x="16" y="120"/>
                </a:cubicBezTo>
                <a:cubicBezTo>
                  <a:pt x="15" y="120"/>
                  <a:pt x="13" y="120"/>
                  <a:pt x="11" y="119"/>
                </a:cubicBezTo>
                <a:cubicBezTo>
                  <a:pt x="10" y="118"/>
                  <a:pt x="8" y="117"/>
                  <a:pt x="7" y="116"/>
                </a:cubicBezTo>
                <a:cubicBezTo>
                  <a:pt x="6" y="115"/>
                  <a:pt x="6" y="115"/>
                  <a:pt x="6" y="115"/>
                </a:cubicBezTo>
                <a:cubicBezTo>
                  <a:pt x="2" y="111"/>
                  <a:pt x="0" y="107"/>
                  <a:pt x="0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7856494" y="1771110"/>
            <a:ext cx="223145" cy="667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8304411" y="1683156"/>
            <a:ext cx="224773" cy="244318"/>
          </a:xfrm>
          <a:custGeom>
            <a:pathLst>
              <a:path extrusionOk="0" h="228" w="208">
                <a:moveTo>
                  <a:pt x="0" y="145"/>
                </a:moveTo>
                <a:cubicBezTo>
                  <a:pt x="0" y="83"/>
                  <a:pt x="0" y="83"/>
                  <a:pt x="0" y="83"/>
                </a:cubicBezTo>
                <a:cubicBezTo>
                  <a:pt x="208" y="83"/>
                  <a:pt x="208" y="83"/>
                  <a:pt x="208" y="83"/>
                </a:cubicBezTo>
                <a:cubicBezTo>
                  <a:pt x="208" y="145"/>
                  <a:pt x="208" y="145"/>
                  <a:pt x="208" y="145"/>
                </a:cubicBezTo>
                <a:lnTo>
                  <a:pt x="0" y="145"/>
                </a:lnTo>
                <a:close/>
                <a:moveTo>
                  <a:pt x="68" y="36"/>
                </a:moveTo>
                <a:cubicBezTo>
                  <a:pt x="68" y="26"/>
                  <a:pt x="71" y="17"/>
                  <a:pt x="78" y="10"/>
                </a:cubicBezTo>
                <a:cubicBezTo>
                  <a:pt x="85" y="3"/>
                  <a:pt x="94" y="0"/>
                  <a:pt x="104" y="0"/>
                </a:cubicBezTo>
                <a:cubicBezTo>
                  <a:pt x="114" y="0"/>
                  <a:pt x="123" y="3"/>
                  <a:pt x="130" y="10"/>
                </a:cubicBezTo>
                <a:cubicBezTo>
                  <a:pt x="137" y="18"/>
                  <a:pt x="140" y="26"/>
                  <a:pt x="140" y="36"/>
                </a:cubicBezTo>
                <a:cubicBezTo>
                  <a:pt x="140" y="46"/>
                  <a:pt x="137" y="55"/>
                  <a:pt x="130" y="62"/>
                </a:cubicBezTo>
                <a:cubicBezTo>
                  <a:pt x="123" y="69"/>
                  <a:pt x="114" y="72"/>
                  <a:pt x="104" y="72"/>
                </a:cubicBezTo>
                <a:cubicBezTo>
                  <a:pt x="94" y="72"/>
                  <a:pt x="85" y="69"/>
                  <a:pt x="78" y="62"/>
                </a:cubicBezTo>
                <a:cubicBezTo>
                  <a:pt x="71" y="55"/>
                  <a:pt x="68" y="46"/>
                  <a:pt x="68" y="36"/>
                </a:cubicBezTo>
                <a:close/>
                <a:moveTo>
                  <a:pt x="68" y="192"/>
                </a:moveTo>
                <a:cubicBezTo>
                  <a:pt x="68" y="182"/>
                  <a:pt x="71" y="173"/>
                  <a:pt x="78" y="166"/>
                </a:cubicBezTo>
                <a:cubicBezTo>
                  <a:pt x="85" y="159"/>
                  <a:pt x="94" y="156"/>
                  <a:pt x="104" y="156"/>
                </a:cubicBezTo>
                <a:cubicBezTo>
                  <a:pt x="114" y="156"/>
                  <a:pt x="123" y="159"/>
                  <a:pt x="130" y="166"/>
                </a:cubicBezTo>
                <a:cubicBezTo>
                  <a:pt x="137" y="174"/>
                  <a:pt x="140" y="182"/>
                  <a:pt x="140" y="192"/>
                </a:cubicBezTo>
                <a:cubicBezTo>
                  <a:pt x="140" y="202"/>
                  <a:pt x="137" y="211"/>
                  <a:pt x="130" y="218"/>
                </a:cubicBezTo>
                <a:cubicBezTo>
                  <a:pt x="123" y="225"/>
                  <a:pt x="114" y="228"/>
                  <a:pt x="104" y="228"/>
                </a:cubicBezTo>
                <a:cubicBezTo>
                  <a:pt x="94" y="228"/>
                  <a:pt x="85" y="225"/>
                  <a:pt x="78" y="218"/>
                </a:cubicBezTo>
                <a:cubicBezTo>
                  <a:pt x="71" y="211"/>
                  <a:pt x="68" y="202"/>
                  <a:pt x="68" y="1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610013" y="2111527"/>
            <a:ext cx="205227" cy="205227"/>
          </a:xfrm>
          <a:custGeom>
            <a:pathLst>
              <a:path extrusionOk="0" h="126" w="126">
                <a:moveTo>
                  <a:pt x="0" y="97"/>
                </a:moveTo>
                <a:lnTo>
                  <a:pt x="33" y="62"/>
                </a:lnTo>
                <a:lnTo>
                  <a:pt x="0" y="29"/>
                </a:lnTo>
                <a:lnTo>
                  <a:pt x="29" y="0"/>
                </a:lnTo>
                <a:lnTo>
                  <a:pt x="62" y="33"/>
                </a:lnTo>
                <a:lnTo>
                  <a:pt x="97" y="0"/>
                </a:lnTo>
                <a:lnTo>
                  <a:pt x="126" y="29"/>
                </a:lnTo>
                <a:lnTo>
                  <a:pt x="91" y="62"/>
                </a:lnTo>
                <a:lnTo>
                  <a:pt x="126" y="97"/>
                </a:lnTo>
                <a:lnTo>
                  <a:pt x="97" y="126"/>
                </a:lnTo>
                <a:lnTo>
                  <a:pt x="62" y="92"/>
                </a:lnTo>
                <a:lnTo>
                  <a:pt x="29" y="126"/>
                </a:lnTo>
                <a:lnTo>
                  <a:pt x="0" y="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992778" y="2101754"/>
            <a:ext cx="200342" cy="223145"/>
          </a:xfrm>
          <a:custGeom>
            <a:pathLst>
              <a:path extrusionOk="0" h="208" w="187">
                <a:moveTo>
                  <a:pt x="0" y="136"/>
                </a:moveTo>
                <a:cubicBezTo>
                  <a:pt x="0" y="115"/>
                  <a:pt x="0" y="115"/>
                  <a:pt x="0" y="115"/>
                </a:cubicBezTo>
                <a:cubicBezTo>
                  <a:pt x="10" y="115"/>
                  <a:pt x="10" y="115"/>
                  <a:pt x="10" y="115"/>
                </a:cubicBezTo>
                <a:cubicBezTo>
                  <a:pt x="10" y="114"/>
                  <a:pt x="10" y="112"/>
                  <a:pt x="10" y="111"/>
                </a:cubicBezTo>
                <a:cubicBezTo>
                  <a:pt x="10" y="109"/>
                  <a:pt x="10" y="107"/>
                  <a:pt x="10" y="104"/>
                </a:cubicBezTo>
                <a:cubicBezTo>
                  <a:pt x="10" y="102"/>
                  <a:pt x="10" y="100"/>
                  <a:pt x="10" y="98"/>
                </a:cubicBezTo>
                <a:cubicBezTo>
                  <a:pt x="10" y="96"/>
                  <a:pt x="10" y="95"/>
                  <a:pt x="1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73"/>
                  <a:pt x="0" y="73"/>
                  <a:pt x="0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22" y="52"/>
                  <a:pt x="34" y="34"/>
                  <a:pt x="52" y="21"/>
                </a:cubicBezTo>
                <a:cubicBezTo>
                  <a:pt x="70" y="7"/>
                  <a:pt x="91" y="0"/>
                  <a:pt x="114" y="0"/>
                </a:cubicBezTo>
                <a:cubicBezTo>
                  <a:pt x="121" y="0"/>
                  <a:pt x="128" y="1"/>
                  <a:pt x="135" y="2"/>
                </a:cubicBezTo>
                <a:cubicBezTo>
                  <a:pt x="141" y="4"/>
                  <a:pt x="148" y="6"/>
                  <a:pt x="154" y="8"/>
                </a:cubicBezTo>
                <a:cubicBezTo>
                  <a:pt x="160" y="11"/>
                  <a:pt x="166" y="14"/>
                  <a:pt x="172" y="18"/>
                </a:cubicBezTo>
                <a:cubicBezTo>
                  <a:pt x="177" y="22"/>
                  <a:pt x="183" y="26"/>
                  <a:pt x="187" y="31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52" y="55"/>
                  <a:pt x="146" y="50"/>
                  <a:pt x="138" y="47"/>
                </a:cubicBezTo>
                <a:cubicBezTo>
                  <a:pt x="130" y="44"/>
                  <a:pt x="122" y="42"/>
                  <a:pt x="114" y="42"/>
                </a:cubicBezTo>
                <a:cubicBezTo>
                  <a:pt x="103" y="42"/>
                  <a:pt x="92" y="45"/>
                  <a:pt x="83" y="51"/>
                </a:cubicBezTo>
                <a:cubicBezTo>
                  <a:pt x="73" y="56"/>
                  <a:pt x="66" y="64"/>
                  <a:pt x="60" y="73"/>
                </a:cubicBezTo>
                <a:cubicBezTo>
                  <a:pt x="114" y="73"/>
                  <a:pt x="114" y="73"/>
                  <a:pt x="114" y="73"/>
                </a:cubicBezTo>
                <a:cubicBezTo>
                  <a:pt x="114" y="94"/>
                  <a:pt x="114" y="94"/>
                  <a:pt x="114" y="94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6"/>
                  <a:pt x="52" y="98"/>
                  <a:pt x="52" y="100"/>
                </a:cubicBezTo>
                <a:cubicBezTo>
                  <a:pt x="52" y="102"/>
                  <a:pt x="51" y="103"/>
                  <a:pt x="51" y="104"/>
                </a:cubicBezTo>
                <a:cubicBezTo>
                  <a:pt x="51" y="106"/>
                  <a:pt x="52" y="107"/>
                  <a:pt x="52" y="109"/>
                </a:cubicBezTo>
                <a:cubicBezTo>
                  <a:pt x="52" y="110"/>
                  <a:pt x="52" y="112"/>
                  <a:pt x="52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36"/>
                  <a:pt x="114" y="136"/>
                  <a:pt x="114" y="136"/>
                </a:cubicBezTo>
                <a:cubicBezTo>
                  <a:pt x="60" y="136"/>
                  <a:pt x="60" y="136"/>
                  <a:pt x="60" y="136"/>
                </a:cubicBezTo>
                <a:cubicBezTo>
                  <a:pt x="66" y="145"/>
                  <a:pt x="73" y="153"/>
                  <a:pt x="83" y="158"/>
                </a:cubicBezTo>
                <a:cubicBezTo>
                  <a:pt x="92" y="164"/>
                  <a:pt x="103" y="167"/>
                  <a:pt x="114" y="167"/>
                </a:cubicBezTo>
                <a:cubicBezTo>
                  <a:pt x="122" y="167"/>
                  <a:pt x="130" y="165"/>
                  <a:pt x="138" y="162"/>
                </a:cubicBezTo>
                <a:cubicBezTo>
                  <a:pt x="146" y="159"/>
                  <a:pt x="152" y="154"/>
                  <a:pt x="158" y="149"/>
                </a:cubicBezTo>
                <a:cubicBezTo>
                  <a:pt x="187" y="178"/>
                  <a:pt x="187" y="178"/>
                  <a:pt x="187" y="178"/>
                </a:cubicBezTo>
                <a:cubicBezTo>
                  <a:pt x="183" y="183"/>
                  <a:pt x="177" y="187"/>
                  <a:pt x="172" y="191"/>
                </a:cubicBezTo>
                <a:cubicBezTo>
                  <a:pt x="166" y="195"/>
                  <a:pt x="160" y="198"/>
                  <a:pt x="154" y="200"/>
                </a:cubicBezTo>
                <a:cubicBezTo>
                  <a:pt x="148" y="203"/>
                  <a:pt x="141" y="205"/>
                  <a:pt x="135" y="206"/>
                </a:cubicBezTo>
                <a:cubicBezTo>
                  <a:pt x="128" y="208"/>
                  <a:pt x="121" y="208"/>
                  <a:pt x="114" y="208"/>
                </a:cubicBezTo>
                <a:cubicBezTo>
                  <a:pt x="91" y="208"/>
                  <a:pt x="70" y="202"/>
                  <a:pt x="52" y="188"/>
                </a:cubicBezTo>
                <a:cubicBezTo>
                  <a:pt x="34" y="174"/>
                  <a:pt x="22" y="157"/>
                  <a:pt x="15" y="136"/>
                </a:cubicBezTo>
                <a:lnTo>
                  <a:pt x="0" y="1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1300619" y="2122929"/>
            <a:ext cx="232917" cy="167766"/>
          </a:xfrm>
          <a:custGeom>
            <a:pathLst>
              <a:path extrusionOk="0" h="156" w="217">
                <a:moveTo>
                  <a:pt x="11" y="152"/>
                </a:moveTo>
                <a:cubicBezTo>
                  <a:pt x="9" y="151"/>
                  <a:pt x="7" y="149"/>
                  <a:pt x="5" y="147"/>
                </a:cubicBezTo>
                <a:cubicBezTo>
                  <a:pt x="4" y="145"/>
                  <a:pt x="2" y="142"/>
                  <a:pt x="1" y="139"/>
                </a:cubicBezTo>
                <a:cubicBezTo>
                  <a:pt x="0" y="137"/>
                  <a:pt x="0" y="134"/>
                  <a:pt x="0" y="131"/>
                </a:cubicBezTo>
                <a:cubicBezTo>
                  <a:pt x="0" y="31"/>
                  <a:pt x="0" y="31"/>
                  <a:pt x="0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114"/>
                  <a:pt x="34" y="114"/>
                  <a:pt x="34" y="114"/>
                </a:cubicBezTo>
                <a:cubicBezTo>
                  <a:pt x="34" y="115"/>
                  <a:pt x="33" y="116"/>
                  <a:pt x="33" y="116"/>
                </a:cubicBezTo>
                <a:cubicBezTo>
                  <a:pt x="33" y="117"/>
                  <a:pt x="33" y="118"/>
                  <a:pt x="33" y="119"/>
                </a:cubicBezTo>
                <a:cubicBezTo>
                  <a:pt x="33" y="126"/>
                  <a:pt x="31" y="133"/>
                  <a:pt x="29" y="140"/>
                </a:cubicBezTo>
                <a:cubicBezTo>
                  <a:pt x="26" y="146"/>
                  <a:pt x="23" y="151"/>
                  <a:pt x="19" y="156"/>
                </a:cubicBezTo>
                <a:cubicBezTo>
                  <a:pt x="16" y="155"/>
                  <a:pt x="14" y="154"/>
                  <a:pt x="11" y="152"/>
                </a:cubicBezTo>
                <a:close/>
                <a:moveTo>
                  <a:pt x="27" y="156"/>
                </a:moveTo>
                <a:cubicBezTo>
                  <a:pt x="31" y="152"/>
                  <a:pt x="34" y="147"/>
                  <a:pt x="37" y="140"/>
                </a:cubicBezTo>
                <a:cubicBezTo>
                  <a:pt x="40" y="134"/>
                  <a:pt x="41" y="127"/>
                  <a:pt x="42" y="119"/>
                </a:cubicBezTo>
                <a:cubicBezTo>
                  <a:pt x="42" y="118"/>
                  <a:pt x="42" y="117"/>
                  <a:pt x="42" y="116"/>
                </a:cubicBezTo>
                <a:cubicBezTo>
                  <a:pt x="42" y="116"/>
                  <a:pt x="42" y="115"/>
                  <a:pt x="42" y="114"/>
                </a:cubicBezTo>
                <a:cubicBezTo>
                  <a:pt x="42" y="0"/>
                  <a:pt x="42" y="0"/>
                  <a:pt x="42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17" y="114"/>
                  <a:pt x="217" y="114"/>
                  <a:pt x="217" y="114"/>
                </a:cubicBezTo>
                <a:cubicBezTo>
                  <a:pt x="217" y="120"/>
                  <a:pt x="216" y="126"/>
                  <a:pt x="215" y="131"/>
                </a:cubicBezTo>
                <a:cubicBezTo>
                  <a:pt x="213" y="136"/>
                  <a:pt x="210" y="140"/>
                  <a:pt x="207" y="144"/>
                </a:cubicBezTo>
                <a:cubicBezTo>
                  <a:pt x="204" y="148"/>
                  <a:pt x="201" y="151"/>
                  <a:pt x="197" y="153"/>
                </a:cubicBezTo>
                <a:cubicBezTo>
                  <a:pt x="193" y="155"/>
                  <a:pt x="188" y="156"/>
                  <a:pt x="184" y="156"/>
                </a:cubicBezTo>
                <a:lnTo>
                  <a:pt x="27" y="156"/>
                </a:lnTo>
                <a:close/>
                <a:moveTo>
                  <a:pt x="58" y="16"/>
                </a:moveTo>
                <a:cubicBezTo>
                  <a:pt x="58" y="47"/>
                  <a:pt x="58" y="47"/>
                  <a:pt x="58" y="47"/>
                </a:cubicBezTo>
                <a:cubicBezTo>
                  <a:pt x="202" y="47"/>
                  <a:pt x="202" y="47"/>
                  <a:pt x="202" y="47"/>
                </a:cubicBezTo>
                <a:cubicBezTo>
                  <a:pt x="202" y="16"/>
                  <a:pt x="202" y="16"/>
                  <a:pt x="202" y="16"/>
                </a:cubicBezTo>
                <a:lnTo>
                  <a:pt x="58" y="16"/>
                </a:lnTo>
                <a:close/>
                <a:moveTo>
                  <a:pt x="109" y="125"/>
                </a:moveTo>
                <a:cubicBezTo>
                  <a:pt x="109" y="63"/>
                  <a:pt x="109" y="63"/>
                  <a:pt x="109" y="63"/>
                </a:cubicBezTo>
                <a:cubicBezTo>
                  <a:pt x="58" y="63"/>
                  <a:pt x="58" y="63"/>
                  <a:pt x="58" y="63"/>
                </a:cubicBezTo>
                <a:cubicBezTo>
                  <a:pt x="58" y="125"/>
                  <a:pt x="58" y="125"/>
                  <a:pt x="58" y="125"/>
                </a:cubicBezTo>
                <a:lnTo>
                  <a:pt x="109" y="125"/>
                </a:lnTo>
                <a:close/>
                <a:moveTo>
                  <a:pt x="156" y="75"/>
                </a:moveTo>
                <a:cubicBezTo>
                  <a:pt x="156" y="63"/>
                  <a:pt x="156" y="63"/>
                  <a:pt x="156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75"/>
                  <a:pt x="124" y="75"/>
                  <a:pt x="124" y="75"/>
                </a:cubicBezTo>
                <a:lnTo>
                  <a:pt x="156" y="75"/>
                </a:lnTo>
                <a:close/>
                <a:moveTo>
                  <a:pt x="156" y="100"/>
                </a:moveTo>
                <a:cubicBezTo>
                  <a:pt x="156" y="88"/>
                  <a:pt x="156" y="88"/>
                  <a:pt x="156" y="88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4" y="100"/>
                  <a:pt x="124" y="100"/>
                  <a:pt x="124" y="100"/>
                </a:cubicBezTo>
                <a:lnTo>
                  <a:pt x="156" y="100"/>
                </a:lnTo>
                <a:close/>
                <a:moveTo>
                  <a:pt x="156" y="125"/>
                </a:moveTo>
                <a:cubicBezTo>
                  <a:pt x="156" y="112"/>
                  <a:pt x="156" y="112"/>
                  <a:pt x="156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24" y="125"/>
                  <a:pt x="124" y="125"/>
                  <a:pt x="124" y="125"/>
                </a:cubicBezTo>
                <a:lnTo>
                  <a:pt x="156" y="125"/>
                </a:lnTo>
                <a:close/>
                <a:moveTo>
                  <a:pt x="171" y="63"/>
                </a:moveTo>
                <a:cubicBezTo>
                  <a:pt x="171" y="75"/>
                  <a:pt x="171" y="75"/>
                  <a:pt x="171" y="75"/>
                </a:cubicBezTo>
                <a:cubicBezTo>
                  <a:pt x="203" y="75"/>
                  <a:pt x="203" y="75"/>
                  <a:pt x="203" y="75"/>
                </a:cubicBezTo>
                <a:cubicBezTo>
                  <a:pt x="203" y="63"/>
                  <a:pt x="203" y="63"/>
                  <a:pt x="203" y="63"/>
                </a:cubicBezTo>
                <a:lnTo>
                  <a:pt x="171" y="63"/>
                </a:lnTo>
                <a:close/>
                <a:moveTo>
                  <a:pt x="203" y="100"/>
                </a:moveTo>
                <a:cubicBezTo>
                  <a:pt x="203" y="88"/>
                  <a:pt x="203" y="88"/>
                  <a:pt x="203" y="88"/>
                </a:cubicBezTo>
                <a:cubicBezTo>
                  <a:pt x="171" y="88"/>
                  <a:pt x="171" y="88"/>
                  <a:pt x="171" y="88"/>
                </a:cubicBezTo>
                <a:cubicBezTo>
                  <a:pt x="171" y="100"/>
                  <a:pt x="171" y="100"/>
                  <a:pt x="171" y="100"/>
                </a:cubicBezTo>
                <a:lnTo>
                  <a:pt x="203" y="100"/>
                </a:lnTo>
                <a:close/>
                <a:moveTo>
                  <a:pt x="203" y="125"/>
                </a:moveTo>
                <a:cubicBezTo>
                  <a:pt x="203" y="112"/>
                  <a:pt x="203" y="112"/>
                  <a:pt x="203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1" y="125"/>
                  <a:pt x="171" y="125"/>
                  <a:pt x="171" y="125"/>
                </a:cubicBezTo>
                <a:lnTo>
                  <a:pt x="203" y="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1663839" y="2132702"/>
            <a:ext cx="268751" cy="149849"/>
          </a:xfrm>
          <a:custGeom>
            <a:pathLst>
              <a:path extrusionOk="0" h="139" w="250">
                <a:moveTo>
                  <a:pt x="83" y="130"/>
                </a:moveTo>
                <a:cubicBezTo>
                  <a:pt x="77" y="128"/>
                  <a:pt x="71" y="125"/>
                  <a:pt x="64" y="122"/>
                </a:cubicBezTo>
                <a:cubicBezTo>
                  <a:pt x="57" y="118"/>
                  <a:pt x="50" y="114"/>
                  <a:pt x="43" y="109"/>
                </a:cubicBezTo>
                <a:cubicBezTo>
                  <a:pt x="36" y="105"/>
                  <a:pt x="29" y="99"/>
                  <a:pt x="21" y="92"/>
                </a:cubicBezTo>
                <a:cubicBezTo>
                  <a:pt x="14" y="86"/>
                  <a:pt x="7" y="78"/>
                  <a:pt x="0" y="69"/>
                </a:cubicBezTo>
                <a:cubicBezTo>
                  <a:pt x="7" y="61"/>
                  <a:pt x="14" y="53"/>
                  <a:pt x="21" y="47"/>
                </a:cubicBezTo>
                <a:cubicBezTo>
                  <a:pt x="29" y="40"/>
                  <a:pt x="36" y="34"/>
                  <a:pt x="43" y="29"/>
                </a:cubicBezTo>
                <a:cubicBezTo>
                  <a:pt x="50" y="24"/>
                  <a:pt x="57" y="20"/>
                  <a:pt x="64" y="17"/>
                </a:cubicBezTo>
                <a:cubicBezTo>
                  <a:pt x="71" y="14"/>
                  <a:pt x="77" y="11"/>
                  <a:pt x="83" y="9"/>
                </a:cubicBezTo>
                <a:cubicBezTo>
                  <a:pt x="98" y="4"/>
                  <a:pt x="112" y="1"/>
                  <a:pt x="125" y="0"/>
                </a:cubicBezTo>
                <a:cubicBezTo>
                  <a:pt x="139" y="1"/>
                  <a:pt x="153" y="4"/>
                  <a:pt x="167" y="9"/>
                </a:cubicBezTo>
                <a:cubicBezTo>
                  <a:pt x="173" y="11"/>
                  <a:pt x="180" y="14"/>
                  <a:pt x="186" y="17"/>
                </a:cubicBezTo>
                <a:cubicBezTo>
                  <a:pt x="193" y="20"/>
                  <a:pt x="200" y="24"/>
                  <a:pt x="207" y="29"/>
                </a:cubicBezTo>
                <a:cubicBezTo>
                  <a:pt x="214" y="34"/>
                  <a:pt x="221" y="40"/>
                  <a:pt x="229" y="47"/>
                </a:cubicBezTo>
                <a:cubicBezTo>
                  <a:pt x="236" y="53"/>
                  <a:pt x="243" y="61"/>
                  <a:pt x="250" y="69"/>
                </a:cubicBezTo>
                <a:cubicBezTo>
                  <a:pt x="243" y="78"/>
                  <a:pt x="236" y="86"/>
                  <a:pt x="229" y="92"/>
                </a:cubicBezTo>
                <a:cubicBezTo>
                  <a:pt x="221" y="99"/>
                  <a:pt x="214" y="105"/>
                  <a:pt x="207" y="109"/>
                </a:cubicBezTo>
                <a:cubicBezTo>
                  <a:pt x="200" y="114"/>
                  <a:pt x="193" y="118"/>
                  <a:pt x="186" y="122"/>
                </a:cubicBezTo>
                <a:cubicBezTo>
                  <a:pt x="180" y="125"/>
                  <a:pt x="173" y="128"/>
                  <a:pt x="167" y="130"/>
                </a:cubicBezTo>
                <a:cubicBezTo>
                  <a:pt x="153" y="135"/>
                  <a:pt x="139" y="138"/>
                  <a:pt x="125" y="139"/>
                </a:cubicBezTo>
                <a:cubicBezTo>
                  <a:pt x="112" y="138"/>
                  <a:pt x="98" y="135"/>
                  <a:pt x="83" y="130"/>
                </a:cubicBezTo>
                <a:close/>
                <a:moveTo>
                  <a:pt x="107" y="26"/>
                </a:moveTo>
                <a:cubicBezTo>
                  <a:pt x="101" y="29"/>
                  <a:pt x="97" y="32"/>
                  <a:pt x="92" y="36"/>
                </a:cubicBezTo>
                <a:cubicBezTo>
                  <a:pt x="88" y="41"/>
                  <a:pt x="85" y="46"/>
                  <a:pt x="82" y="51"/>
                </a:cubicBezTo>
                <a:cubicBezTo>
                  <a:pt x="80" y="57"/>
                  <a:pt x="79" y="63"/>
                  <a:pt x="79" y="69"/>
                </a:cubicBezTo>
                <a:cubicBezTo>
                  <a:pt x="79" y="76"/>
                  <a:pt x="80" y="82"/>
                  <a:pt x="82" y="87"/>
                </a:cubicBezTo>
                <a:cubicBezTo>
                  <a:pt x="85" y="93"/>
                  <a:pt x="88" y="98"/>
                  <a:pt x="92" y="102"/>
                </a:cubicBezTo>
                <a:cubicBezTo>
                  <a:pt x="97" y="107"/>
                  <a:pt x="101" y="110"/>
                  <a:pt x="107" y="112"/>
                </a:cubicBezTo>
                <a:cubicBezTo>
                  <a:pt x="113" y="115"/>
                  <a:pt x="119" y="116"/>
                  <a:pt x="125" y="116"/>
                </a:cubicBezTo>
                <a:cubicBezTo>
                  <a:pt x="132" y="116"/>
                  <a:pt x="138" y="115"/>
                  <a:pt x="143" y="112"/>
                </a:cubicBezTo>
                <a:cubicBezTo>
                  <a:pt x="149" y="110"/>
                  <a:pt x="154" y="107"/>
                  <a:pt x="158" y="102"/>
                </a:cubicBezTo>
                <a:cubicBezTo>
                  <a:pt x="162" y="98"/>
                  <a:pt x="166" y="93"/>
                  <a:pt x="168" y="87"/>
                </a:cubicBezTo>
                <a:cubicBezTo>
                  <a:pt x="171" y="82"/>
                  <a:pt x="172" y="76"/>
                  <a:pt x="172" y="69"/>
                </a:cubicBezTo>
                <a:cubicBezTo>
                  <a:pt x="172" y="63"/>
                  <a:pt x="171" y="57"/>
                  <a:pt x="168" y="51"/>
                </a:cubicBezTo>
                <a:cubicBezTo>
                  <a:pt x="166" y="46"/>
                  <a:pt x="162" y="41"/>
                  <a:pt x="158" y="36"/>
                </a:cubicBezTo>
                <a:cubicBezTo>
                  <a:pt x="154" y="32"/>
                  <a:pt x="149" y="29"/>
                  <a:pt x="143" y="26"/>
                </a:cubicBezTo>
                <a:cubicBezTo>
                  <a:pt x="138" y="24"/>
                  <a:pt x="132" y="23"/>
                  <a:pt x="125" y="23"/>
                </a:cubicBezTo>
                <a:cubicBezTo>
                  <a:pt x="119" y="23"/>
                  <a:pt x="113" y="24"/>
                  <a:pt x="107" y="26"/>
                </a:cubicBezTo>
                <a:close/>
                <a:moveTo>
                  <a:pt x="134" y="48"/>
                </a:moveTo>
                <a:cubicBezTo>
                  <a:pt x="137" y="49"/>
                  <a:pt x="140" y="51"/>
                  <a:pt x="142" y="53"/>
                </a:cubicBezTo>
                <a:cubicBezTo>
                  <a:pt x="144" y="55"/>
                  <a:pt x="146" y="57"/>
                  <a:pt x="147" y="60"/>
                </a:cubicBezTo>
                <a:cubicBezTo>
                  <a:pt x="148" y="63"/>
                  <a:pt x="149" y="66"/>
                  <a:pt x="149" y="69"/>
                </a:cubicBezTo>
                <a:cubicBezTo>
                  <a:pt x="149" y="73"/>
                  <a:pt x="148" y="76"/>
                  <a:pt x="147" y="79"/>
                </a:cubicBezTo>
                <a:cubicBezTo>
                  <a:pt x="146" y="81"/>
                  <a:pt x="144" y="84"/>
                  <a:pt x="142" y="86"/>
                </a:cubicBezTo>
                <a:cubicBezTo>
                  <a:pt x="140" y="88"/>
                  <a:pt x="137" y="90"/>
                  <a:pt x="134" y="91"/>
                </a:cubicBezTo>
                <a:cubicBezTo>
                  <a:pt x="132" y="92"/>
                  <a:pt x="128" y="93"/>
                  <a:pt x="125" y="93"/>
                </a:cubicBezTo>
                <a:cubicBezTo>
                  <a:pt x="122" y="93"/>
                  <a:pt x="119" y="92"/>
                  <a:pt x="116" y="91"/>
                </a:cubicBezTo>
                <a:cubicBezTo>
                  <a:pt x="113" y="90"/>
                  <a:pt x="111" y="88"/>
                  <a:pt x="109" y="86"/>
                </a:cubicBezTo>
                <a:cubicBezTo>
                  <a:pt x="106" y="84"/>
                  <a:pt x="105" y="81"/>
                  <a:pt x="104" y="79"/>
                </a:cubicBezTo>
                <a:cubicBezTo>
                  <a:pt x="102" y="76"/>
                  <a:pt x="102" y="73"/>
                  <a:pt x="102" y="69"/>
                </a:cubicBezTo>
                <a:cubicBezTo>
                  <a:pt x="102" y="66"/>
                  <a:pt x="102" y="63"/>
                  <a:pt x="104" y="60"/>
                </a:cubicBezTo>
                <a:cubicBezTo>
                  <a:pt x="105" y="57"/>
                  <a:pt x="106" y="55"/>
                  <a:pt x="109" y="53"/>
                </a:cubicBezTo>
                <a:cubicBezTo>
                  <a:pt x="111" y="51"/>
                  <a:pt x="113" y="49"/>
                  <a:pt x="116" y="48"/>
                </a:cubicBezTo>
                <a:cubicBezTo>
                  <a:pt x="119" y="46"/>
                  <a:pt x="122" y="46"/>
                  <a:pt x="125" y="46"/>
                </a:cubicBezTo>
                <a:cubicBezTo>
                  <a:pt x="128" y="46"/>
                  <a:pt x="132" y="46"/>
                  <a:pt x="134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100354" y="2101754"/>
            <a:ext cx="156364" cy="223145"/>
          </a:xfrm>
          <a:custGeom>
            <a:pathLst>
              <a:path extrusionOk="0" h="208" w="146">
                <a:moveTo>
                  <a:pt x="128" y="3"/>
                </a:moveTo>
                <a:cubicBezTo>
                  <a:pt x="128" y="4"/>
                  <a:pt x="128" y="4"/>
                  <a:pt x="128" y="4"/>
                </a:cubicBezTo>
                <a:cubicBezTo>
                  <a:pt x="130" y="1"/>
                  <a:pt x="133" y="0"/>
                  <a:pt x="136" y="0"/>
                </a:cubicBezTo>
                <a:cubicBezTo>
                  <a:pt x="138" y="0"/>
                  <a:pt x="141" y="1"/>
                  <a:pt x="143" y="3"/>
                </a:cubicBezTo>
                <a:cubicBezTo>
                  <a:pt x="145" y="6"/>
                  <a:pt x="146" y="8"/>
                  <a:pt x="146" y="11"/>
                </a:cubicBezTo>
                <a:cubicBezTo>
                  <a:pt x="146" y="14"/>
                  <a:pt x="145" y="16"/>
                  <a:pt x="143" y="18"/>
                </a:cubicBezTo>
                <a:cubicBezTo>
                  <a:pt x="143" y="18"/>
                  <a:pt x="143" y="18"/>
                  <a:pt x="143" y="18"/>
                </a:cubicBezTo>
                <a:cubicBezTo>
                  <a:pt x="92" y="93"/>
                  <a:pt x="92" y="93"/>
                  <a:pt x="92" y="93"/>
                </a:cubicBezTo>
                <a:cubicBezTo>
                  <a:pt x="91" y="95"/>
                  <a:pt x="90" y="96"/>
                  <a:pt x="89" y="98"/>
                </a:cubicBezTo>
                <a:cubicBezTo>
                  <a:pt x="89" y="100"/>
                  <a:pt x="88" y="102"/>
                  <a:pt x="88" y="104"/>
                </a:cubicBezTo>
                <a:cubicBezTo>
                  <a:pt x="88" y="109"/>
                  <a:pt x="89" y="112"/>
                  <a:pt x="91" y="115"/>
                </a:cubicBezTo>
                <a:cubicBezTo>
                  <a:pt x="91" y="116"/>
                  <a:pt x="91" y="116"/>
                  <a:pt x="91" y="116"/>
                </a:cubicBezTo>
                <a:cubicBezTo>
                  <a:pt x="143" y="191"/>
                  <a:pt x="143" y="191"/>
                  <a:pt x="143" y="191"/>
                </a:cubicBezTo>
                <a:cubicBezTo>
                  <a:pt x="143" y="191"/>
                  <a:pt x="143" y="191"/>
                  <a:pt x="143" y="191"/>
                </a:cubicBezTo>
                <a:cubicBezTo>
                  <a:pt x="145" y="193"/>
                  <a:pt x="146" y="195"/>
                  <a:pt x="146" y="198"/>
                </a:cubicBezTo>
                <a:cubicBezTo>
                  <a:pt x="146" y="201"/>
                  <a:pt x="145" y="203"/>
                  <a:pt x="143" y="205"/>
                </a:cubicBezTo>
                <a:cubicBezTo>
                  <a:pt x="141" y="207"/>
                  <a:pt x="138" y="208"/>
                  <a:pt x="136" y="208"/>
                </a:cubicBezTo>
                <a:cubicBezTo>
                  <a:pt x="133" y="208"/>
                  <a:pt x="130" y="207"/>
                  <a:pt x="128" y="205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6" y="113"/>
                  <a:pt x="6" y="113"/>
                  <a:pt x="6" y="113"/>
                </a:cubicBezTo>
                <a:cubicBezTo>
                  <a:pt x="2" y="111"/>
                  <a:pt x="0" y="108"/>
                  <a:pt x="0" y="104"/>
                </a:cubicBezTo>
                <a:cubicBezTo>
                  <a:pt x="0" y="100"/>
                  <a:pt x="2" y="97"/>
                  <a:pt x="6" y="95"/>
                </a:cubicBezTo>
                <a:lnTo>
                  <a:pt x="128" y="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2380506" y="2101754"/>
            <a:ext cx="156364" cy="224773"/>
          </a:xfrm>
          <a:custGeom>
            <a:pathLst>
              <a:path extrusionOk="0" h="209" w="146">
                <a:moveTo>
                  <a:pt x="0" y="198"/>
                </a:moveTo>
                <a:cubicBezTo>
                  <a:pt x="1" y="197"/>
                  <a:pt x="1" y="195"/>
                  <a:pt x="1" y="194"/>
                </a:cubicBezTo>
                <a:cubicBezTo>
                  <a:pt x="2" y="193"/>
                  <a:pt x="2" y="192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7" y="112"/>
                  <a:pt x="58" y="108"/>
                  <a:pt x="59" y="104"/>
                </a:cubicBezTo>
                <a:cubicBezTo>
                  <a:pt x="59" y="100"/>
                  <a:pt x="57" y="96"/>
                  <a:pt x="55" y="93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2" y="17"/>
                  <a:pt x="2" y="16"/>
                  <a:pt x="1" y="15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4" y="3"/>
                  <a:pt x="5" y="2"/>
                  <a:pt x="7" y="1"/>
                </a:cubicBezTo>
                <a:cubicBezTo>
                  <a:pt x="9" y="0"/>
                  <a:pt x="11" y="0"/>
                  <a:pt x="13" y="0"/>
                </a:cubicBezTo>
                <a:cubicBezTo>
                  <a:pt x="15" y="1"/>
                  <a:pt x="17" y="2"/>
                  <a:pt x="18" y="4"/>
                </a:cubicBezTo>
                <a:cubicBezTo>
                  <a:pt x="18" y="3"/>
                  <a:pt x="18" y="3"/>
                  <a:pt x="18" y="3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4" y="97"/>
                  <a:pt x="146" y="100"/>
                  <a:pt x="146" y="104"/>
                </a:cubicBezTo>
                <a:cubicBezTo>
                  <a:pt x="146" y="109"/>
                  <a:pt x="144" y="112"/>
                  <a:pt x="141" y="113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17" y="207"/>
                  <a:pt x="15" y="208"/>
                  <a:pt x="13" y="208"/>
                </a:cubicBezTo>
                <a:cubicBezTo>
                  <a:pt x="11" y="209"/>
                  <a:pt x="9" y="208"/>
                  <a:pt x="7" y="208"/>
                </a:cubicBezTo>
                <a:cubicBezTo>
                  <a:pt x="5" y="207"/>
                  <a:pt x="4" y="206"/>
                  <a:pt x="2" y="204"/>
                </a:cubicBezTo>
                <a:cubicBezTo>
                  <a:pt x="1" y="202"/>
                  <a:pt x="0" y="200"/>
                  <a:pt x="0" y="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2706264" y="2101754"/>
            <a:ext cx="244318" cy="223145"/>
          </a:xfrm>
          <a:custGeom>
            <a:pathLst>
              <a:path extrusionOk="0" h="137" w="150">
                <a:moveTo>
                  <a:pt x="0" y="76"/>
                </a:moveTo>
                <a:lnTo>
                  <a:pt x="75" y="0"/>
                </a:lnTo>
                <a:lnTo>
                  <a:pt x="150" y="76"/>
                </a:lnTo>
                <a:lnTo>
                  <a:pt x="137" y="76"/>
                </a:lnTo>
                <a:lnTo>
                  <a:pt x="75" y="14"/>
                </a:lnTo>
                <a:lnTo>
                  <a:pt x="13" y="76"/>
                </a:lnTo>
                <a:lnTo>
                  <a:pt x="0" y="76"/>
                </a:lnTo>
                <a:close/>
                <a:moveTo>
                  <a:pt x="27" y="76"/>
                </a:moveTo>
                <a:lnTo>
                  <a:pt x="75" y="27"/>
                </a:lnTo>
                <a:lnTo>
                  <a:pt x="123" y="76"/>
                </a:lnTo>
                <a:lnTo>
                  <a:pt x="123" y="137"/>
                </a:lnTo>
                <a:lnTo>
                  <a:pt x="92" y="137"/>
                </a:lnTo>
                <a:lnTo>
                  <a:pt x="92" y="76"/>
                </a:lnTo>
                <a:lnTo>
                  <a:pt x="58" y="76"/>
                </a:lnTo>
                <a:lnTo>
                  <a:pt x="58" y="137"/>
                </a:lnTo>
                <a:lnTo>
                  <a:pt x="27" y="137"/>
                </a:lnTo>
                <a:lnTo>
                  <a:pt x="27" y="76"/>
                </a:lnTo>
                <a:close/>
                <a:moveTo>
                  <a:pt x="103" y="14"/>
                </a:moveTo>
                <a:lnTo>
                  <a:pt x="103" y="0"/>
                </a:lnTo>
                <a:lnTo>
                  <a:pt x="123" y="0"/>
                </a:lnTo>
                <a:lnTo>
                  <a:pt x="123" y="34"/>
                </a:lnTo>
                <a:lnTo>
                  <a:pt x="103" y="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3097173" y="2145732"/>
            <a:ext cx="224773" cy="146591"/>
          </a:xfrm>
          <a:custGeom>
            <a:pathLst>
              <a:path extrusionOk="0" h="135" w="208">
                <a:moveTo>
                  <a:pt x="0" y="10"/>
                </a:moveTo>
                <a:cubicBezTo>
                  <a:pt x="0" y="9"/>
                  <a:pt x="0" y="8"/>
                  <a:pt x="1" y="6"/>
                </a:cubicBezTo>
                <a:cubicBezTo>
                  <a:pt x="1" y="5"/>
                  <a:pt x="2" y="4"/>
                  <a:pt x="3" y="3"/>
                </a:cubicBezTo>
                <a:cubicBezTo>
                  <a:pt x="4" y="2"/>
                  <a:pt x="5" y="1"/>
                  <a:pt x="6" y="1"/>
                </a:cubicBezTo>
                <a:cubicBezTo>
                  <a:pt x="8" y="0"/>
                  <a:pt x="9" y="0"/>
                  <a:pt x="10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9" y="0"/>
                  <a:pt x="200" y="0"/>
                  <a:pt x="202" y="1"/>
                </a:cubicBezTo>
                <a:cubicBezTo>
                  <a:pt x="203" y="1"/>
                  <a:pt x="204" y="2"/>
                  <a:pt x="205" y="3"/>
                </a:cubicBezTo>
                <a:cubicBezTo>
                  <a:pt x="206" y="4"/>
                  <a:pt x="207" y="5"/>
                  <a:pt x="207" y="6"/>
                </a:cubicBezTo>
                <a:cubicBezTo>
                  <a:pt x="208" y="8"/>
                  <a:pt x="208" y="9"/>
                  <a:pt x="208" y="10"/>
                </a:cubicBezTo>
                <a:cubicBezTo>
                  <a:pt x="167" y="41"/>
                  <a:pt x="167" y="41"/>
                  <a:pt x="167" y="41"/>
                </a:cubicBezTo>
                <a:cubicBezTo>
                  <a:pt x="115" y="80"/>
                  <a:pt x="115" y="80"/>
                  <a:pt x="115" y="80"/>
                </a:cubicBezTo>
                <a:cubicBezTo>
                  <a:pt x="113" y="82"/>
                  <a:pt x="109" y="83"/>
                  <a:pt x="104" y="83"/>
                </a:cubicBezTo>
                <a:cubicBezTo>
                  <a:pt x="99" y="83"/>
                  <a:pt x="95" y="82"/>
                  <a:pt x="93" y="80"/>
                </a:cubicBezTo>
                <a:cubicBezTo>
                  <a:pt x="41" y="41"/>
                  <a:pt x="41" y="41"/>
                  <a:pt x="41" y="41"/>
                </a:cubicBezTo>
                <a:lnTo>
                  <a:pt x="0" y="10"/>
                </a:lnTo>
                <a:close/>
                <a:moveTo>
                  <a:pt x="0" y="125"/>
                </a:moveTo>
                <a:cubicBezTo>
                  <a:pt x="0" y="21"/>
                  <a:pt x="0" y="21"/>
                  <a:pt x="0" y="21"/>
                </a:cubicBezTo>
                <a:cubicBezTo>
                  <a:pt x="41" y="51"/>
                  <a:pt x="41" y="51"/>
                  <a:pt x="41" y="51"/>
                </a:cubicBezTo>
                <a:cubicBezTo>
                  <a:pt x="93" y="90"/>
                  <a:pt x="93" y="90"/>
                  <a:pt x="93" y="90"/>
                </a:cubicBezTo>
                <a:cubicBezTo>
                  <a:pt x="96" y="92"/>
                  <a:pt x="99" y="94"/>
                  <a:pt x="104" y="94"/>
                </a:cubicBezTo>
                <a:cubicBezTo>
                  <a:pt x="109" y="94"/>
                  <a:pt x="112" y="92"/>
                  <a:pt x="115" y="90"/>
                </a:cubicBezTo>
                <a:cubicBezTo>
                  <a:pt x="167" y="52"/>
                  <a:pt x="167" y="52"/>
                  <a:pt x="167" y="52"/>
                </a:cubicBezTo>
                <a:cubicBezTo>
                  <a:pt x="208" y="21"/>
                  <a:pt x="208" y="21"/>
                  <a:pt x="208" y="21"/>
                </a:cubicBezTo>
                <a:cubicBezTo>
                  <a:pt x="208" y="125"/>
                  <a:pt x="208" y="125"/>
                  <a:pt x="208" y="125"/>
                </a:cubicBezTo>
                <a:cubicBezTo>
                  <a:pt x="156" y="83"/>
                  <a:pt x="156" y="83"/>
                  <a:pt x="156" y="83"/>
                </a:cubicBezTo>
                <a:cubicBezTo>
                  <a:pt x="205" y="132"/>
                  <a:pt x="205" y="132"/>
                  <a:pt x="205" y="132"/>
                </a:cubicBezTo>
                <a:cubicBezTo>
                  <a:pt x="203" y="134"/>
                  <a:pt x="200" y="135"/>
                  <a:pt x="198" y="135"/>
                </a:cubicBezTo>
                <a:cubicBezTo>
                  <a:pt x="10" y="135"/>
                  <a:pt x="10" y="135"/>
                  <a:pt x="10" y="135"/>
                </a:cubicBezTo>
                <a:cubicBezTo>
                  <a:pt x="8" y="135"/>
                  <a:pt x="5" y="134"/>
                  <a:pt x="3" y="132"/>
                </a:cubicBezTo>
                <a:cubicBezTo>
                  <a:pt x="52" y="83"/>
                  <a:pt x="52" y="83"/>
                  <a:pt x="52" y="83"/>
                </a:cubicBezTo>
                <a:lnTo>
                  <a:pt x="0" y="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3478309" y="2101754"/>
            <a:ext cx="223145" cy="213372"/>
          </a:xfrm>
          <a:custGeom>
            <a:pathLst>
              <a:path extrusionOk="0" h="198" w="208">
                <a:moveTo>
                  <a:pt x="0" y="73"/>
                </a:moveTo>
                <a:cubicBezTo>
                  <a:pt x="41" y="43"/>
                  <a:pt x="41" y="43"/>
                  <a:pt x="41" y="43"/>
                </a:cubicBezTo>
                <a:cubicBezTo>
                  <a:pt x="93" y="4"/>
                  <a:pt x="93" y="4"/>
                  <a:pt x="93" y="4"/>
                </a:cubicBezTo>
                <a:cubicBezTo>
                  <a:pt x="96" y="1"/>
                  <a:pt x="100" y="0"/>
                  <a:pt x="104" y="0"/>
                </a:cubicBezTo>
                <a:cubicBezTo>
                  <a:pt x="108" y="0"/>
                  <a:pt x="112" y="1"/>
                  <a:pt x="115" y="4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85" y="56"/>
                  <a:pt x="190" y="60"/>
                  <a:pt x="195" y="63"/>
                </a:cubicBezTo>
                <a:cubicBezTo>
                  <a:pt x="200" y="67"/>
                  <a:pt x="204" y="70"/>
                  <a:pt x="208" y="73"/>
                </a:cubicBezTo>
                <a:cubicBezTo>
                  <a:pt x="204" y="76"/>
                  <a:pt x="195" y="83"/>
                  <a:pt x="181" y="93"/>
                </a:cubicBezTo>
                <a:cubicBezTo>
                  <a:pt x="167" y="104"/>
                  <a:pt x="149" y="118"/>
                  <a:pt x="125" y="136"/>
                </a:cubicBezTo>
                <a:cubicBezTo>
                  <a:pt x="115" y="143"/>
                  <a:pt x="115" y="143"/>
                  <a:pt x="115" y="143"/>
                </a:cubicBezTo>
                <a:cubicBezTo>
                  <a:pt x="112" y="145"/>
                  <a:pt x="108" y="146"/>
                  <a:pt x="104" y="146"/>
                </a:cubicBezTo>
                <a:cubicBezTo>
                  <a:pt x="100" y="146"/>
                  <a:pt x="96" y="145"/>
                  <a:pt x="93" y="143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26" y="93"/>
                  <a:pt x="26" y="93"/>
                  <a:pt x="26" y="93"/>
                </a:cubicBezTo>
                <a:lnTo>
                  <a:pt x="0" y="73"/>
                </a:lnTo>
                <a:close/>
                <a:moveTo>
                  <a:pt x="0" y="187"/>
                </a:moveTo>
                <a:cubicBezTo>
                  <a:pt x="0" y="84"/>
                  <a:pt x="0" y="84"/>
                  <a:pt x="0" y="84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93" y="153"/>
                  <a:pt x="93" y="153"/>
                  <a:pt x="93" y="153"/>
                </a:cubicBezTo>
                <a:cubicBezTo>
                  <a:pt x="95" y="155"/>
                  <a:pt x="99" y="156"/>
                  <a:pt x="104" y="156"/>
                </a:cubicBezTo>
                <a:cubicBezTo>
                  <a:pt x="109" y="156"/>
                  <a:pt x="113" y="155"/>
                  <a:pt x="115" y="153"/>
                </a:cubicBezTo>
                <a:cubicBezTo>
                  <a:pt x="167" y="114"/>
                  <a:pt x="167" y="114"/>
                  <a:pt x="167" y="114"/>
                </a:cubicBezTo>
                <a:cubicBezTo>
                  <a:pt x="208" y="84"/>
                  <a:pt x="208" y="84"/>
                  <a:pt x="208" y="84"/>
                </a:cubicBezTo>
                <a:cubicBezTo>
                  <a:pt x="208" y="187"/>
                  <a:pt x="208" y="187"/>
                  <a:pt x="208" y="187"/>
                </a:cubicBezTo>
                <a:cubicBezTo>
                  <a:pt x="156" y="146"/>
                  <a:pt x="156" y="146"/>
                  <a:pt x="156" y="146"/>
                </a:cubicBezTo>
                <a:cubicBezTo>
                  <a:pt x="205" y="195"/>
                  <a:pt x="205" y="195"/>
                  <a:pt x="205" y="195"/>
                </a:cubicBezTo>
                <a:cubicBezTo>
                  <a:pt x="203" y="197"/>
                  <a:pt x="200" y="198"/>
                  <a:pt x="198" y="198"/>
                </a:cubicBezTo>
                <a:cubicBezTo>
                  <a:pt x="10" y="198"/>
                  <a:pt x="10" y="198"/>
                  <a:pt x="10" y="198"/>
                </a:cubicBezTo>
                <a:cubicBezTo>
                  <a:pt x="8" y="198"/>
                  <a:pt x="5" y="197"/>
                  <a:pt x="3" y="195"/>
                </a:cubicBezTo>
                <a:cubicBezTo>
                  <a:pt x="52" y="146"/>
                  <a:pt x="52" y="146"/>
                  <a:pt x="52" y="146"/>
                </a:cubicBezTo>
                <a:lnTo>
                  <a:pt x="0" y="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3859446" y="2101754"/>
            <a:ext cx="223145" cy="223145"/>
          </a:xfrm>
          <a:custGeom>
            <a:pathLst>
              <a:path extrusionOk="0" h="137" w="137">
                <a:moveTo>
                  <a:pt x="0" y="110"/>
                </a:moveTo>
                <a:lnTo>
                  <a:pt x="14" y="110"/>
                </a:lnTo>
                <a:lnTo>
                  <a:pt x="14" y="123"/>
                </a:lnTo>
                <a:lnTo>
                  <a:pt x="123" y="123"/>
                </a:lnTo>
                <a:lnTo>
                  <a:pt x="123" y="110"/>
                </a:lnTo>
                <a:lnTo>
                  <a:pt x="137" y="110"/>
                </a:lnTo>
                <a:lnTo>
                  <a:pt x="137" y="137"/>
                </a:lnTo>
                <a:lnTo>
                  <a:pt x="0" y="137"/>
                </a:lnTo>
                <a:lnTo>
                  <a:pt x="0" y="110"/>
                </a:lnTo>
                <a:close/>
                <a:moveTo>
                  <a:pt x="20" y="55"/>
                </a:moveTo>
                <a:lnTo>
                  <a:pt x="51" y="55"/>
                </a:lnTo>
                <a:lnTo>
                  <a:pt x="51" y="0"/>
                </a:lnTo>
                <a:lnTo>
                  <a:pt x="86" y="0"/>
                </a:lnTo>
                <a:lnTo>
                  <a:pt x="86" y="55"/>
                </a:lnTo>
                <a:lnTo>
                  <a:pt x="117" y="55"/>
                </a:lnTo>
                <a:lnTo>
                  <a:pt x="68" y="103"/>
                </a:lnTo>
                <a:lnTo>
                  <a:pt x="20" y="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4295961" y="2101754"/>
            <a:ext cx="223145" cy="223145"/>
          </a:xfrm>
          <a:custGeom>
            <a:pathLst>
              <a:path extrusionOk="0" h="137" w="137">
                <a:moveTo>
                  <a:pt x="0" y="110"/>
                </a:moveTo>
                <a:lnTo>
                  <a:pt x="14" y="110"/>
                </a:lnTo>
                <a:lnTo>
                  <a:pt x="14" y="123"/>
                </a:lnTo>
                <a:lnTo>
                  <a:pt x="123" y="123"/>
                </a:lnTo>
                <a:lnTo>
                  <a:pt x="123" y="110"/>
                </a:lnTo>
                <a:lnTo>
                  <a:pt x="137" y="110"/>
                </a:lnTo>
                <a:lnTo>
                  <a:pt x="137" y="137"/>
                </a:lnTo>
                <a:lnTo>
                  <a:pt x="0" y="137"/>
                </a:lnTo>
                <a:lnTo>
                  <a:pt x="0" y="110"/>
                </a:lnTo>
                <a:close/>
                <a:moveTo>
                  <a:pt x="20" y="48"/>
                </a:moveTo>
                <a:lnTo>
                  <a:pt x="69" y="0"/>
                </a:lnTo>
                <a:lnTo>
                  <a:pt x="117" y="48"/>
                </a:lnTo>
                <a:lnTo>
                  <a:pt x="86" y="48"/>
                </a:lnTo>
                <a:lnTo>
                  <a:pt x="86" y="103"/>
                </a:lnTo>
                <a:lnTo>
                  <a:pt x="51" y="103"/>
                </a:lnTo>
                <a:lnTo>
                  <a:pt x="51" y="48"/>
                </a:lnTo>
                <a:lnTo>
                  <a:pt x="20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4633121" y="2113156"/>
            <a:ext cx="200342" cy="201970"/>
          </a:xfrm>
          <a:custGeom>
            <a:pathLst>
              <a:path extrusionOk="0" h="124" w="123">
                <a:moveTo>
                  <a:pt x="0" y="103"/>
                </a:moveTo>
                <a:lnTo>
                  <a:pt x="41" y="61"/>
                </a:lnTo>
                <a:lnTo>
                  <a:pt x="0" y="20"/>
                </a:lnTo>
                <a:lnTo>
                  <a:pt x="20" y="0"/>
                </a:lnTo>
                <a:lnTo>
                  <a:pt x="61" y="41"/>
                </a:lnTo>
                <a:lnTo>
                  <a:pt x="103" y="0"/>
                </a:lnTo>
                <a:lnTo>
                  <a:pt x="123" y="20"/>
                </a:lnTo>
                <a:lnTo>
                  <a:pt x="82" y="61"/>
                </a:lnTo>
                <a:lnTo>
                  <a:pt x="123" y="103"/>
                </a:lnTo>
                <a:lnTo>
                  <a:pt x="103" y="124"/>
                </a:lnTo>
                <a:lnTo>
                  <a:pt x="61" y="83"/>
                </a:lnTo>
                <a:lnTo>
                  <a:pt x="20" y="124"/>
                </a:lnTo>
                <a:lnTo>
                  <a:pt x="0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5056606" y="2101754"/>
            <a:ext cx="226402" cy="223145"/>
          </a:xfrm>
          <a:custGeom>
            <a:pathLst>
              <a:path extrusionOk="0" h="208" w="209">
                <a:moveTo>
                  <a:pt x="0" y="51"/>
                </a:moveTo>
                <a:cubicBezTo>
                  <a:pt x="0" y="44"/>
                  <a:pt x="2" y="38"/>
                  <a:pt x="4" y="32"/>
                </a:cubicBezTo>
                <a:cubicBezTo>
                  <a:pt x="7" y="26"/>
                  <a:pt x="10" y="20"/>
                  <a:pt x="15" y="15"/>
                </a:cubicBezTo>
                <a:cubicBezTo>
                  <a:pt x="20" y="10"/>
                  <a:pt x="26" y="7"/>
                  <a:pt x="32" y="4"/>
                </a:cubicBezTo>
                <a:cubicBezTo>
                  <a:pt x="38" y="2"/>
                  <a:pt x="45" y="0"/>
                  <a:pt x="51" y="0"/>
                </a:cubicBezTo>
                <a:cubicBezTo>
                  <a:pt x="57" y="0"/>
                  <a:pt x="64" y="2"/>
                  <a:pt x="70" y="4"/>
                </a:cubicBezTo>
                <a:cubicBezTo>
                  <a:pt x="76" y="7"/>
                  <a:pt x="82" y="10"/>
                  <a:pt x="87" y="15"/>
                </a:cubicBezTo>
                <a:cubicBezTo>
                  <a:pt x="104" y="33"/>
                  <a:pt x="104" y="33"/>
                  <a:pt x="104" y="33"/>
                </a:cubicBezTo>
                <a:cubicBezTo>
                  <a:pt x="109" y="38"/>
                  <a:pt x="113" y="43"/>
                  <a:pt x="115" y="50"/>
                </a:cubicBezTo>
                <a:cubicBezTo>
                  <a:pt x="118" y="56"/>
                  <a:pt x="119" y="62"/>
                  <a:pt x="119" y="69"/>
                </a:cubicBezTo>
                <a:cubicBezTo>
                  <a:pt x="119" y="73"/>
                  <a:pt x="119" y="77"/>
                  <a:pt x="117" y="82"/>
                </a:cubicBezTo>
                <a:cubicBezTo>
                  <a:pt x="69" y="33"/>
                  <a:pt x="69" y="33"/>
                  <a:pt x="69" y="33"/>
                </a:cubicBezTo>
                <a:cubicBezTo>
                  <a:pt x="64" y="28"/>
                  <a:pt x="58" y="26"/>
                  <a:pt x="51" y="26"/>
                </a:cubicBezTo>
                <a:cubicBezTo>
                  <a:pt x="44" y="26"/>
                  <a:pt x="38" y="28"/>
                  <a:pt x="33" y="33"/>
                </a:cubicBezTo>
                <a:cubicBezTo>
                  <a:pt x="28" y="38"/>
                  <a:pt x="26" y="44"/>
                  <a:pt x="26" y="51"/>
                </a:cubicBezTo>
                <a:cubicBezTo>
                  <a:pt x="26" y="58"/>
                  <a:pt x="28" y="64"/>
                  <a:pt x="33" y="69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78" y="119"/>
                  <a:pt x="73" y="119"/>
                  <a:pt x="69" y="119"/>
                </a:cubicBezTo>
                <a:cubicBezTo>
                  <a:pt x="62" y="119"/>
                  <a:pt x="56" y="118"/>
                  <a:pt x="50" y="115"/>
                </a:cubicBezTo>
                <a:cubicBezTo>
                  <a:pt x="43" y="113"/>
                  <a:pt x="38" y="109"/>
                  <a:pt x="33" y="104"/>
                </a:cubicBezTo>
                <a:cubicBezTo>
                  <a:pt x="15" y="87"/>
                  <a:pt x="15" y="87"/>
                  <a:pt x="15" y="87"/>
                </a:cubicBezTo>
                <a:cubicBezTo>
                  <a:pt x="10" y="82"/>
                  <a:pt x="7" y="76"/>
                  <a:pt x="4" y="70"/>
                </a:cubicBezTo>
                <a:cubicBezTo>
                  <a:pt x="2" y="64"/>
                  <a:pt x="0" y="58"/>
                  <a:pt x="0" y="51"/>
                </a:cubicBezTo>
                <a:close/>
                <a:moveTo>
                  <a:pt x="56" y="69"/>
                </a:moveTo>
                <a:cubicBezTo>
                  <a:pt x="56" y="67"/>
                  <a:pt x="56" y="65"/>
                  <a:pt x="57" y="64"/>
                </a:cubicBezTo>
                <a:cubicBezTo>
                  <a:pt x="58" y="62"/>
                  <a:pt x="59" y="61"/>
                  <a:pt x="60" y="60"/>
                </a:cubicBezTo>
                <a:cubicBezTo>
                  <a:pt x="61" y="59"/>
                  <a:pt x="62" y="58"/>
                  <a:pt x="64" y="57"/>
                </a:cubicBezTo>
                <a:cubicBezTo>
                  <a:pt x="65" y="56"/>
                  <a:pt x="67" y="56"/>
                  <a:pt x="69" y="56"/>
                </a:cubicBezTo>
                <a:cubicBezTo>
                  <a:pt x="72" y="56"/>
                  <a:pt x="75" y="57"/>
                  <a:pt x="78" y="60"/>
                </a:cubicBezTo>
                <a:cubicBezTo>
                  <a:pt x="149" y="131"/>
                  <a:pt x="149" y="131"/>
                  <a:pt x="149" y="131"/>
                </a:cubicBezTo>
                <a:cubicBezTo>
                  <a:pt x="152" y="133"/>
                  <a:pt x="153" y="137"/>
                  <a:pt x="153" y="140"/>
                </a:cubicBezTo>
                <a:cubicBezTo>
                  <a:pt x="153" y="142"/>
                  <a:pt x="153" y="143"/>
                  <a:pt x="152" y="145"/>
                </a:cubicBezTo>
                <a:cubicBezTo>
                  <a:pt x="151" y="146"/>
                  <a:pt x="150" y="148"/>
                  <a:pt x="149" y="149"/>
                </a:cubicBezTo>
                <a:cubicBezTo>
                  <a:pt x="148" y="150"/>
                  <a:pt x="147" y="151"/>
                  <a:pt x="145" y="152"/>
                </a:cubicBezTo>
                <a:cubicBezTo>
                  <a:pt x="143" y="152"/>
                  <a:pt x="142" y="153"/>
                  <a:pt x="140" y="153"/>
                </a:cubicBezTo>
                <a:cubicBezTo>
                  <a:pt x="137" y="153"/>
                  <a:pt x="134" y="152"/>
                  <a:pt x="131" y="149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5"/>
                  <a:pt x="56" y="72"/>
                  <a:pt x="56" y="69"/>
                </a:cubicBezTo>
                <a:close/>
                <a:moveTo>
                  <a:pt x="90" y="140"/>
                </a:moveTo>
                <a:cubicBezTo>
                  <a:pt x="90" y="136"/>
                  <a:pt x="90" y="131"/>
                  <a:pt x="92" y="127"/>
                </a:cubicBezTo>
                <a:cubicBezTo>
                  <a:pt x="104" y="139"/>
                  <a:pt x="114" y="150"/>
                  <a:pt x="122" y="158"/>
                </a:cubicBezTo>
                <a:cubicBezTo>
                  <a:pt x="130" y="166"/>
                  <a:pt x="136" y="172"/>
                  <a:pt x="140" y="176"/>
                </a:cubicBezTo>
                <a:cubicBezTo>
                  <a:pt x="145" y="181"/>
                  <a:pt x="151" y="183"/>
                  <a:pt x="158" y="183"/>
                </a:cubicBezTo>
                <a:cubicBezTo>
                  <a:pt x="165" y="183"/>
                  <a:pt x="171" y="181"/>
                  <a:pt x="176" y="176"/>
                </a:cubicBezTo>
                <a:cubicBezTo>
                  <a:pt x="181" y="171"/>
                  <a:pt x="183" y="165"/>
                  <a:pt x="183" y="158"/>
                </a:cubicBezTo>
                <a:cubicBezTo>
                  <a:pt x="183" y="151"/>
                  <a:pt x="181" y="145"/>
                  <a:pt x="176" y="140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31" y="90"/>
                  <a:pt x="136" y="90"/>
                  <a:pt x="140" y="90"/>
                </a:cubicBezTo>
                <a:cubicBezTo>
                  <a:pt x="154" y="90"/>
                  <a:pt x="166" y="95"/>
                  <a:pt x="176" y="104"/>
                </a:cubicBezTo>
                <a:cubicBezTo>
                  <a:pt x="194" y="122"/>
                  <a:pt x="194" y="122"/>
                  <a:pt x="194" y="122"/>
                </a:cubicBezTo>
                <a:cubicBezTo>
                  <a:pt x="204" y="132"/>
                  <a:pt x="209" y="144"/>
                  <a:pt x="209" y="158"/>
                </a:cubicBezTo>
                <a:cubicBezTo>
                  <a:pt x="209" y="172"/>
                  <a:pt x="204" y="183"/>
                  <a:pt x="194" y="193"/>
                </a:cubicBezTo>
                <a:cubicBezTo>
                  <a:pt x="189" y="198"/>
                  <a:pt x="183" y="202"/>
                  <a:pt x="177" y="205"/>
                </a:cubicBezTo>
                <a:cubicBezTo>
                  <a:pt x="171" y="207"/>
                  <a:pt x="164" y="208"/>
                  <a:pt x="158" y="208"/>
                </a:cubicBezTo>
                <a:cubicBezTo>
                  <a:pt x="152" y="208"/>
                  <a:pt x="145" y="207"/>
                  <a:pt x="139" y="205"/>
                </a:cubicBezTo>
                <a:cubicBezTo>
                  <a:pt x="133" y="202"/>
                  <a:pt x="127" y="198"/>
                  <a:pt x="122" y="193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0" y="171"/>
                  <a:pt x="96" y="165"/>
                  <a:pt x="93" y="159"/>
                </a:cubicBezTo>
                <a:cubicBezTo>
                  <a:pt x="91" y="153"/>
                  <a:pt x="90" y="147"/>
                  <a:pt x="90" y="1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5427970" y="2113156"/>
            <a:ext cx="245948" cy="201970"/>
          </a:xfrm>
          <a:custGeom>
            <a:pathLst>
              <a:path extrusionOk="0" h="187" w="229">
                <a:moveTo>
                  <a:pt x="31" y="83"/>
                </a:moveTo>
                <a:cubicBezTo>
                  <a:pt x="73" y="125"/>
                  <a:pt x="73" y="125"/>
                  <a:pt x="73" y="125"/>
                </a:cubicBezTo>
                <a:cubicBezTo>
                  <a:pt x="198" y="0"/>
                  <a:pt x="198" y="0"/>
                  <a:pt x="198" y="0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73" y="187"/>
                  <a:pt x="73" y="187"/>
                  <a:pt x="73" y="187"/>
                </a:cubicBezTo>
                <a:cubicBezTo>
                  <a:pt x="64" y="178"/>
                  <a:pt x="53" y="168"/>
                  <a:pt x="41" y="155"/>
                </a:cubicBezTo>
                <a:cubicBezTo>
                  <a:pt x="29" y="143"/>
                  <a:pt x="16" y="130"/>
                  <a:pt x="0" y="114"/>
                </a:cubicBezTo>
                <a:lnTo>
                  <a:pt x="31" y="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5774902" y="2090353"/>
            <a:ext cx="201970" cy="245948"/>
          </a:xfrm>
          <a:custGeom>
            <a:pathLst>
              <a:path extrusionOk="0" h="229" w="187">
                <a:moveTo>
                  <a:pt x="62" y="21"/>
                </a:moveTo>
                <a:cubicBezTo>
                  <a:pt x="62" y="15"/>
                  <a:pt x="64" y="10"/>
                  <a:pt x="68" y="6"/>
                </a:cubicBezTo>
                <a:cubicBezTo>
                  <a:pt x="72" y="2"/>
                  <a:pt x="77" y="0"/>
                  <a:pt x="83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9" y="0"/>
                  <a:pt x="114" y="2"/>
                  <a:pt x="118" y="6"/>
                </a:cubicBezTo>
                <a:cubicBezTo>
                  <a:pt x="123" y="10"/>
                  <a:pt x="125" y="15"/>
                  <a:pt x="125" y="21"/>
                </a:cubicBezTo>
                <a:cubicBezTo>
                  <a:pt x="176" y="21"/>
                  <a:pt x="176" y="21"/>
                  <a:pt x="176" y="21"/>
                </a:cubicBezTo>
                <a:cubicBezTo>
                  <a:pt x="178" y="21"/>
                  <a:pt x="179" y="21"/>
                  <a:pt x="181" y="22"/>
                </a:cubicBezTo>
                <a:cubicBezTo>
                  <a:pt x="182" y="22"/>
                  <a:pt x="183" y="23"/>
                  <a:pt x="184" y="24"/>
                </a:cubicBezTo>
                <a:cubicBezTo>
                  <a:pt x="185" y="25"/>
                  <a:pt x="186" y="26"/>
                  <a:pt x="186" y="27"/>
                </a:cubicBezTo>
                <a:cubicBezTo>
                  <a:pt x="187" y="28"/>
                  <a:pt x="187" y="30"/>
                  <a:pt x="187" y="31"/>
                </a:cubicBezTo>
                <a:cubicBezTo>
                  <a:pt x="187" y="34"/>
                  <a:pt x="186" y="37"/>
                  <a:pt x="184" y="39"/>
                </a:cubicBezTo>
                <a:cubicBezTo>
                  <a:pt x="182" y="40"/>
                  <a:pt x="179" y="41"/>
                  <a:pt x="176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7" y="41"/>
                  <a:pt x="5" y="40"/>
                  <a:pt x="3" y="39"/>
                </a:cubicBezTo>
                <a:cubicBezTo>
                  <a:pt x="1" y="37"/>
                  <a:pt x="0" y="34"/>
                  <a:pt x="0" y="31"/>
                </a:cubicBezTo>
                <a:cubicBezTo>
                  <a:pt x="0" y="30"/>
                  <a:pt x="0" y="28"/>
                  <a:pt x="1" y="27"/>
                </a:cubicBezTo>
                <a:cubicBezTo>
                  <a:pt x="1" y="26"/>
                  <a:pt x="2" y="25"/>
                  <a:pt x="3" y="24"/>
                </a:cubicBezTo>
                <a:cubicBezTo>
                  <a:pt x="4" y="23"/>
                  <a:pt x="5" y="22"/>
                  <a:pt x="6" y="22"/>
                </a:cubicBezTo>
                <a:cubicBezTo>
                  <a:pt x="7" y="21"/>
                  <a:pt x="9" y="21"/>
                  <a:pt x="10" y="21"/>
                </a:cubicBezTo>
                <a:lnTo>
                  <a:pt x="62" y="21"/>
                </a:lnTo>
                <a:close/>
                <a:moveTo>
                  <a:pt x="20" y="52"/>
                </a:moveTo>
                <a:cubicBezTo>
                  <a:pt x="166" y="52"/>
                  <a:pt x="166" y="52"/>
                  <a:pt x="166" y="52"/>
                </a:cubicBezTo>
                <a:cubicBezTo>
                  <a:pt x="166" y="208"/>
                  <a:pt x="166" y="208"/>
                  <a:pt x="166" y="208"/>
                </a:cubicBezTo>
                <a:cubicBezTo>
                  <a:pt x="166" y="214"/>
                  <a:pt x="164" y="219"/>
                  <a:pt x="160" y="223"/>
                </a:cubicBezTo>
                <a:cubicBezTo>
                  <a:pt x="156" y="227"/>
                  <a:pt x="151" y="229"/>
                  <a:pt x="145" y="229"/>
                </a:cubicBezTo>
                <a:cubicBezTo>
                  <a:pt x="41" y="229"/>
                  <a:pt x="41" y="229"/>
                  <a:pt x="41" y="229"/>
                </a:cubicBezTo>
                <a:cubicBezTo>
                  <a:pt x="36" y="229"/>
                  <a:pt x="31" y="227"/>
                  <a:pt x="27" y="223"/>
                </a:cubicBezTo>
                <a:cubicBezTo>
                  <a:pt x="22" y="219"/>
                  <a:pt x="20" y="214"/>
                  <a:pt x="20" y="208"/>
                </a:cubicBezTo>
                <a:lnTo>
                  <a:pt x="20" y="52"/>
                </a:lnTo>
                <a:close/>
                <a:moveTo>
                  <a:pt x="41" y="203"/>
                </a:moveTo>
                <a:cubicBezTo>
                  <a:pt x="41" y="204"/>
                  <a:pt x="42" y="206"/>
                  <a:pt x="43" y="207"/>
                </a:cubicBezTo>
                <a:cubicBezTo>
                  <a:pt x="44" y="207"/>
                  <a:pt x="45" y="208"/>
                  <a:pt x="46" y="208"/>
                </a:cubicBezTo>
                <a:cubicBezTo>
                  <a:pt x="48" y="208"/>
                  <a:pt x="49" y="207"/>
                  <a:pt x="50" y="207"/>
                </a:cubicBezTo>
                <a:cubicBezTo>
                  <a:pt x="51" y="206"/>
                  <a:pt x="52" y="204"/>
                  <a:pt x="52" y="203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76"/>
                  <a:pt x="51" y="75"/>
                  <a:pt x="50" y="74"/>
                </a:cubicBezTo>
                <a:cubicBezTo>
                  <a:pt x="49" y="73"/>
                  <a:pt x="48" y="73"/>
                  <a:pt x="46" y="73"/>
                </a:cubicBezTo>
                <a:cubicBezTo>
                  <a:pt x="45" y="73"/>
                  <a:pt x="44" y="73"/>
                  <a:pt x="43" y="74"/>
                </a:cubicBezTo>
                <a:cubicBezTo>
                  <a:pt x="42" y="75"/>
                  <a:pt x="41" y="77"/>
                  <a:pt x="41" y="78"/>
                </a:cubicBezTo>
                <a:lnTo>
                  <a:pt x="41" y="203"/>
                </a:lnTo>
                <a:close/>
                <a:moveTo>
                  <a:pt x="114" y="21"/>
                </a:moveTo>
                <a:cubicBezTo>
                  <a:pt x="114" y="18"/>
                  <a:pt x="113" y="15"/>
                  <a:pt x="111" y="13"/>
                </a:cubicBezTo>
                <a:cubicBezTo>
                  <a:pt x="109" y="11"/>
                  <a:pt x="107" y="10"/>
                  <a:pt x="104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0" y="10"/>
                  <a:pt x="78" y="11"/>
                  <a:pt x="76" y="13"/>
                </a:cubicBezTo>
                <a:cubicBezTo>
                  <a:pt x="74" y="15"/>
                  <a:pt x="73" y="18"/>
                  <a:pt x="73" y="21"/>
                </a:cubicBezTo>
                <a:lnTo>
                  <a:pt x="114" y="21"/>
                </a:lnTo>
                <a:close/>
                <a:moveTo>
                  <a:pt x="73" y="203"/>
                </a:moveTo>
                <a:cubicBezTo>
                  <a:pt x="73" y="204"/>
                  <a:pt x="73" y="206"/>
                  <a:pt x="74" y="207"/>
                </a:cubicBezTo>
                <a:cubicBezTo>
                  <a:pt x="75" y="207"/>
                  <a:pt x="76" y="208"/>
                  <a:pt x="78" y="208"/>
                </a:cubicBezTo>
                <a:cubicBezTo>
                  <a:pt x="79" y="208"/>
                  <a:pt x="80" y="207"/>
                  <a:pt x="81" y="207"/>
                </a:cubicBezTo>
                <a:cubicBezTo>
                  <a:pt x="82" y="206"/>
                  <a:pt x="83" y="204"/>
                  <a:pt x="83" y="203"/>
                </a:cubicBezTo>
                <a:cubicBezTo>
                  <a:pt x="83" y="78"/>
                  <a:pt x="83" y="78"/>
                  <a:pt x="83" y="78"/>
                </a:cubicBezTo>
                <a:cubicBezTo>
                  <a:pt x="83" y="76"/>
                  <a:pt x="82" y="75"/>
                  <a:pt x="81" y="74"/>
                </a:cubicBezTo>
                <a:cubicBezTo>
                  <a:pt x="80" y="73"/>
                  <a:pt x="79" y="73"/>
                  <a:pt x="78" y="73"/>
                </a:cubicBezTo>
                <a:cubicBezTo>
                  <a:pt x="76" y="73"/>
                  <a:pt x="75" y="73"/>
                  <a:pt x="74" y="74"/>
                </a:cubicBezTo>
                <a:cubicBezTo>
                  <a:pt x="73" y="75"/>
                  <a:pt x="73" y="77"/>
                  <a:pt x="73" y="78"/>
                </a:cubicBezTo>
                <a:lnTo>
                  <a:pt x="73" y="203"/>
                </a:lnTo>
                <a:close/>
                <a:moveTo>
                  <a:pt x="104" y="203"/>
                </a:moveTo>
                <a:cubicBezTo>
                  <a:pt x="104" y="204"/>
                  <a:pt x="104" y="206"/>
                  <a:pt x="105" y="207"/>
                </a:cubicBezTo>
                <a:cubicBezTo>
                  <a:pt x="106" y="207"/>
                  <a:pt x="107" y="208"/>
                  <a:pt x="109" y="208"/>
                </a:cubicBezTo>
                <a:cubicBezTo>
                  <a:pt x="110" y="208"/>
                  <a:pt x="112" y="207"/>
                  <a:pt x="113" y="207"/>
                </a:cubicBezTo>
                <a:cubicBezTo>
                  <a:pt x="114" y="206"/>
                  <a:pt x="114" y="204"/>
                  <a:pt x="114" y="203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4" y="76"/>
                  <a:pt x="114" y="75"/>
                  <a:pt x="113" y="74"/>
                </a:cubicBezTo>
                <a:cubicBezTo>
                  <a:pt x="112" y="73"/>
                  <a:pt x="110" y="73"/>
                  <a:pt x="109" y="73"/>
                </a:cubicBezTo>
                <a:cubicBezTo>
                  <a:pt x="107" y="73"/>
                  <a:pt x="106" y="73"/>
                  <a:pt x="105" y="74"/>
                </a:cubicBezTo>
                <a:cubicBezTo>
                  <a:pt x="104" y="75"/>
                  <a:pt x="104" y="77"/>
                  <a:pt x="104" y="78"/>
                </a:cubicBezTo>
                <a:lnTo>
                  <a:pt x="104" y="203"/>
                </a:lnTo>
                <a:close/>
                <a:moveTo>
                  <a:pt x="135" y="203"/>
                </a:moveTo>
                <a:cubicBezTo>
                  <a:pt x="135" y="204"/>
                  <a:pt x="136" y="206"/>
                  <a:pt x="136" y="207"/>
                </a:cubicBezTo>
                <a:cubicBezTo>
                  <a:pt x="137" y="207"/>
                  <a:pt x="139" y="208"/>
                  <a:pt x="140" y="208"/>
                </a:cubicBezTo>
                <a:cubicBezTo>
                  <a:pt x="142" y="208"/>
                  <a:pt x="143" y="207"/>
                  <a:pt x="144" y="207"/>
                </a:cubicBezTo>
                <a:cubicBezTo>
                  <a:pt x="145" y="206"/>
                  <a:pt x="145" y="204"/>
                  <a:pt x="145" y="203"/>
                </a:cubicBezTo>
                <a:cubicBezTo>
                  <a:pt x="145" y="78"/>
                  <a:pt x="145" y="78"/>
                  <a:pt x="145" y="78"/>
                </a:cubicBezTo>
                <a:cubicBezTo>
                  <a:pt x="145" y="76"/>
                  <a:pt x="145" y="75"/>
                  <a:pt x="144" y="74"/>
                </a:cubicBezTo>
                <a:cubicBezTo>
                  <a:pt x="143" y="73"/>
                  <a:pt x="141" y="73"/>
                  <a:pt x="140" y="73"/>
                </a:cubicBezTo>
                <a:cubicBezTo>
                  <a:pt x="139" y="73"/>
                  <a:pt x="137" y="73"/>
                  <a:pt x="136" y="74"/>
                </a:cubicBezTo>
                <a:cubicBezTo>
                  <a:pt x="136" y="75"/>
                  <a:pt x="135" y="77"/>
                  <a:pt x="135" y="78"/>
                </a:cubicBezTo>
                <a:lnTo>
                  <a:pt x="135" y="2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6144637" y="2101754"/>
            <a:ext cx="224773" cy="224773"/>
          </a:xfrm>
          <a:custGeom>
            <a:pathLst>
              <a:path extrusionOk="0" h="209" w="209">
                <a:moveTo>
                  <a:pt x="6" y="137"/>
                </a:moveTo>
                <a:cubicBezTo>
                  <a:pt x="2" y="127"/>
                  <a:pt x="0" y="116"/>
                  <a:pt x="0" y="104"/>
                </a:cubicBezTo>
                <a:cubicBezTo>
                  <a:pt x="0" y="93"/>
                  <a:pt x="2" y="82"/>
                  <a:pt x="6" y="72"/>
                </a:cubicBezTo>
                <a:cubicBezTo>
                  <a:pt x="8" y="64"/>
                  <a:pt x="12" y="56"/>
                  <a:pt x="16" y="49"/>
                </a:cubicBezTo>
                <a:cubicBezTo>
                  <a:pt x="20" y="43"/>
                  <a:pt x="25" y="36"/>
                  <a:pt x="31" y="31"/>
                </a:cubicBezTo>
                <a:cubicBezTo>
                  <a:pt x="36" y="25"/>
                  <a:pt x="42" y="20"/>
                  <a:pt x="49" y="16"/>
                </a:cubicBezTo>
                <a:cubicBezTo>
                  <a:pt x="56" y="12"/>
                  <a:pt x="64" y="8"/>
                  <a:pt x="71" y="6"/>
                </a:cubicBezTo>
                <a:cubicBezTo>
                  <a:pt x="82" y="2"/>
                  <a:pt x="93" y="0"/>
                  <a:pt x="104" y="0"/>
                </a:cubicBezTo>
                <a:cubicBezTo>
                  <a:pt x="116" y="0"/>
                  <a:pt x="127" y="2"/>
                  <a:pt x="137" y="6"/>
                </a:cubicBezTo>
                <a:cubicBezTo>
                  <a:pt x="145" y="8"/>
                  <a:pt x="152" y="12"/>
                  <a:pt x="159" y="16"/>
                </a:cubicBezTo>
                <a:cubicBezTo>
                  <a:pt x="166" y="20"/>
                  <a:pt x="172" y="25"/>
                  <a:pt x="178" y="31"/>
                </a:cubicBezTo>
                <a:cubicBezTo>
                  <a:pt x="184" y="36"/>
                  <a:pt x="189" y="43"/>
                  <a:pt x="193" y="50"/>
                </a:cubicBezTo>
                <a:cubicBezTo>
                  <a:pt x="197" y="56"/>
                  <a:pt x="201" y="64"/>
                  <a:pt x="203" y="72"/>
                </a:cubicBezTo>
                <a:cubicBezTo>
                  <a:pt x="207" y="82"/>
                  <a:pt x="208" y="93"/>
                  <a:pt x="209" y="104"/>
                </a:cubicBezTo>
                <a:cubicBezTo>
                  <a:pt x="209" y="116"/>
                  <a:pt x="207" y="127"/>
                  <a:pt x="203" y="137"/>
                </a:cubicBezTo>
                <a:cubicBezTo>
                  <a:pt x="201" y="145"/>
                  <a:pt x="197" y="153"/>
                  <a:pt x="193" y="159"/>
                </a:cubicBezTo>
                <a:cubicBezTo>
                  <a:pt x="189" y="166"/>
                  <a:pt x="184" y="172"/>
                  <a:pt x="178" y="178"/>
                </a:cubicBezTo>
                <a:cubicBezTo>
                  <a:pt x="173" y="184"/>
                  <a:pt x="166" y="189"/>
                  <a:pt x="159" y="193"/>
                </a:cubicBezTo>
                <a:cubicBezTo>
                  <a:pt x="152" y="197"/>
                  <a:pt x="145" y="201"/>
                  <a:pt x="137" y="203"/>
                </a:cubicBezTo>
                <a:cubicBezTo>
                  <a:pt x="127" y="207"/>
                  <a:pt x="116" y="209"/>
                  <a:pt x="104" y="209"/>
                </a:cubicBezTo>
                <a:cubicBezTo>
                  <a:pt x="93" y="209"/>
                  <a:pt x="82" y="207"/>
                  <a:pt x="71" y="203"/>
                </a:cubicBezTo>
                <a:cubicBezTo>
                  <a:pt x="64" y="201"/>
                  <a:pt x="56" y="197"/>
                  <a:pt x="49" y="193"/>
                </a:cubicBezTo>
                <a:cubicBezTo>
                  <a:pt x="43" y="189"/>
                  <a:pt x="36" y="184"/>
                  <a:pt x="31" y="178"/>
                </a:cubicBezTo>
                <a:cubicBezTo>
                  <a:pt x="25" y="172"/>
                  <a:pt x="20" y="166"/>
                  <a:pt x="16" y="159"/>
                </a:cubicBezTo>
                <a:cubicBezTo>
                  <a:pt x="12" y="152"/>
                  <a:pt x="8" y="145"/>
                  <a:pt x="6" y="137"/>
                </a:cubicBezTo>
                <a:close/>
                <a:moveTo>
                  <a:pt x="28" y="72"/>
                </a:moveTo>
                <a:cubicBezTo>
                  <a:pt x="23" y="82"/>
                  <a:pt x="21" y="93"/>
                  <a:pt x="21" y="104"/>
                </a:cubicBezTo>
                <a:cubicBezTo>
                  <a:pt x="21" y="116"/>
                  <a:pt x="23" y="126"/>
                  <a:pt x="28" y="137"/>
                </a:cubicBezTo>
                <a:cubicBezTo>
                  <a:pt x="37" y="157"/>
                  <a:pt x="51" y="172"/>
                  <a:pt x="72" y="181"/>
                </a:cubicBezTo>
                <a:cubicBezTo>
                  <a:pt x="82" y="185"/>
                  <a:pt x="93" y="187"/>
                  <a:pt x="104" y="187"/>
                </a:cubicBezTo>
                <a:cubicBezTo>
                  <a:pt x="116" y="187"/>
                  <a:pt x="126" y="185"/>
                  <a:pt x="137" y="181"/>
                </a:cubicBezTo>
                <a:cubicBezTo>
                  <a:pt x="157" y="172"/>
                  <a:pt x="172" y="157"/>
                  <a:pt x="181" y="137"/>
                </a:cubicBezTo>
                <a:cubicBezTo>
                  <a:pt x="185" y="126"/>
                  <a:pt x="187" y="116"/>
                  <a:pt x="187" y="104"/>
                </a:cubicBezTo>
                <a:cubicBezTo>
                  <a:pt x="187" y="93"/>
                  <a:pt x="185" y="82"/>
                  <a:pt x="181" y="72"/>
                </a:cubicBezTo>
                <a:cubicBezTo>
                  <a:pt x="172" y="51"/>
                  <a:pt x="157" y="37"/>
                  <a:pt x="137" y="28"/>
                </a:cubicBezTo>
                <a:cubicBezTo>
                  <a:pt x="126" y="23"/>
                  <a:pt x="116" y="21"/>
                  <a:pt x="104" y="21"/>
                </a:cubicBezTo>
                <a:cubicBezTo>
                  <a:pt x="93" y="21"/>
                  <a:pt x="82" y="23"/>
                  <a:pt x="72" y="28"/>
                </a:cubicBezTo>
                <a:cubicBezTo>
                  <a:pt x="51" y="37"/>
                  <a:pt x="37" y="51"/>
                  <a:pt x="28" y="72"/>
                </a:cubicBezTo>
                <a:close/>
                <a:moveTo>
                  <a:pt x="32" y="107"/>
                </a:moveTo>
                <a:cubicBezTo>
                  <a:pt x="32" y="102"/>
                  <a:pt x="32" y="102"/>
                  <a:pt x="32" y="10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7"/>
                  <a:pt x="52" y="107"/>
                  <a:pt x="52" y="107"/>
                </a:cubicBezTo>
                <a:lnTo>
                  <a:pt x="32" y="107"/>
                </a:lnTo>
                <a:close/>
                <a:moveTo>
                  <a:pt x="90" y="108"/>
                </a:moveTo>
                <a:cubicBezTo>
                  <a:pt x="127" y="45"/>
                  <a:pt x="127" y="45"/>
                  <a:pt x="127" y="45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46" y="116"/>
                  <a:pt x="146" y="116"/>
                  <a:pt x="146" y="116"/>
                </a:cubicBezTo>
                <a:cubicBezTo>
                  <a:pt x="135" y="134"/>
                  <a:pt x="135" y="134"/>
                  <a:pt x="135" y="134"/>
                </a:cubicBezTo>
                <a:lnTo>
                  <a:pt x="90" y="108"/>
                </a:lnTo>
                <a:close/>
                <a:moveTo>
                  <a:pt x="102" y="52"/>
                </a:moveTo>
                <a:cubicBezTo>
                  <a:pt x="102" y="31"/>
                  <a:pt x="102" y="31"/>
                  <a:pt x="102" y="31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107" y="52"/>
                  <a:pt x="107" y="52"/>
                  <a:pt x="107" y="52"/>
                </a:cubicBezTo>
                <a:lnTo>
                  <a:pt x="102" y="52"/>
                </a:lnTo>
                <a:close/>
                <a:moveTo>
                  <a:pt x="102" y="156"/>
                </a:moveTo>
                <a:cubicBezTo>
                  <a:pt x="107" y="156"/>
                  <a:pt x="107" y="156"/>
                  <a:pt x="107" y="156"/>
                </a:cubicBezTo>
                <a:cubicBezTo>
                  <a:pt x="107" y="177"/>
                  <a:pt x="107" y="177"/>
                  <a:pt x="107" y="177"/>
                </a:cubicBezTo>
                <a:cubicBezTo>
                  <a:pt x="102" y="177"/>
                  <a:pt x="102" y="177"/>
                  <a:pt x="102" y="177"/>
                </a:cubicBezTo>
                <a:lnTo>
                  <a:pt x="102" y="156"/>
                </a:lnTo>
                <a:close/>
                <a:moveTo>
                  <a:pt x="162" y="107"/>
                </a:moveTo>
                <a:cubicBezTo>
                  <a:pt x="162" y="102"/>
                  <a:pt x="162" y="102"/>
                  <a:pt x="162" y="102"/>
                </a:cubicBezTo>
                <a:cubicBezTo>
                  <a:pt x="182" y="102"/>
                  <a:pt x="182" y="102"/>
                  <a:pt x="182" y="102"/>
                </a:cubicBezTo>
                <a:cubicBezTo>
                  <a:pt x="182" y="107"/>
                  <a:pt x="182" y="107"/>
                  <a:pt x="182" y="107"/>
                </a:cubicBezTo>
                <a:lnTo>
                  <a:pt x="162" y="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6581152" y="2101754"/>
            <a:ext cx="224773" cy="223145"/>
          </a:xfrm>
          <a:custGeom>
            <a:pathLst>
              <a:path extrusionOk="0" h="208" w="208">
                <a:moveTo>
                  <a:pt x="0" y="78"/>
                </a:moveTo>
                <a:cubicBezTo>
                  <a:pt x="0" y="64"/>
                  <a:pt x="3" y="51"/>
                  <a:pt x="10" y="39"/>
                </a:cubicBezTo>
                <a:cubicBezTo>
                  <a:pt x="17" y="27"/>
                  <a:pt x="26" y="18"/>
                  <a:pt x="38" y="11"/>
                </a:cubicBezTo>
                <a:cubicBezTo>
                  <a:pt x="51" y="4"/>
                  <a:pt x="64" y="0"/>
                  <a:pt x="78" y="0"/>
                </a:cubicBezTo>
                <a:cubicBezTo>
                  <a:pt x="92" y="0"/>
                  <a:pt x="105" y="4"/>
                  <a:pt x="117" y="11"/>
                </a:cubicBezTo>
                <a:cubicBezTo>
                  <a:pt x="129" y="18"/>
                  <a:pt x="138" y="27"/>
                  <a:pt x="145" y="39"/>
                </a:cubicBezTo>
                <a:cubicBezTo>
                  <a:pt x="152" y="51"/>
                  <a:pt x="156" y="64"/>
                  <a:pt x="156" y="78"/>
                </a:cubicBezTo>
                <a:cubicBezTo>
                  <a:pt x="156" y="92"/>
                  <a:pt x="152" y="105"/>
                  <a:pt x="146" y="117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6" y="177"/>
                  <a:pt x="208" y="182"/>
                  <a:pt x="208" y="187"/>
                </a:cubicBezTo>
                <a:cubicBezTo>
                  <a:pt x="208" y="190"/>
                  <a:pt x="207" y="193"/>
                  <a:pt x="206" y="195"/>
                </a:cubicBezTo>
                <a:cubicBezTo>
                  <a:pt x="205" y="198"/>
                  <a:pt x="204" y="200"/>
                  <a:pt x="202" y="202"/>
                </a:cubicBezTo>
                <a:cubicBezTo>
                  <a:pt x="200" y="204"/>
                  <a:pt x="197" y="206"/>
                  <a:pt x="195" y="207"/>
                </a:cubicBezTo>
                <a:cubicBezTo>
                  <a:pt x="193" y="208"/>
                  <a:pt x="190" y="208"/>
                  <a:pt x="187" y="208"/>
                </a:cubicBezTo>
                <a:cubicBezTo>
                  <a:pt x="181" y="208"/>
                  <a:pt x="176" y="206"/>
                  <a:pt x="172" y="202"/>
                </a:cubicBezTo>
                <a:cubicBezTo>
                  <a:pt x="116" y="146"/>
                  <a:pt x="116" y="146"/>
                  <a:pt x="116" y="146"/>
                </a:cubicBezTo>
                <a:cubicBezTo>
                  <a:pt x="104" y="153"/>
                  <a:pt x="91" y="156"/>
                  <a:pt x="78" y="156"/>
                </a:cubicBezTo>
                <a:cubicBezTo>
                  <a:pt x="64" y="156"/>
                  <a:pt x="50" y="153"/>
                  <a:pt x="38" y="146"/>
                </a:cubicBezTo>
                <a:cubicBezTo>
                  <a:pt x="27" y="139"/>
                  <a:pt x="17" y="129"/>
                  <a:pt x="10" y="118"/>
                </a:cubicBezTo>
                <a:cubicBezTo>
                  <a:pt x="3" y="105"/>
                  <a:pt x="0" y="92"/>
                  <a:pt x="0" y="78"/>
                </a:cubicBezTo>
                <a:close/>
                <a:moveTo>
                  <a:pt x="21" y="78"/>
                </a:moveTo>
                <a:cubicBezTo>
                  <a:pt x="20" y="86"/>
                  <a:pt x="22" y="93"/>
                  <a:pt x="25" y="100"/>
                </a:cubicBezTo>
                <a:cubicBezTo>
                  <a:pt x="28" y="107"/>
                  <a:pt x="32" y="113"/>
                  <a:pt x="37" y="119"/>
                </a:cubicBezTo>
                <a:cubicBezTo>
                  <a:pt x="43" y="124"/>
                  <a:pt x="49" y="128"/>
                  <a:pt x="56" y="131"/>
                </a:cubicBezTo>
                <a:cubicBezTo>
                  <a:pt x="63" y="134"/>
                  <a:pt x="70" y="136"/>
                  <a:pt x="78" y="136"/>
                </a:cubicBezTo>
                <a:cubicBezTo>
                  <a:pt x="83" y="136"/>
                  <a:pt x="88" y="135"/>
                  <a:pt x="93" y="133"/>
                </a:cubicBezTo>
                <a:cubicBezTo>
                  <a:pt x="97" y="132"/>
                  <a:pt x="102" y="130"/>
                  <a:pt x="106" y="128"/>
                </a:cubicBezTo>
                <a:cubicBezTo>
                  <a:pt x="110" y="125"/>
                  <a:pt x="114" y="122"/>
                  <a:pt x="118" y="119"/>
                </a:cubicBezTo>
                <a:cubicBezTo>
                  <a:pt x="121" y="115"/>
                  <a:pt x="124" y="111"/>
                  <a:pt x="127" y="107"/>
                </a:cubicBezTo>
                <a:cubicBezTo>
                  <a:pt x="129" y="103"/>
                  <a:pt x="131" y="98"/>
                  <a:pt x="133" y="93"/>
                </a:cubicBezTo>
                <a:cubicBezTo>
                  <a:pt x="134" y="88"/>
                  <a:pt x="135" y="84"/>
                  <a:pt x="135" y="78"/>
                </a:cubicBezTo>
                <a:cubicBezTo>
                  <a:pt x="135" y="71"/>
                  <a:pt x="133" y="63"/>
                  <a:pt x="130" y="56"/>
                </a:cubicBezTo>
                <a:cubicBezTo>
                  <a:pt x="127" y="49"/>
                  <a:pt x="123" y="43"/>
                  <a:pt x="118" y="38"/>
                </a:cubicBezTo>
                <a:cubicBezTo>
                  <a:pt x="113" y="33"/>
                  <a:pt x="107" y="29"/>
                  <a:pt x="100" y="26"/>
                </a:cubicBezTo>
                <a:cubicBezTo>
                  <a:pt x="93" y="23"/>
                  <a:pt x="85" y="21"/>
                  <a:pt x="78" y="21"/>
                </a:cubicBezTo>
                <a:cubicBezTo>
                  <a:pt x="70" y="21"/>
                  <a:pt x="62" y="23"/>
                  <a:pt x="56" y="26"/>
                </a:cubicBezTo>
                <a:cubicBezTo>
                  <a:pt x="49" y="28"/>
                  <a:pt x="43" y="32"/>
                  <a:pt x="37" y="38"/>
                </a:cubicBezTo>
                <a:cubicBezTo>
                  <a:pt x="32" y="44"/>
                  <a:pt x="27" y="50"/>
                  <a:pt x="25" y="56"/>
                </a:cubicBezTo>
                <a:cubicBezTo>
                  <a:pt x="22" y="63"/>
                  <a:pt x="21" y="70"/>
                  <a:pt x="21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6905281" y="2101754"/>
            <a:ext cx="224773" cy="223145"/>
          </a:xfrm>
          <a:custGeom>
            <a:pathLst>
              <a:path extrusionOk="0" h="208" w="209">
                <a:moveTo>
                  <a:pt x="0" y="78"/>
                </a:moveTo>
                <a:cubicBezTo>
                  <a:pt x="0" y="64"/>
                  <a:pt x="4" y="51"/>
                  <a:pt x="11" y="39"/>
                </a:cubicBezTo>
                <a:cubicBezTo>
                  <a:pt x="18" y="27"/>
                  <a:pt x="27" y="18"/>
                  <a:pt x="39" y="11"/>
                </a:cubicBezTo>
                <a:cubicBezTo>
                  <a:pt x="51" y="4"/>
                  <a:pt x="64" y="0"/>
                  <a:pt x="79" y="0"/>
                </a:cubicBezTo>
                <a:cubicBezTo>
                  <a:pt x="92" y="0"/>
                  <a:pt x="105" y="4"/>
                  <a:pt x="118" y="11"/>
                </a:cubicBezTo>
                <a:cubicBezTo>
                  <a:pt x="129" y="18"/>
                  <a:pt x="139" y="27"/>
                  <a:pt x="146" y="39"/>
                </a:cubicBezTo>
                <a:cubicBezTo>
                  <a:pt x="153" y="51"/>
                  <a:pt x="156" y="64"/>
                  <a:pt x="156" y="78"/>
                </a:cubicBezTo>
                <a:cubicBezTo>
                  <a:pt x="156" y="92"/>
                  <a:pt x="153" y="105"/>
                  <a:pt x="146" y="117"/>
                </a:cubicBezTo>
                <a:cubicBezTo>
                  <a:pt x="203" y="173"/>
                  <a:pt x="203" y="173"/>
                  <a:pt x="203" y="173"/>
                </a:cubicBezTo>
                <a:cubicBezTo>
                  <a:pt x="207" y="177"/>
                  <a:pt x="209" y="182"/>
                  <a:pt x="209" y="187"/>
                </a:cubicBezTo>
                <a:cubicBezTo>
                  <a:pt x="209" y="190"/>
                  <a:pt x="208" y="193"/>
                  <a:pt x="207" y="195"/>
                </a:cubicBezTo>
                <a:cubicBezTo>
                  <a:pt x="206" y="198"/>
                  <a:pt x="205" y="200"/>
                  <a:pt x="203" y="202"/>
                </a:cubicBezTo>
                <a:cubicBezTo>
                  <a:pt x="200" y="204"/>
                  <a:pt x="198" y="206"/>
                  <a:pt x="196" y="207"/>
                </a:cubicBezTo>
                <a:cubicBezTo>
                  <a:pt x="193" y="208"/>
                  <a:pt x="191" y="208"/>
                  <a:pt x="188" y="208"/>
                </a:cubicBezTo>
                <a:cubicBezTo>
                  <a:pt x="182" y="208"/>
                  <a:pt x="177" y="206"/>
                  <a:pt x="173" y="202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5" y="153"/>
                  <a:pt x="92" y="156"/>
                  <a:pt x="79" y="156"/>
                </a:cubicBezTo>
                <a:cubicBezTo>
                  <a:pt x="64" y="156"/>
                  <a:pt x="51" y="153"/>
                  <a:pt x="39" y="146"/>
                </a:cubicBezTo>
                <a:cubicBezTo>
                  <a:pt x="27" y="139"/>
                  <a:pt x="18" y="129"/>
                  <a:pt x="11" y="118"/>
                </a:cubicBezTo>
                <a:cubicBezTo>
                  <a:pt x="4" y="105"/>
                  <a:pt x="0" y="92"/>
                  <a:pt x="0" y="78"/>
                </a:cubicBezTo>
                <a:close/>
                <a:moveTo>
                  <a:pt x="21" y="78"/>
                </a:moveTo>
                <a:cubicBezTo>
                  <a:pt x="21" y="86"/>
                  <a:pt x="23" y="93"/>
                  <a:pt x="26" y="100"/>
                </a:cubicBezTo>
                <a:cubicBezTo>
                  <a:pt x="29" y="107"/>
                  <a:pt x="33" y="113"/>
                  <a:pt x="38" y="119"/>
                </a:cubicBezTo>
                <a:cubicBezTo>
                  <a:pt x="43" y="124"/>
                  <a:pt x="49" y="128"/>
                  <a:pt x="56" y="131"/>
                </a:cubicBezTo>
                <a:cubicBezTo>
                  <a:pt x="63" y="134"/>
                  <a:pt x="71" y="136"/>
                  <a:pt x="79" y="136"/>
                </a:cubicBezTo>
                <a:cubicBezTo>
                  <a:pt x="84" y="136"/>
                  <a:pt x="89" y="135"/>
                  <a:pt x="93" y="133"/>
                </a:cubicBezTo>
                <a:cubicBezTo>
                  <a:pt x="98" y="132"/>
                  <a:pt x="103" y="130"/>
                  <a:pt x="107" y="128"/>
                </a:cubicBezTo>
                <a:cubicBezTo>
                  <a:pt x="111" y="125"/>
                  <a:pt x="115" y="122"/>
                  <a:pt x="119" y="119"/>
                </a:cubicBezTo>
                <a:cubicBezTo>
                  <a:pt x="122" y="115"/>
                  <a:pt x="125" y="111"/>
                  <a:pt x="128" y="107"/>
                </a:cubicBezTo>
                <a:cubicBezTo>
                  <a:pt x="130" y="103"/>
                  <a:pt x="132" y="98"/>
                  <a:pt x="134" y="93"/>
                </a:cubicBezTo>
                <a:cubicBezTo>
                  <a:pt x="135" y="88"/>
                  <a:pt x="136" y="84"/>
                  <a:pt x="136" y="78"/>
                </a:cubicBezTo>
                <a:cubicBezTo>
                  <a:pt x="136" y="71"/>
                  <a:pt x="134" y="63"/>
                  <a:pt x="131" y="56"/>
                </a:cubicBezTo>
                <a:cubicBezTo>
                  <a:pt x="128" y="49"/>
                  <a:pt x="124" y="43"/>
                  <a:pt x="119" y="38"/>
                </a:cubicBezTo>
                <a:cubicBezTo>
                  <a:pt x="113" y="33"/>
                  <a:pt x="107" y="29"/>
                  <a:pt x="100" y="26"/>
                </a:cubicBezTo>
                <a:cubicBezTo>
                  <a:pt x="93" y="23"/>
                  <a:pt x="86" y="21"/>
                  <a:pt x="79" y="21"/>
                </a:cubicBezTo>
                <a:cubicBezTo>
                  <a:pt x="71" y="21"/>
                  <a:pt x="63" y="23"/>
                  <a:pt x="57" y="26"/>
                </a:cubicBezTo>
                <a:cubicBezTo>
                  <a:pt x="50" y="28"/>
                  <a:pt x="44" y="32"/>
                  <a:pt x="38" y="38"/>
                </a:cubicBezTo>
                <a:cubicBezTo>
                  <a:pt x="32" y="44"/>
                  <a:pt x="28" y="50"/>
                  <a:pt x="26" y="56"/>
                </a:cubicBezTo>
                <a:cubicBezTo>
                  <a:pt x="23" y="63"/>
                  <a:pt x="22" y="70"/>
                  <a:pt x="21" y="78"/>
                </a:cubicBezTo>
                <a:close/>
                <a:moveTo>
                  <a:pt x="42" y="89"/>
                </a:moveTo>
                <a:cubicBezTo>
                  <a:pt x="42" y="68"/>
                  <a:pt x="42" y="68"/>
                  <a:pt x="42" y="68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15" y="89"/>
                  <a:pt x="115" y="89"/>
                  <a:pt x="115" y="89"/>
                </a:cubicBezTo>
                <a:lnTo>
                  <a:pt x="42" y="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7332024" y="2101754"/>
            <a:ext cx="223145" cy="223145"/>
          </a:xfrm>
          <a:custGeom>
            <a:pathLst>
              <a:path extrusionOk="0" h="208" w="208">
                <a:moveTo>
                  <a:pt x="0" y="208"/>
                </a:moveTo>
                <a:cubicBezTo>
                  <a:pt x="29" y="120"/>
                  <a:pt x="29" y="120"/>
                  <a:pt x="29" y="120"/>
                </a:cubicBezTo>
                <a:cubicBezTo>
                  <a:pt x="111" y="38"/>
                  <a:pt x="111" y="38"/>
                  <a:pt x="111" y="38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2" y="125"/>
                  <a:pt x="31" y="129"/>
                  <a:pt x="30" y="133"/>
                </a:cubicBezTo>
                <a:cubicBezTo>
                  <a:pt x="28" y="137"/>
                  <a:pt x="27" y="142"/>
                  <a:pt x="25" y="146"/>
                </a:cubicBezTo>
                <a:cubicBezTo>
                  <a:pt x="24" y="150"/>
                  <a:pt x="22" y="154"/>
                  <a:pt x="21" y="158"/>
                </a:cubicBezTo>
                <a:cubicBezTo>
                  <a:pt x="20" y="161"/>
                  <a:pt x="19" y="164"/>
                  <a:pt x="19" y="166"/>
                </a:cubicBezTo>
                <a:cubicBezTo>
                  <a:pt x="16" y="173"/>
                  <a:pt x="16" y="173"/>
                  <a:pt x="16" y="173"/>
                </a:cubicBezTo>
                <a:cubicBezTo>
                  <a:pt x="19" y="173"/>
                  <a:pt x="23" y="175"/>
                  <a:pt x="28" y="180"/>
                </a:cubicBezTo>
                <a:cubicBezTo>
                  <a:pt x="32" y="185"/>
                  <a:pt x="35" y="188"/>
                  <a:pt x="35" y="192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2" y="170"/>
                  <a:pt x="82" y="170"/>
                  <a:pt x="82" y="170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88" y="179"/>
                  <a:pt x="88" y="179"/>
                  <a:pt x="88" y="179"/>
                </a:cubicBezTo>
                <a:lnTo>
                  <a:pt x="0" y="208"/>
                </a:lnTo>
                <a:close/>
                <a:moveTo>
                  <a:pt x="48" y="135"/>
                </a:moveTo>
                <a:cubicBezTo>
                  <a:pt x="128" y="55"/>
                  <a:pt x="128" y="55"/>
                  <a:pt x="128" y="55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55" y="143"/>
                  <a:pt x="55" y="143"/>
                  <a:pt x="55" y="143"/>
                </a:cubicBezTo>
                <a:lnTo>
                  <a:pt x="48" y="135"/>
                </a:lnTo>
                <a:close/>
                <a:moveTo>
                  <a:pt x="65" y="153"/>
                </a:moveTo>
                <a:cubicBezTo>
                  <a:pt x="145" y="72"/>
                  <a:pt x="145" y="72"/>
                  <a:pt x="145" y="72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73" y="160"/>
                  <a:pt x="73" y="160"/>
                  <a:pt x="73" y="160"/>
                </a:cubicBezTo>
                <a:lnTo>
                  <a:pt x="65" y="153"/>
                </a:lnTo>
                <a:close/>
                <a:moveTo>
                  <a:pt x="118" y="31"/>
                </a:moveTo>
                <a:cubicBezTo>
                  <a:pt x="126" y="24"/>
                  <a:pt x="126" y="24"/>
                  <a:pt x="126" y="24"/>
                </a:cubicBezTo>
                <a:cubicBezTo>
                  <a:pt x="185" y="82"/>
                  <a:pt x="185" y="82"/>
                  <a:pt x="185" y="82"/>
                </a:cubicBezTo>
                <a:cubicBezTo>
                  <a:pt x="177" y="90"/>
                  <a:pt x="177" y="90"/>
                  <a:pt x="177" y="90"/>
                </a:cubicBezTo>
                <a:lnTo>
                  <a:pt x="118" y="31"/>
                </a:lnTo>
                <a:close/>
                <a:moveTo>
                  <a:pt x="133" y="16"/>
                </a:moveTo>
                <a:cubicBezTo>
                  <a:pt x="140" y="9"/>
                  <a:pt x="140" y="9"/>
                  <a:pt x="140" y="9"/>
                </a:cubicBezTo>
                <a:cubicBezTo>
                  <a:pt x="143" y="6"/>
                  <a:pt x="147" y="3"/>
                  <a:pt x="151" y="2"/>
                </a:cubicBezTo>
                <a:cubicBezTo>
                  <a:pt x="154" y="0"/>
                  <a:pt x="158" y="0"/>
                  <a:pt x="162" y="0"/>
                </a:cubicBezTo>
                <a:cubicBezTo>
                  <a:pt x="171" y="0"/>
                  <a:pt x="178" y="3"/>
                  <a:pt x="185" y="9"/>
                </a:cubicBezTo>
                <a:cubicBezTo>
                  <a:pt x="199" y="24"/>
                  <a:pt x="199" y="24"/>
                  <a:pt x="199" y="24"/>
                </a:cubicBezTo>
                <a:cubicBezTo>
                  <a:pt x="205" y="30"/>
                  <a:pt x="208" y="37"/>
                  <a:pt x="208" y="46"/>
                </a:cubicBezTo>
                <a:cubicBezTo>
                  <a:pt x="208" y="50"/>
                  <a:pt x="208" y="54"/>
                  <a:pt x="206" y="57"/>
                </a:cubicBezTo>
                <a:cubicBezTo>
                  <a:pt x="205" y="61"/>
                  <a:pt x="202" y="65"/>
                  <a:pt x="199" y="68"/>
                </a:cubicBezTo>
                <a:cubicBezTo>
                  <a:pt x="192" y="75"/>
                  <a:pt x="192" y="75"/>
                  <a:pt x="192" y="75"/>
                </a:cubicBezTo>
                <a:lnTo>
                  <a:pt x="133" y="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654524" y="2103383"/>
            <a:ext cx="224773" cy="208485"/>
          </a:xfrm>
          <a:custGeom>
            <a:pathLst>
              <a:path extrusionOk="0" h="194" w="208">
                <a:moveTo>
                  <a:pt x="0" y="147"/>
                </a:moveTo>
                <a:cubicBezTo>
                  <a:pt x="0" y="141"/>
                  <a:pt x="1" y="135"/>
                  <a:pt x="3" y="129"/>
                </a:cubicBezTo>
                <a:cubicBezTo>
                  <a:pt x="6" y="124"/>
                  <a:pt x="9" y="119"/>
                  <a:pt x="14" y="114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17" y="125"/>
                  <a:pt x="15" y="129"/>
                  <a:pt x="13" y="133"/>
                </a:cubicBezTo>
                <a:cubicBezTo>
                  <a:pt x="11" y="138"/>
                  <a:pt x="10" y="142"/>
                  <a:pt x="10" y="147"/>
                </a:cubicBezTo>
                <a:cubicBezTo>
                  <a:pt x="10" y="157"/>
                  <a:pt x="14" y="166"/>
                  <a:pt x="21" y="173"/>
                </a:cubicBezTo>
                <a:cubicBezTo>
                  <a:pt x="28" y="180"/>
                  <a:pt x="37" y="184"/>
                  <a:pt x="47" y="184"/>
                </a:cubicBezTo>
                <a:cubicBezTo>
                  <a:pt x="57" y="184"/>
                  <a:pt x="65" y="180"/>
                  <a:pt x="72" y="173"/>
                </a:cubicBezTo>
                <a:cubicBezTo>
                  <a:pt x="190" y="55"/>
                  <a:pt x="190" y="55"/>
                  <a:pt x="190" y="55"/>
                </a:cubicBezTo>
                <a:cubicBezTo>
                  <a:pt x="195" y="50"/>
                  <a:pt x="198" y="44"/>
                  <a:pt x="198" y="37"/>
                </a:cubicBezTo>
                <a:cubicBezTo>
                  <a:pt x="198" y="30"/>
                  <a:pt x="195" y="24"/>
                  <a:pt x="190" y="19"/>
                </a:cubicBezTo>
                <a:cubicBezTo>
                  <a:pt x="185" y="13"/>
                  <a:pt x="178" y="11"/>
                  <a:pt x="172" y="11"/>
                </a:cubicBezTo>
                <a:cubicBezTo>
                  <a:pt x="165" y="11"/>
                  <a:pt x="158" y="13"/>
                  <a:pt x="153" y="19"/>
                </a:cubicBezTo>
                <a:cubicBezTo>
                  <a:pt x="72" y="99"/>
                  <a:pt x="72" y="99"/>
                  <a:pt x="72" y="99"/>
                </a:cubicBezTo>
                <a:cubicBezTo>
                  <a:pt x="69" y="102"/>
                  <a:pt x="68" y="106"/>
                  <a:pt x="68" y="110"/>
                </a:cubicBezTo>
                <a:cubicBezTo>
                  <a:pt x="68" y="115"/>
                  <a:pt x="69" y="118"/>
                  <a:pt x="72" y="121"/>
                </a:cubicBezTo>
                <a:cubicBezTo>
                  <a:pt x="76" y="124"/>
                  <a:pt x="79" y="126"/>
                  <a:pt x="83" y="126"/>
                </a:cubicBezTo>
                <a:cubicBezTo>
                  <a:pt x="88" y="126"/>
                  <a:pt x="91" y="124"/>
                  <a:pt x="94" y="121"/>
                </a:cubicBezTo>
                <a:cubicBezTo>
                  <a:pt x="164" y="51"/>
                  <a:pt x="164" y="51"/>
                  <a:pt x="164" y="51"/>
                </a:cubicBezTo>
                <a:cubicBezTo>
                  <a:pt x="172" y="59"/>
                  <a:pt x="172" y="59"/>
                  <a:pt x="172" y="59"/>
                </a:cubicBezTo>
                <a:cubicBezTo>
                  <a:pt x="102" y="129"/>
                  <a:pt x="102" y="129"/>
                  <a:pt x="102" y="129"/>
                </a:cubicBezTo>
                <a:cubicBezTo>
                  <a:pt x="99" y="131"/>
                  <a:pt x="97" y="133"/>
                  <a:pt x="93" y="135"/>
                </a:cubicBezTo>
                <a:cubicBezTo>
                  <a:pt x="90" y="136"/>
                  <a:pt x="87" y="136"/>
                  <a:pt x="83" y="136"/>
                </a:cubicBezTo>
                <a:cubicBezTo>
                  <a:pt x="80" y="136"/>
                  <a:pt x="77" y="136"/>
                  <a:pt x="73" y="135"/>
                </a:cubicBezTo>
                <a:cubicBezTo>
                  <a:pt x="70" y="133"/>
                  <a:pt x="68" y="131"/>
                  <a:pt x="65" y="129"/>
                </a:cubicBezTo>
                <a:cubicBezTo>
                  <a:pt x="62" y="126"/>
                  <a:pt x="60" y="123"/>
                  <a:pt x="59" y="120"/>
                </a:cubicBezTo>
                <a:cubicBezTo>
                  <a:pt x="58" y="117"/>
                  <a:pt x="58" y="114"/>
                  <a:pt x="58" y="110"/>
                </a:cubicBezTo>
                <a:cubicBezTo>
                  <a:pt x="58" y="103"/>
                  <a:pt x="60" y="97"/>
                  <a:pt x="65" y="92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9" y="7"/>
                  <a:pt x="153" y="5"/>
                  <a:pt x="158" y="3"/>
                </a:cubicBezTo>
                <a:cubicBezTo>
                  <a:pt x="162" y="1"/>
                  <a:pt x="167" y="0"/>
                  <a:pt x="172" y="0"/>
                </a:cubicBezTo>
                <a:cubicBezTo>
                  <a:pt x="182" y="0"/>
                  <a:pt x="191" y="4"/>
                  <a:pt x="198" y="11"/>
                </a:cubicBezTo>
                <a:cubicBezTo>
                  <a:pt x="201" y="15"/>
                  <a:pt x="204" y="18"/>
                  <a:pt x="205" y="23"/>
                </a:cubicBezTo>
                <a:cubicBezTo>
                  <a:pt x="207" y="27"/>
                  <a:pt x="208" y="32"/>
                  <a:pt x="208" y="37"/>
                </a:cubicBezTo>
                <a:cubicBezTo>
                  <a:pt x="208" y="47"/>
                  <a:pt x="205" y="55"/>
                  <a:pt x="198" y="62"/>
                </a:cubicBezTo>
                <a:cubicBezTo>
                  <a:pt x="80" y="180"/>
                  <a:pt x="80" y="180"/>
                  <a:pt x="80" y="180"/>
                </a:cubicBezTo>
                <a:cubicBezTo>
                  <a:pt x="71" y="189"/>
                  <a:pt x="60" y="194"/>
                  <a:pt x="47" y="194"/>
                </a:cubicBezTo>
                <a:cubicBezTo>
                  <a:pt x="34" y="194"/>
                  <a:pt x="23" y="189"/>
                  <a:pt x="14" y="180"/>
                </a:cubicBezTo>
                <a:cubicBezTo>
                  <a:pt x="4" y="171"/>
                  <a:pt x="0" y="160"/>
                  <a:pt x="0" y="1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962365" y="2101754"/>
            <a:ext cx="260606" cy="224773"/>
          </a:xfrm>
          <a:custGeom>
            <a:pathLst>
              <a:path extrusionOk="0" h="209" w="242">
                <a:moveTo>
                  <a:pt x="18" y="18"/>
                </a:moveTo>
                <a:cubicBezTo>
                  <a:pt x="24" y="12"/>
                  <a:pt x="31" y="8"/>
                  <a:pt x="39" y="5"/>
                </a:cubicBezTo>
                <a:cubicBezTo>
                  <a:pt x="46" y="2"/>
                  <a:pt x="54" y="0"/>
                  <a:pt x="62" y="0"/>
                </a:cubicBezTo>
                <a:cubicBezTo>
                  <a:pt x="71" y="0"/>
                  <a:pt x="78" y="2"/>
                  <a:pt x="86" y="5"/>
                </a:cubicBezTo>
                <a:cubicBezTo>
                  <a:pt x="94" y="8"/>
                  <a:pt x="101" y="12"/>
                  <a:pt x="107" y="18"/>
                </a:cubicBezTo>
                <a:cubicBezTo>
                  <a:pt x="113" y="25"/>
                  <a:pt x="118" y="33"/>
                  <a:pt x="121" y="42"/>
                </a:cubicBezTo>
                <a:cubicBezTo>
                  <a:pt x="124" y="33"/>
                  <a:pt x="129" y="25"/>
                  <a:pt x="136" y="18"/>
                </a:cubicBezTo>
                <a:cubicBezTo>
                  <a:pt x="142" y="12"/>
                  <a:pt x="149" y="8"/>
                  <a:pt x="156" y="5"/>
                </a:cubicBezTo>
                <a:cubicBezTo>
                  <a:pt x="164" y="2"/>
                  <a:pt x="172" y="0"/>
                  <a:pt x="180" y="0"/>
                </a:cubicBezTo>
                <a:cubicBezTo>
                  <a:pt x="188" y="0"/>
                  <a:pt x="196" y="2"/>
                  <a:pt x="204" y="5"/>
                </a:cubicBezTo>
                <a:cubicBezTo>
                  <a:pt x="211" y="8"/>
                  <a:pt x="218" y="12"/>
                  <a:pt x="224" y="18"/>
                </a:cubicBezTo>
                <a:cubicBezTo>
                  <a:pt x="228" y="22"/>
                  <a:pt x="232" y="27"/>
                  <a:pt x="234" y="31"/>
                </a:cubicBezTo>
                <a:cubicBezTo>
                  <a:pt x="237" y="36"/>
                  <a:pt x="239" y="41"/>
                  <a:pt x="240" y="46"/>
                </a:cubicBezTo>
                <a:cubicBezTo>
                  <a:pt x="242" y="52"/>
                  <a:pt x="242" y="57"/>
                  <a:pt x="242" y="62"/>
                </a:cubicBezTo>
                <a:cubicBezTo>
                  <a:pt x="242" y="68"/>
                  <a:pt x="242" y="73"/>
                  <a:pt x="240" y="78"/>
                </a:cubicBezTo>
                <a:cubicBezTo>
                  <a:pt x="239" y="84"/>
                  <a:pt x="237" y="89"/>
                  <a:pt x="234" y="93"/>
                </a:cubicBezTo>
                <a:cubicBezTo>
                  <a:pt x="232" y="98"/>
                  <a:pt x="228" y="103"/>
                  <a:pt x="224" y="107"/>
                </a:cubicBezTo>
                <a:cubicBezTo>
                  <a:pt x="217" y="114"/>
                  <a:pt x="207" y="124"/>
                  <a:pt x="195" y="136"/>
                </a:cubicBezTo>
                <a:cubicBezTo>
                  <a:pt x="183" y="148"/>
                  <a:pt x="168" y="163"/>
                  <a:pt x="151" y="180"/>
                </a:cubicBezTo>
                <a:cubicBezTo>
                  <a:pt x="121" y="209"/>
                  <a:pt x="121" y="209"/>
                  <a:pt x="121" y="209"/>
                </a:cubicBezTo>
                <a:cubicBezTo>
                  <a:pt x="18" y="107"/>
                  <a:pt x="18" y="107"/>
                  <a:pt x="18" y="107"/>
                </a:cubicBezTo>
                <a:cubicBezTo>
                  <a:pt x="12" y="101"/>
                  <a:pt x="8" y="94"/>
                  <a:pt x="5" y="86"/>
                </a:cubicBezTo>
                <a:cubicBezTo>
                  <a:pt x="2" y="78"/>
                  <a:pt x="0" y="70"/>
                  <a:pt x="0" y="62"/>
                </a:cubicBezTo>
                <a:cubicBezTo>
                  <a:pt x="0" y="54"/>
                  <a:pt x="2" y="46"/>
                  <a:pt x="5" y="39"/>
                </a:cubicBezTo>
                <a:cubicBezTo>
                  <a:pt x="8" y="31"/>
                  <a:pt x="12" y="24"/>
                  <a:pt x="18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8286494" y="2101754"/>
            <a:ext cx="260606" cy="224773"/>
          </a:xfrm>
          <a:custGeom>
            <a:pathLst>
              <a:path extrusionOk="0" h="209" w="242">
                <a:moveTo>
                  <a:pt x="18" y="18"/>
                </a:moveTo>
                <a:cubicBezTo>
                  <a:pt x="24" y="12"/>
                  <a:pt x="31" y="7"/>
                  <a:pt x="39" y="4"/>
                </a:cubicBezTo>
                <a:cubicBezTo>
                  <a:pt x="46" y="1"/>
                  <a:pt x="54" y="0"/>
                  <a:pt x="62" y="0"/>
                </a:cubicBezTo>
                <a:cubicBezTo>
                  <a:pt x="70" y="0"/>
                  <a:pt x="78" y="1"/>
                  <a:pt x="86" y="4"/>
                </a:cubicBezTo>
                <a:cubicBezTo>
                  <a:pt x="93" y="7"/>
                  <a:pt x="100" y="12"/>
                  <a:pt x="106" y="18"/>
                </a:cubicBezTo>
                <a:cubicBezTo>
                  <a:pt x="109" y="21"/>
                  <a:pt x="112" y="25"/>
                  <a:pt x="115" y="29"/>
                </a:cubicBezTo>
                <a:cubicBezTo>
                  <a:pt x="117" y="33"/>
                  <a:pt x="119" y="37"/>
                  <a:pt x="121" y="41"/>
                </a:cubicBezTo>
                <a:cubicBezTo>
                  <a:pt x="123" y="37"/>
                  <a:pt x="125" y="33"/>
                  <a:pt x="127" y="29"/>
                </a:cubicBezTo>
                <a:cubicBezTo>
                  <a:pt x="130" y="25"/>
                  <a:pt x="132" y="21"/>
                  <a:pt x="136" y="18"/>
                </a:cubicBezTo>
                <a:cubicBezTo>
                  <a:pt x="140" y="14"/>
                  <a:pt x="144" y="11"/>
                  <a:pt x="149" y="8"/>
                </a:cubicBezTo>
                <a:cubicBezTo>
                  <a:pt x="154" y="5"/>
                  <a:pt x="159" y="3"/>
                  <a:pt x="164" y="2"/>
                </a:cubicBezTo>
                <a:cubicBezTo>
                  <a:pt x="169" y="0"/>
                  <a:pt x="174" y="0"/>
                  <a:pt x="180" y="0"/>
                </a:cubicBezTo>
                <a:cubicBezTo>
                  <a:pt x="185" y="0"/>
                  <a:pt x="191" y="0"/>
                  <a:pt x="196" y="2"/>
                </a:cubicBezTo>
                <a:cubicBezTo>
                  <a:pt x="201" y="3"/>
                  <a:pt x="206" y="5"/>
                  <a:pt x="211" y="8"/>
                </a:cubicBezTo>
                <a:cubicBezTo>
                  <a:pt x="216" y="11"/>
                  <a:pt x="220" y="14"/>
                  <a:pt x="224" y="18"/>
                </a:cubicBezTo>
                <a:cubicBezTo>
                  <a:pt x="230" y="24"/>
                  <a:pt x="234" y="31"/>
                  <a:pt x="238" y="38"/>
                </a:cubicBezTo>
                <a:cubicBezTo>
                  <a:pt x="241" y="46"/>
                  <a:pt x="242" y="54"/>
                  <a:pt x="242" y="62"/>
                </a:cubicBezTo>
                <a:cubicBezTo>
                  <a:pt x="242" y="70"/>
                  <a:pt x="241" y="78"/>
                  <a:pt x="238" y="86"/>
                </a:cubicBezTo>
                <a:cubicBezTo>
                  <a:pt x="235" y="93"/>
                  <a:pt x="230" y="100"/>
                  <a:pt x="224" y="106"/>
                </a:cubicBezTo>
                <a:cubicBezTo>
                  <a:pt x="151" y="180"/>
                  <a:pt x="151" y="180"/>
                  <a:pt x="151" y="180"/>
                </a:cubicBezTo>
                <a:cubicBezTo>
                  <a:pt x="121" y="209"/>
                  <a:pt x="121" y="209"/>
                  <a:pt x="121" y="209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12" y="100"/>
                  <a:pt x="8" y="93"/>
                  <a:pt x="5" y="86"/>
                </a:cubicBezTo>
                <a:cubicBezTo>
                  <a:pt x="2" y="78"/>
                  <a:pt x="0" y="70"/>
                  <a:pt x="0" y="62"/>
                </a:cubicBezTo>
                <a:cubicBezTo>
                  <a:pt x="0" y="54"/>
                  <a:pt x="2" y="46"/>
                  <a:pt x="5" y="38"/>
                </a:cubicBezTo>
                <a:cubicBezTo>
                  <a:pt x="8" y="31"/>
                  <a:pt x="12" y="24"/>
                  <a:pt x="18" y="18"/>
                </a:cubicBezTo>
                <a:close/>
                <a:moveTo>
                  <a:pt x="10" y="62"/>
                </a:moveTo>
                <a:cubicBezTo>
                  <a:pt x="10" y="76"/>
                  <a:pt x="15" y="89"/>
                  <a:pt x="26" y="99"/>
                </a:cubicBezTo>
                <a:cubicBezTo>
                  <a:pt x="121" y="194"/>
                  <a:pt x="121" y="194"/>
                  <a:pt x="121" y="194"/>
                </a:cubicBezTo>
                <a:cubicBezTo>
                  <a:pt x="126" y="190"/>
                  <a:pt x="131" y="184"/>
                  <a:pt x="138" y="178"/>
                </a:cubicBezTo>
                <a:cubicBezTo>
                  <a:pt x="144" y="171"/>
                  <a:pt x="151" y="164"/>
                  <a:pt x="160" y="155"/>
                </a:cubicBezTo>
                <a:cubicBezTo>
                  <a:pt x="191" y="124"/>
                  <a:pt x="191" y="124"/>
                  <a:pt x="191" y="124"/>
                </a:cubicBezTo>
                <a:cubicBezTo>
                  <a:pt x="217" y="99"/>
                  <a:pt x="217" y="99"/>
                  <a:pt x="217" y="99"/>
                </a:cubicBezTo>
                <a:cubicBezTo>
                  <a:pt x="227" y="89"/>
                  <a:pt x="232" y="76"/>
                  <a:pt x="232" y="62"/>
                </a:cubicBezTo>
                <a:cubicBezTo>
                  <a:pt x="232" y="48"/>
                  <a:pt x="227" y="35"/>
                  <a:pt x="217" y="25"/>
                </a:cubicBezTo>
                <a:cubicBezTo>
                  <a:pt x="206" y="15"/>
                  <a:pt x="194" y="10"/>
                  <a:pt x="180" y="10"/>
                </a:cubicBezTo>
                <a:cubicBezTo>
                  <a:pt x="165" y="10"/>
                  <a:pt x="153" y="15"/>
                  <a:pt x="143" y="25"/>
                </a:cubicBezTo>
                <a:cubicBezTo>
                  <a:pt x="141" y="28"/>
                  <a:pt x="139" y="30"/>
                  <a:pt x="137" y="34"/>
                </a:cubicBezTo>
                <a:cubicBezTo>
                  <a:pt x="135" y="37"/>
                  <a:pt x="133" y="40"/>
                  <a:pt x="131" y="44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09" y="41"/>
                  <a:pt x="108" y="37"/>
                  <a:pt x="106" y="34"/>
                </a:cubicBezTo>
                <a:cubicBezTo>
                  <a:pt x="104" y="31"/>
                  <a:pt x="102" y="28"/>
                  <a:pt x="99" y="25"/>
                </a:cubicBezTo>
                <a:cubicBezTo>
                  <a:pt x="89" y="15"/>
                  <a:pt x="77" y="10"/>
                  <a:pt x="62" y="10"/>
                </a:cubicBezTo>
                <a:cubicBezTo>
                  <a:pt x="48" y="10"/>
                  <a:pt x="36" y="15"/>
                  <a:pt x="26" y="25"/>
                </a:cubicBezTo>
                <a:cubicBezTo>
                  <a:pt x="15" y="35"/>
                  <a:pt x="10" y="48"/>
                  <a:pt x="10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593725" y="2508951"/>
            <a:ext cx="237803" cy="224773"/>
          </a:xfrm>
          <a:custGeom>
            <a:pathLst>
              <a:path extrusionOk="0" h="138" w="146">
                <a:moveTo>
                  <a:pt x="0" y="52"/>
                </a:moveTo>
                <a:lnTo>
                  <a:pt x="52" y="48"/>
                </a:lnTo>
                <a:lnTo>
                  <a:pt x="72" y="0"/>
                </a:lnTo>
                <a:lnTo>
                  <a:pt x="93" y="48"/>
                </a:lnTo>
                <a:lnTo>
                  <a:pt x="146" y="52"/>
                </a:lnTo>
                <a:lnTo>
                  <a:pt x="105" y="87"/>
                </a:lnTo>
                <a:lnTo>
                  <a:pt x="117" y="138"/>
                </a:lnTo>
                <a:lnTo>
                  <a:pt x="72" y="111"/>
                </a:lnTo>
                <a:lnTo>
                  <a:pt x="27" y="138"/>
                </a:lnTo>
                <a:lnTo>
                  <a:pt x="40" y="87"/>
                </a:lnTo>
                <a:lnTo>
                  <a:pt x="0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922740" y="2508951"/>
            <a:ext cx="237803" cy="224773"/>
          </a:xfrm>
          <a:custGeom>
            <a:pathLst>
              <a:path extrusionOk="0" h="138" w="146">
                <a:moveTo>
                  <a:pt x="0" y="52"/>
                </a:moveTo>
                <a:lnTo>
                  <a:pt x="53" y="48"/>
                </a:lnTo>
                <a:lnTo>
                  <a:pt x="73" y="0"/>
                </a:lnTo>
                <a:lnTo>
                  <a:pt x="94" y="48"/>
                </a:lnTo>
                <a:lnTo>
                  <a:pt x="146" y="52"/>
                </a:lnTo>
                <a:lnTo>
                  <a:pt x="105" y="87"/>
                </a:lnTo>
                <a:lnTo>
                  <a:pt x="118" y="138"/>
                </a:lnTo>
                <a:lnTo>
                  <a:pt x="73" y="111"/>
                </a:lnTo>
                <a:lnTo>
                  <a:pt x="28" y="138"/>
                </a:lnTo>
                <a:lnTo>
                  <a:pt x="41" y="87"/>
                </a:lnTo>
                <a:lnTo>
                  <a:pt x="0" y="52"/>
                </a:lnTo>
                <a:close/>
                <a:moveTo>
                  <a:pt x="16" y="58"/>
                </a:moveTo>
                <a:lnTo>
                  <a:pt x="48" y="85"/>
                </a:lnTo>
                <a:lnTo>
                  <a:pt x="38" y="124"/>
                </a:lnTo>
                <a:lnTo>
                  <a:pt x="73" y="103"/>
                </a:lnTo>
                <a:lnTo>
                  <a:pt x="108" y="124"/>
                </a:lnTo>
                <a:lnTo>
                  <a:pt x="99" y="85"/>
                </a:lnTo>
                <a:lnTo>
                  <a:pt x="130" y="58"/>
                </a:lnTo>
                <a:lnTo>
                  <a:pt x="89" y="55"/>
                </a:lnTo>
                <a:lnTo>
                  <a:pt x="73" y="17"/>
                </a:lnTo>
                <a:lnTo>
                  <a:pt x="58" y="55"/>
                </a:lnTo>
                <a:lnTo>
                  <a:pt x="16" y="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259899" y="2533384"/>
            <a:ext cx="224773" cy="198712"/>
          </a:xfrm>
          <a:custGeom>
            <a:pathLst>
              <a:path extrusionOk="0" h="185" w="209">
                <a:moveTo>
                  <a:pt x="0" y="6"/>
                </a:moveTo>
                <a:cubicBezTo>
                  <a:pt x="0" y="4"/>
                  <a:pt x="1" y="3"/>
                  <a:pt x="2" y="1"/>
                </a:cubicBezTo>
                <a:cubicBezTo>
                  <a:pt x="3" y="0"/>
                  <a:pt x="5" y="0"/>
                  <a:pt x="7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04" y="0"/>
                  <a:pt x="205" y="0"/>
                  <a:pt x="207" y="1"/>
                </a:cubicBezTo>
                <a:cubicBezTo>
                  <a:pt x="208" y="3"/>
                  <a:pt x="209" y="4"/>
                  <a:pt x="209" y="6"/>
                </a:cubicBezTo>
                <a:cubicBezTo>
                  <a:pt x="209" y="139"/>
                  <a:pt x="209" y="139"/>
                  <a:pt x="209" y="139"/>
                </a:cubicBezTo>
                <a:cubicBezTo>
                  <a:pt x="209" y="141"/>
                  <a:pt x="208" y="142"/>
                  <a:pt x="207" y="144"/>
                </a:cubicBezTo>
                <a:cubicBezTo>
                  <a:pt x="205" y="145"/>
                  <a:pt x="204" y="145"/>
                  <a:pt x="202" y="145"/>
                </a:cubicBezTo>
                <a:cubicBezTo>
                  <a:pt x="169" y="145"/>
                  <a:pt x="169" y="145"/>
                  <a:pt x="169" y="145"/>
                </a:cubicBezTo>
                <a:cubicBezTo>
                  <a:pt x="169" y="185"/>
                  <a:pt x="169" y="185"/>
                  <a:pt x="169" y="185"/>
                </a:cubicBezTo>
                <a:cubicBezTo>
                  <a:pt x="131" y="145"/>
                  <a:pt x="131" y="145"/>
                  <a:pt x="131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5" y="145"/>
                  <a:pt x="3" y="145"/>
                  <a:pt x="2" y="144"/>
                </a:cubicBezTo>
                <a:cubicBezTo>
                  <a:pt x="1" y="142"/>
                  <a:pt x="0" y="141"/>
                  <a:pt x="0" y="139"/>
                </a:cubicBezTo>
                <a:lnTo>
                  <a:pt x="0" y="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592172" y="2533384"/>
            <a:ext cx="223145" cy="200342"/>
          </a:xfrm>
          <a:custGeom>
            <a:pathLst>
              <a:path extrusionOk="0" h="187" w="208">
                <a:moveTo>
                  <a:pt x="0" y="86"/>
                </a:moveTo>
                <a:cubicBezTo>
                  <a:pt x="0" y="85"/>
                  <a:pt x="0" y="84"/>
                  <a:pt x="1" y="84"/>
                </a:cubicBezTo>
                <a:cubicBezTo>
                  <a:pt x="2" y="83"/>
                  <a:pt x="2" y="83"/>
                  <a:pt x="3" y="83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119"/>
                  <a:pt x="31" y="119"/>
                  <a:pt x="31" y="119"/>
                </a:cubicBezTo>
                <a:cubicBezTo>
                  <a:pt x="31" y="124"/>
                  <a:pt x="32" y="128"/>
                  <a:pt x="35" y="131"/>
                </a:cubicBezTo>
                <a:cubicBezTo>
                  <a:pt x="37" y="133"/>
                  <a:pt x="41" y="135"/>
                  <a:pt x="45" y="135"/>
                </a:cubicBezTo>
                <a:cubicBezTo>
                  <a:pt x="46" y="135"/>
                  <a:pt x="46" y="135"/>
                  <a:pt x="46" y="135"/>
                </a:cubicBezTo>
                <a:cubicBezTo>
                  <a:pt x="49" y="135"/>
                  <a:pt x="56" y="135"/>
                  <a:pt x="67" y="135"/>
                </a:cubicBezTo>
                <a:cubicBezTo>
                  <a:pt x="78" y="135"/>
                  <a:pt x="92" y="134"/>
                  <a:pt x="111" y="134"/>
                </a:cubicBezTo>
                <a:cubicBezTo>
                  <a:pt x="111" y="162"/>
                  <a:pt x="111" y="162"/>
                  <a:pt x="111" y="162"/>
                </a:cubicBezTo>
                <a:cubicBezTo>
                  <a:pt x="111" y="163"/>
                  <a:pt x="110" y="164"/>
                  <a:pt x="110" y="165"/>
                </a:cubicBezTo>
                <a:cubicBezTo>
                  <a:pt x="109" y="166"/>
                  <a:pt x="108" y="166"/>
                  <a:pt x="107" y="166"/>
                </a:cubicBezTo>
                <a:cubicBezTo>
                  <a:pt x="41" y="166"/>
                  <a:pt x="41" y="166"/>
                  <a:pt x="41" y="166"/>
                </a:cubicBezTo>
                <a:cubicBezTo>
                  <a:pt x="21" y="187"/>
                  <a:pt x="21" y="187"/>
                  <a:pt x="21" y="187"/>
                </a:cubicBezTo>
                <a:cubicBezTo>
                  <a:pt x="21" y="166"/>
                  <a:pt x="21" y="166"/>
                  <a:pt x="21" y="166"/>
                </a:cubicBezTo>
                <a:cubicBezTo>
                  <a:pt x="3" y="166"/>
                  <a:pt x="3" y="166"/>
                  <a:pt x="3" y="166"/>
                </a:cubicBezTo>
                <a:cubicBezTo>
                  <a:pt x="2" y="166"/>
                  <a:pt x="2" y="166"/>
                  <a:pt x="1" y="165"/>
                </a:cubicBezTo>
                <a:cubicBezTo>
                  <a:pt x="0" y="164"/>
                  <a:pt x="0" y="163"/>
                  <a:pt x="0" y="162"/>
                </a:cubicBezTo>
                <a:lnTo>
                  <a:pt x="0" y="86"/>
                </a:lnTo>
                <a:close/>
                <a:moveTo>
                  <a:pt x="41" y="5"/>
                </a:moveTo>
                <a:cubicBezTo>
                  <a:pt x="41" y="3"/>
                  <a:pt x="42" y="2"/>
                  <a:pt x="43" y="1"/>
                </a:cubicBezTo>
                <a:cubicBezTo>
                  <a:pt x="44" y="0"/>
                  <a:pt x="45" y="0"/>
                  <a:pt x="47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4" y="0"/>
                  <a:pt x="205" y="0"/>
                  <a:pt x="206" y="1"/>
                </a:cubicBezTo>
                <a:cubicBezTo>
                  <a:pt x="207" y="2"/>
                  <a:pt x="208" y="3"/>
                  <a:pt x="208" y="5"/>
                </a:cubicBezTo>
                <a:cubicBezTo>
                  <a:pt x="208" y="119"/>
                  <a:pt x="208" y="119"/>
                  <a:pt x="208" y="119"/>
                </a:cubicBezTo>
                <a:cubicBezTo>
                  <a:pt x="208" y="121"/>
                  <a:pt x="207" y="122"/>
                  <a:pt x="206" y="123"/>
                </a:cubicBezTo>
                <a:cubicBezTo>
                  <a:pt x="205" y="124"/>
                  <a:pt x="204" y="124"/>
                  <a:pt x="203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7" y="156"/>
                  <a:pt x="177" y="156"/>
                  <a:pt x="177" y="156"/>
                </a:cubicBezTo>
                <a:cubicBezTo>
                  <a:pt x="145" y="124"/>
                  <a:pt x="145" y="124"/>
                  <a:pt x="145" y="124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45" y="124"/>
                  <a:pt x="44" y="124"/>
                  <a:pt x="43" y="123"/>
                </a:cubicBezTo>
                <a:cubicBezTo>
                  <a:pt x="42" y="122"/>
                  <a:pt x="41" y="121"/>
                  <a:pt x="41" y="119"/>
                </a:cubicBezTo>
                <a:lnTo>
                  <a:pt x="41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1987968" y="2510581"/>
            <a:ext cx="91212" cy="200342"/>
          </a:xfrm>
          <a:custGeom>
            <a:pathLst>
              <a:path extrusionOk="0" h="187" w="84">
                <a:moveTo>
                  <a:pt x="0" y="166"/>
                </a:moveTo>
                <a:cubicBezTo>
                  <a:pt x="21" y="166"/>
                  <a:pt x="21" y="166"/>
                  <a:pt x="21" y="166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3"/>
                  <a:pt x="0" y="83"/>
                  <a:pt x="0" y="83"/>
                </a:cubicBezTo>
                <a:cubicBezTo>
                  <a:pt x="63" y="83"/>
                  <a:pt x="63" y="83"/>
                  <a:pt x="63" y="83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87"/>
                  <a:pt x="84" y="187"/>
                  <a:pt x="84" y="187"/>
                </a:cubicBezTo>
                <a:cubicBezTo>
                  <a:pt x="0" y="187"/>
                  <a:pt x="0" y="187"/>
                  <a:pt x="0" y="187"/>
                </a:cubicBezTo>
                <a:lnTo>
                  <a:pt x="0" y="166"/>
                </a:lnTo>
                <a:close/>
                <a:moveTo>
                  <a:pt x="20" y="53"/>
                </a:moveTo>
                <a:cubicBezTo>
                  <a:pt x="14" y="47"/>
                  <a:pt x="11" y="39"/>
                  <a:pt x="11" y="31"/>
                </a:cubicBezTo>
                <a:cubicBezTo>
                  <a:pt x="11" y="22"/>
                  <a:pt x="14" y="15"/>
                  <a:pt x="20" y="9"/>
                </a:cubicBezTo>
                <a:cubicBezTo>
                  <a:pt x="26" y="3"/>
                  <a:pt x="33" y="0"/>
                  <a:pt x="42" y="0"/>
                </a:cubicBezTo>
                <a:cubicBezTo>
                  <a:pt x="51" y="0"/>
                  <a:pt x="58" y="3"/>
                  <a:pt x="64" y="9"/>
                </a:cubicBezTo>
                <a:cubicBezTo>
                  <a:pt x="70" y="15"/>
                  <a:pt x="73" y="22"/>
                  <a:pt x="73" y="31"/>
                </a:cubicBezTo>
                <a:cubicBezTo>
                  <a:pt x="73" y="39"/>
                  <a:pt x="70" y="47"/>
                  <a:pt x="64" y="53"/>
                </a:cubicBezTo>
                <a:cubicBezTo>
                  <a:pt x="58" y="59"/>
                  <a:pt x="51" y="62"/>
                  <a:pt x="42" y="62"/>
                </a:cubicBezTo>
                <a:cubicBezTo>
                  <a:pt x="33" y="62"/>
                  <a:pt x="26" y="59"/>
                  <a:pt x="20" y="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269748" y="2500808"/>
            <a:ext cx="198712" cy="241061"/>
          </a:xfrm>
          <a:custGeom>
            <a:pathLst>
              <a:path extrusionOk="0" h="224" w="185">
                <a:moveTo>
                  <a:pt x="0" y="32"/>
                </a:moveTo>
                <a:cubicBezTo>
                  <a:pt x="0" y="31"/>
                  <a:pt x="0" y="30"/>
                  <a:pt x="1" y="29"/>
                </a:cubicBezTo>
                <a:cubicBezTo>
                  <a:pt x="1" y="27"/>
                  <a:pt x="2" y="26"/>
                  <a:pt x="3" y="25"/>
                </a:cubicBezTo>
                <a:cubicBezTo>
                  <a:pt x="4" y="24"/>
                  <a:pt x="5" y="23"/>
                  <a:pt x="6" y="23"/>
                </a:cubicBezTo>
                <a:cubicBezTo>
                  <a:pt x="7" y="22"/>
                  <a:pt x="9" y="22"/>
                  <a:pt x="10" y="22"/>
                </a:cubicBezTo>
                <a:cubicBezTo>
                  <a:pt x="13" y="22"/>
                  <a:pt x="15" y="23"/>
                  <a:pt x="17" y="24"/>
                </a:cubicBezTo>
                <a:cubicBezTo>
                  <a:pt x="18" y="25"/>
                  <a:pt x="20" y="27"/>
                  <a:pt x="20" y="30"/>
                </a:cubicBezTo>
                <a:cubicBezTo>
                  <a:pt x="69" y="211"/>
                  <a:pt x="69" y="211"/>
                  <a:pt x="69" y="211"/>
                </a:cubicBezTo>
                <a:cubicBezTo>
                  <a:pt x="69" y="211"/>
                  <a:pt x="69" y="212"/>
                  <a:pt x="69" y="213"/>
                </a:cubicBezTo>
                <a:cubicBezTo>
                  <a:pt x="69" y="216"/>
                  <a:pt x="68" y="218"/>
                  <a:pt x="66" y="220"/>
                </a:cubicBezTo>
                <a:cubicBezTo>
                  <a:pt x="64" y="223"/>
                  <a:pt x="62" y="224"/>
                  <a:pt x="59" y="224"/>
                </a:cubicBezTo>
                <a:cubicBezTo>
                  <a:pt x="56" y="224"/>
                  <a:pt x="54" y="223"/>
                  <a:pt x="52" y="221"/>
                </a:cubicBezTo>
                <a:cubicBezTo>
                  <a:pt x="51" y="220"/>
                  <a:pt x="49" y="218"/>
                  <a:pt x="49" y="21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lose/>
                <a:moveTo>
                  <a:pt x="43" y="34"/>
                </a:moveTo>
                <a:cubicBezTo>
                  <a:pt x="46" y="36"/>
                  <a:pt x="49" y="37"/>
                  <a:pt x="53" y="37"/>
                </a:cubicBezTo>
                <a:cubicBezTo>
                  <a:pt x="58" y="37"/>
                  <a:pt x="66" y="35"/>
                  <a:pt x="76" y="31"/>
                </a:cubicBezTo>
                <a:cubicBezTo>
                  <a:pt x="85" y="27"/>
                  <a:pt x="95" y="23"/>
                  <a:pt x="103" y="18"/>
                </a:cubicBezTo>
                <a:cubicBezTo>
                  <a:pt x="108" y="16"/>
                  <a:pt x="112" y="14"/>
                  <a:pt x="117" y="11"/>
                </a:cubicBezTo>
                <a:cubicBezTo>
                  <a:pt x="121" y="9"/>
                  <a:pt x="126" y="7"/>
                  <a:pt x="131" y="5"/>
                </a:cubicBezTo>
                <a:cubicBezTo>
                  <a:pt x="140" y="2"/>
                  <a:pt x="148" y="0"/>
                  <a:pt x="154" y="0"/>
                </a:cubicBezTo>
                <a:cubicBezTo>
                  <a:pt x="158" y="0"/>
                  <a:pt x="161" y="0"/>
                  <a:pt x="164" y="2"/>
                </a:cubicBezTo>
                <a:cubicBezTo>
                  <a:pt x="162" y="10"/>
                  <a:pt x="160" y="17"/>
                  <a:pt x="159" y="23"/>
                </a:cubicBezTo>
                <a:cubicBezTo>
                  <a:pt x="157" y="30"/>
                  <a:pt x="155" y="36"/>
                  <a:pt x="153" y="42"/>
                </a:cubicBezTo>
                <a:cubicBezTo>
                  <a:pt x="156" y="45"/>
                  <a:pt x="158" y="49"/>
                  <a:pt x="161" y="52"/>
                </a:cubicBezTo>
                <a:cubicBezTo>
                  <a:pt x="163" y="56"/>
                  <a:pt x="166" y="59"/>
                  <a:pt x="168" y="62"/>
                </a:cubicBezTo>
                <a:cubicBezTo>
                  <a:pt x="171" y="66"/>
                  <a:pt x="174" y="69"/>
                  <a:pt x="176" y="71"/>
                </a:cubicBezTo>
                <a:cubicBezTo>
                  <a:pt x="178" y="74"/>
                  <a:pt x="180" y="76"/>
                  <a:pt x="181" y="77"/>
                </a:cubicBezTo>
                <a:cubicBezTo>
                  <a:pt x="185" y="82"/>
                  <a:pt x="185" y="82"/>
                  <a:pt x="185" y="82"/>
                </a:cubicBezTo>
                <a:cubicBezTo>
                  <a:pt x="182" y="81"/>
                  <a:pt x="179" y="80"/>
                  <a:pt x="175" y="80"/>
                </a:cubicBezTo>
                <a:cubicBezTo>
                  <a:pt x="170" y="80"/>
                  <a:pt x="162" y="82"/>
                  <a:pt x="152" y="86"/>
                </a:cubicBezTo>
                <a:cubicBezTo>
                  <a:pt x="147" y="88"/>
                  <a:pt x="143" y="90"/>
                  <a:pt x="138" y="92"/>
                </a:cubicBezTo>
                <a:cubicBezTo>
                  <a:pt x="134" y="94"/>
                  <a:pt x="129" y="96"/>
                  <a:pt x="125" y="99"/>
                </a:cubicBezTo>
                <a:cubicBezTo>
                  <a:pt x="116" y="103"/>
                  <a:pt x="107" y="107"/>
                  <a:pt x="98" y="111"/>
                </a:cubicBezTo>
                <a:cubicBezTo>
                  <a:pt x="88" y="115"/>
                  <a:pt x="80" y="117"/>
                  <a:pt x="74" y="117"/>
                </a:cubicBezTo>
                <a:cubicBezTo>
                  <a:pt x="71" y="117"/>
                  <a:pt x="67" y="116"/>
                  <a:pt x="65" y="115"/>
                </a:cubicBezTo>
                <a:lnTo>
                  <a:pt x="43" y="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582476" y="2510581"/>
            <a:ext cx="211743" cy="210114"/>
          </a:xfrm>
          <a:custGeom>
            <a:pathLst>
              <a:path extrusionOk="0" h="196" w="197">
                <a:moveTo>
                  <a:pt x="0" y="71"/>
                </a:moveTo>
                <a:cubicBezTo>
                  <a:pt x="0" y="10"/>
                  <a:pt x="0" y="10"/>
                  <a:pt x="0" y="10"/>
                </a:cubicBezTo>
                <a:cubicBezTo>
                  <a:pt x="0" y="9"/>
                  <a:pt x="1" y="7"/>
                  <a:pt x="1" y="6"/>
                </a:cubicBezTo>
                <a:cubicBezTo>
                  <a:pt x="2" y="5"/>
                  <a:pt x="3" y="4"/>
                  <a:pt x="4" y="3"/>
                </a:cubicBezTo>
                <a:cubicBezTo>
                  <a:pt x="5" y="2"/>
                  <a:pt x="6" y="1"/>
                  <a:pt x="7" y="1"/>
                </a:cubicBezTo>
                <a:cubicBezTo>
                  <a:pt x="8" y="0"/>
                  <a:pt x="9" y="0"/>
                  <a:pt x="11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3" y="0"/>
                  <a:pt x="74" y="0"/>
                  <a:pt x="75" y="1"/>
                </a:cubicBezTo>
                <a:cubicBezTo>
                  <a:pt x="195" y="121"/>
                  <a:pt x="195" y="121"/>
                  <a:pt x="195" y="121"/>
                </a:cubicBezTo>
                <a:cubicBezTo>
                  <a:pt x="195" y="121"/>
                  <a:pt x="195" y="121"/>
                  <a:pt x="195" y="121"/>
                </a:cubicBezTo>
                <a:cubicBezTo>
                  <a:pt x="196" y="122"/>
                  <a:pt x="197" y="123"/>
                  <a:pt x="197" y="125"/>
                </a:cubicBezTo>
                <a:cubicBezTo>
                  <a:pt x="197" y="126"/>
                  <a:pt x="196" y="127"/>
                  <a:pt x="195" y="128"/>
                </a:cubicBezTo>
                <a:cubicBezTo>
                  <a:pt x="195" y="128"/>
                  <a:pt x="195" y="128"/>
                  <a:pt x="195" y="128"/>
                </a:cubicBezTo>
                <a:cubicBezTo>
                  <a:pt x="129" y="195"/>
                  <a:pt x="129" y="195"/>
                  <a:pt x="129" y="195"/>
                </a:cubicBezTo>
                <a:cubicBezTo>
                  <a:pt x="128" y="196"/>
                  <a:pt x="127" y="196"/>
                  <a:pt x="126" y="196"/>
                </a:cubicBezTo>
                <a:cubicBezTo>
                  <a:pt x="124" y="196"/>
                  <a:pt x="123" y="196"/>
                  <a:pt x="122" y="195"/>
                </a:cubicBezTo>
                <a:cubicBezTo>
                  <a:pt x="122" y="194"/>
                  <a:pt x="122" y="194"/>
                  <a:pt x="121" y="19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3"/>
                  <a:pt x="0" y="72"/>
                  <a:pt x="0" y="71"/>
                </a:cubicBezTo>
                <a:close/>
                <a:moveTo>
                  <a:pt x="24" y="24"/>
                </a:moveTo>
                <a:cubicBezTo>
                  <a:pt x="23" y="25"/>
                  <a:pt x="23" y="26"/>
                  <a:pt x="22" y="27"/>
                </a:cubicBezTo>
                <a:cubicBezTo>
                  <a:pt x="22" y="28"/>
                  <a:pt x="21" y="30"/>
                  <a:pt x="21" y="31"/>
                </a:cubicBezTo>
                <a:cubicBezTo>
                  <a:pt x="21" y="32"/>
                  <a:pt x="22" y="34"/>
                  <a:pt x="22" y="35"/>
                </a:cubicBezTo>
                <a:cubicBezTo>
                  <a:pt x="23" y="36"/>
                  <a:pt x="23" y="37"/>
                  <a:pt x="24" y="38"/>
                </a:cubicBezTo>
                <a:cubicBezTo>
                  <a:pt x="25" y="39"/>
                  <a:pt x="26" y="40"/>
                  <a:pt x="28" y="41"/>
                </a:cubicBezTo>
                <a:cubicBezTo>
                  <a:pt x="29" y="41"/>
                  <a:pt x="30" y="41"/>
                  <a:pt x="32" y="41"/>
                </a:cubicBezTo>
                <a:cubicBezTo>
                  <a:pt x="33" y="41"/>
                  <a:pt x="34" y="41"/>
                  <a:pt x="36" y="41"/>
                </a:cubicBezTo>
                <a:cubicBezTo>
                  <a:pt x="37" y="40"/>
                  <a:pt x="38" y="39"/>
                  <a:pt x="39" y="38"/>
                </a:cubicBezTo>
                <a:cubicBezTo>
                  <a:pt x="41" y="36"/>
                  <a:pt x="42" y="34"/>
                  <a:pt x="42" y="31"/>
                </a:cubicBezTo>
                <a:cubicBezTo>
                  <a:pt x="42" y="28"/>
                  <a:pt x="41" y="26"/>
                  <a:pt x="39" y="24"/>
                </a:cubicBezTo>
                <a:cubicBezTo>
                  <a:pt x="37" y="22"/>
                  <a:pt x="34" y="21"/>
                  <a:pt x="32" y="21"/>
                </a:cubicBezTo>
                <a:cubicBezTo>
                  <a:pt x="29" y="21"/>
                  <a:pt x="26" y="22"/>
                  <a:pt x="24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2919635" y="2510581"/>
            <a:ext cx="211743" cy="231288"/>
          </a:xfrm>
          <a:custGeom>
            <a:pathLst>
              <a:path extrusionOk="0" h="215" w="196">
                <a:moveTo>
                  <a:pt x="0" y="71"/>
                </a:move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5"/>
                  <a:pt x="3" y="3"/>
                </a:cubicBezTo>
                <a:cubicBezTo>
                  <a:pt x="5" y="1"/>
                  <a:pt x="7" y="0"/>
                  <a:pt x="1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4" y="0"/>
                  <a:pt x="75" y="1"/>
                </a:cubicBezTo>
                <a:cubicBezTo>
                  <a:pt x="194" y="121"/>
                  <a:pt x="194" y="121"/>
                  <a:pt x="194" y="121"/>
                </a:cubicBezTo>
                <a:cubicBezTo>
                  <a:pt x="195" y="122"/>
                  <a:pt x="196" y="123"/>
                  <a:pt x="196" y="125"/>
                </a:cubicBezTo>
                <a:cubicBezTo>
                  <a:pt x="196" y="126"/>
                  <a:pt x="195" y="128"/>
                  <a:pt x="194" y="128"/>
                </a:cubicBezTo>
                <a:cubicBezTo>
                  <a:pt x="128" y="195"/>
                  <a:pt x="128" y="195"/>
                  <a:pt x="128" y="195"/>
                </a:cubicBezTo>
                <a:cubicBezTo>
                  <a:pt x="127" y="196"/>
                  <a:pt x="126" y="196"/>
                  <a:pt x="124" y="196"/>
                </a:cubicBezTo>
                <a:cubicBezTo>
                  <a:pt x="123" y="196"/>
                  <a:pt x="122" y="196"/>
                  <a:pt x="121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4"/>
                  <a:pt x="0" y="73"/>
                  <a:pt x="0" y="71"/>
                </a:cubicBezTo>
                <a:close/>
                <a:moveTo>
                  <a:pt x="6" y="91"/>
                </a:moveTo>
                <a:cubicBezTo>
                  <a:pt x="101" y="202"/>
                  <a:pt x="101" y="202"/>
                  <a:pt x="101" y="202"/>
                </a:cubicBezTo>
                <a:cubicBezTo>
                  <a:pt x="71" y="215"/>
                  <a:pt x="71" y="215"/>
                  <a:pt x="71" y="215"/>
                </a:cubicBezTo>
                <a:cubicBezTo>
                  <a:pt x="70" y="215"/>
                  <a:pt x="69" y="215"/>
                  <a:pt x="69" y="215"/>
                </a:cubicBezTo>
                <a:cubicBezTo>
                  <a:pt x="67" y="215"/>
                  <a:pt x="65" y="214"/>
                  <a:pt x="64" y="212"/>
                </a:cubicBezTo>
                <a:cubicBezTo>
                  <a:pt x="64" y="211"/>
                  <a:pt x="64" y="211"/>
                  <a:pt x="64" y="211"/>
                </a:cubicBezTo>
                <a:lnTo>
                  <a:pt x="6" y="91"/>
                </a:lnTo>
                <a:close/>
                <a:moveTo>
                  <a:pt x="6" y="107"/>
                </a:moveTo>
                <a:cubicBezTo>
                  <a:pt x="43" y="208"/>
                  <a:pt x="43" y="208"/>
                  <a:pt x="43" y="208"/>
                </a:cubicBezTo>
                <a:cubicBezTo>
                  <a:pt x="11" y="208"/>
                  <a:pt x="11" y="208"/>
                  <a:pt x="11" y="208"/>
                </a:cubicBezTo>
                <a:cubicBezTo>
                  <a:pt x="10" y="208"/>
                  <a:pt x="9" y="207"/>
                  <a:pt x="8" y="206"/>
                </a:cubicBezTo>
                <a:cubicBezTo>
                  <a:pt x="7" y="205"/>
                  <a:pt x="6" y="204"/>
                  <a:pt x="6" y="202"/>
                </a:cubicBezTo>
                <a:lnTo>
                  <a:pt x="6" y="107"/>
                </a:lnTo>
                <a:close/>
                <a:moveTo>
                  <a:pt x="23" y="24"/>
                </a:moveTo>
                <a:cubicBezTo>
                  <a:pt x="22" y="25"/>
                  <a:pt x="22" y="26"/>
                  <a:pt x="21" y="27"/>
                </a:cubicBezTo>
                <a:cubicBezTo>
                  <a:pt x="21" y="28"/>
                  <a:pt x="20" y="30"/>
                  <a:pt x="20" y="31"/>
                </a:cubicBezTo>
                <a:cubicBezTo>
                  <a:pt x="20" y="32"/>
                  <a:pt x="21" y="34"/>
                  <a:pt x="21" y="35"/>
                </a:cubicBezTo>
                <a:cubicBezTo>
                  <a:pt x="22" y="36"/>
                  <a:pt x="22" y="37"/>
                  <a:pt x="23" y="38"/>
                </a:cubicBezTo>
                <a:cubicBezTo>
                  <a:pt x="25" y="39"/>
                  <a:pt x="26" y="40"/>
                  <a:pt x="27" y="41"/>
                </a:cubicBezTo>
                <a:cubicBezTo>
                  <a:pt x="28" y="41"/>
                  <a:pt x="29" y="41"/>
                  <a:pt x="31" y="41"/>
                </a:cubicBezTo>
                <a:cubicBezTo>
                  <a:pt x="32" y="41"/>
                  <a:pt x="33" y="41"/>
                  <a:pt x="35" y="41"/>
                </a:cubicBezTo>
                <a:cubicBezTo>
                  <a:pt x="36" y="40"/>
                  <a:pt x="37" y="39"/>
                  <a:pt x="38" y="38"/>
                </a:cubicBezTo>
                <a:cubicBezTo>
                  <a:pt x="40" y="36"/>
                  <a:pt x="41" y="34"/>
                  <a:pt x="41" y="31"/>
                </a:cubicBezTo>
                <a:cubicBezTo>
                  <a:pt x="41" y="28"/>
                  <a:pt x="40" y="26"/>
                  <a:pt x="38" y="24"/>
                </a:cubicBezTo>
                <a:cubicBezTo>
                  <a:pt x="36" y="22"/>
                  <a:pt x="34" y="21"/>
                  <a:pt x="31" y="21"/>
                </a:cubicBezTo>
                <a:cubicBezTo>
                  <a:pt x="28" y="21"/>
                  <a:pt x="26" y="22"/>
                  <a:pt x="23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3266567" y="2499178"/>
            <a:ext cx="156364" cy="245948"/>
          </a:xfrm>
          <a:custGeom>
            <a:pathLst>
              <a:path extrusionOk="0" h="229" w="145">
                <a:moveTo>
                  <a:pt x="0" y="167"/>
                </a:moveTo>
                <a:cubicBezTo>
                  <a:pt x="9" y="167"/>
                  <a:pt x="16" y="164"/>
                  <a:pt x="22" y="158"/>
                </a:cubicBezTo>
                <a:cubicBezTo>
                  <a:pt x="28" y="151"/>
                  <a:pt x="31" y="144"/>
                  <a:pt x="31" y="135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24"/>
                  <a:pt x="33" y="18"/>
                  <a:pt x="38" y="12"/>
                </a:cubicBezTo>
                <a:cubicBezTo>
                  <a:pt x="42" y="7"/>
                  <a:pt x="48" y="3"/>
                  <a:pt x="55" y="1"/>
                </a:cubicBezTo>
                <a:cubicBezTo>
                  <a:pt x="57" y="4"/>
                  <a:pt x="60" y="7"/>
                  <a:pt x="62" y="10"/>
                </a:cubicBezTo>
                <a:cubicBezTo>
                  <a:pt x="64" y="14"/>
                  <a:pt x="66" y="17"/>
                  <a:pt x="67" y="21"/>
                </a:cubicBezTo>
                <a:cubicBezTo>
                  <a:pt x="69" y="25"/>
                  <a:pt x="70" y="29"/>
                  <a:pt x="71" y="33"/>
                </a:cubicBezTo>
                <a:cubicBezTo>
                  <a:pt x="72" y="38"/>
                  <a:pt x="73" y="42"/>
                  <a:pt x="73" y="47"/>
                </a:cubicBezTo>
                <a:cubicBezTo>
                  <a:pt x="73" y="165"/>
                  <a:pt x="73" y="165"/>
                  <a:pt x="73" y="165"/>
                </a:cubicBezTo>
                <a:cubicBezTo>
                  <a:pt x="69" y="166"/>
                  <a:pt x="66" y="167"/>
                  <a:pt x="62" y="167"/>
                </a:cubicBezTo>
                <a:lnTo>
                  <a:pt x="0" y="167"/>
                </a:lnTo>
                <a:close/>
                <a:moveTo>
                  <a:pt x="104" y="0"/>
                </a:moveTo>
                <a:cubicBezTo>
                  <a:pt x="115" y="0"/>
                  <a:pt x="125" y="6"/>
                  <a:pt x="133" y="16"/>
                </a:cubicBezTo>
                <a:cubicBezTo>
                  <a:pt x="141" y="26"/>
                  <a:pt x="145" y="38"/>
                  <a:pt x="145" y="52"/>
                </a:cubicBezTo>
                <a:cubicBezTo>
                  <a:pt x="145" y="229"/>
                  <a:pt x="145" y="229"/>
                  <a:pt x="145" y="229"/>
                </a:cubicBezTo>
                <a:cubicBezTo>
                  <a:pt x="114" y="198"/>
                  <a:pt x="114" y="198"/>
                  <a:pt x="114" y="198"/>
                </a:cubicBezTo>
                <a:cubicBezTo>
                  <a:pt x="83" y="229"/>
                  <a:pt x="83" y="229"/>
                  <a:pt x="83" y="229"/>
                </a:cubicBezTo>
                <a:cubicBezTo>
                  <a:pt x="83" y="52"/>
                  <a:pt x="83" y="52"/>
                  <a:pt x="83" y="52"/>
                </a:cubicBezTo>
                <a:cubicBezTo>
                  <a:pt x="83" y="41"/>
                  <a:pt x="81" y="32"/>
                  <a:pt x="78" y="23"/>
                </a:cubicBezTo>
                <a:cubicBezTo>
                  <a:pt x="75" y="14"/>
                  <a:pt x="70" y="6"/>
                  <a:pt x="64" y="0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3551605" y="2513838"/>
            <a:ext cx="268751" cy="219887"/>
          </a:xfrm>
          <a:custGeom>
            <a:pathLst>
              <a:path extrusionOk="0" h="204" w="250">
                <a:moveTo>
                  <a:pt x="0" y="204"/>
                </a:moveTo>
                <a:cubicBezTo>
                  <a:pt x="30" y="135"/>
                  <a:pt x="30" y="135"/>
                  <a:pt x="30" y="135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125" y="135"/>
                  <a:pt x="125" y="135"/>
                  <a:pt x="125" y="135"/>
                </a:cubicBezTo>
                <a:cubicBezTo>
                  <a:pt x="132" y="134"/>
                  <a:pt x="132" y="134"/>
                  <a:pt x="132" y="134"/>
                </a:cubicBezTo>
                <a:cubicBezTo>
                  <a:pt x="103" y="66"/>
                  <a:pt x="103" y="66"/>
                  <a:pt x="103" y="66"/>
                </a:cubicBezTo>
                <a:cubicBezTo>
                  <a:pt x="102" y="63"/>
                  <a:pt x="101" y="59"/>
                  <a:pt x="100" y="56"/>
                </a:cubicBezTo>
                <a:cubicBezTo>
                  <a:pt x="100" y="53"/>
                  <a:pt x="99" y="50"/>
                  <a:pt x="99" y="47"/>
                </a:cubicBezTo>
                <a:cubicBezTo>
                  <a:pt x="99" y="34"/>
                  <a:pt x="104" y="23"/>
                  <a:pt x="113" y="14"/>
                </a:cubicBezTo>
                <a:cubicBezTo>
                  <a:pt x="122" y="5"/>
                  <a:pt x="133" y="0"/>
                  <a:pt x="146" y="0"/>
                </a:cubicBezTo>
                <a:cubicBezTo>
                  <a:pt x="159" y="0"/>
                  <a:pt x="170" y="5"/>
                  <a:pt x="179" y="14"/>
                </a:cubicBezTo>
                <a:cubicBezTo>
                  <a:pt x="188" y="23"/>
                  <a:pt x="193" y="34"/>
                  <a:pt x="193" y="47"/>
                </a:cubicBezTo>
                <a:cubicBezTo>
                  <a:pt x="193" y="50"/>
                  <a:pt x="193" y="53"/>
                  <a:pt x="192" y="56"/>
                </a:cubicBezTo>
                <a:cubicBezTo>
                  <a:pt x="191" y="59"/>
                  <a:pt x="191" y="62"/>
                  <a:pt x="189" y="65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72" y="126"/>
                  <a:pt x="172" y="126"/>
                  <a:pt x="172" y="126"/>
                </a:cubicBezTo>
                <a:cubicBezTo>
                  <a:pt x="221" y="135"/>
                  <a:pt x="221" y="135"/>
                  <a:pt x="221" y="135"/>
                </a:cubicBezTo>
                <a:cubicBezTo>
                  <a:pt x="250" y="204"/>
                  <a:pt x="250" y="204"/>
                  <a:pt x="250" y="204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25" y="204"/>
                  <a:pt x="125" y="204"/>
                  <a:pt x="125" y="204"/>
                </a:cubicBezTo>
                <a:cubicBezTo>
                  <a:pt x="64" y="191"/>
                  <a:pt x="64" y="191"/>
                  <a:pt x="64" y="191"/>
                </a:cubicBezTo>
                <a:lnTo>
                  <a:pt x="0" y="204"/>
                </a:lnTo>
                <a:close/>
                <a:moveTo>
                  <a:pt x="16" y="195"/>
                </a:moveTo>
                <a:cubicBezTo>
                  <a:pt x="66" y="185"/>
                  <a:pt x="66" y="185"/>
                  <a:pt x="66" y="185"/>
                </a:cubicBezTo>
                <a:cubicBezTo>
                  <a:pt x="67" y="177"/>
                  <a:pt x="67" y="177"/>
                  <a:pt x="67" y="177"/>
                </a:cubicBezTo>
                <a:cubicBezTo>
                  <a:pt x="77" y="187"/>
                  <a:pt x="77" y="187"/>
                  <a:pt x="77" y="187"/>
                </a:cubicBezTo>
                <a:cubicBezTo>
                  <a:pt x="90" y="190"/>
                  <a:pt x="90" y="190"/>
                  <a:pt x="90" y="190"/>
                </a:cubicBezTo>
                <a:cubicBezTo>
                  <a:pt x="69" y="169"/>
                  <a:pt x="69" y="169"/>
                  <a:pt x="69" y="16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103" y="192"/>
                  <a:pt x="103" y="192"/>
                  <a:pt x="103" y="192"/>
                </a:cubicBezTo>
                <a:cubicBezTo>
                  <a:pt x="116" y="195"/>
                  <a:pt x="116" y="195"/>
                  <a:pt x="116" y="195"/>
                </a:cubicBezTo>
                <a:cubicBezTo>
                  <a:pt x="73" y="151"/>
                  <a:pt x="73" y="151"/>
                  <a:pt x="73" y="151"/>
                </a:cubicBezTo>
                <a:cubicBezTo>
                  <a:pt x="75" y="143"/>
                  <a:pt x="75" y="143"/>
                  <a:pt x="75" y="143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25" y="197"/>
                  <a:pt x="125" y="197"/>
                  <a:pt x="125" y="197"/>
                </a:cubicBezTo>
                <a:cubicBezTo>
                  <a:pt x="185" y="185"/>
                  <a:pt x="185" y="185"/>
                  <a:pt x="185" y="185"/>
                </a:cubicBezTo>
                <a:cubicBezTo>
                  <a:pt x="191" y="186"/>
                  <a:pt x="191" y="186"/>
                  <a:pt x="191" y="186"/>
                </a:cubicBezTo>
                <a:cubicBezTo>
                  <a:pt x="183" y="179"/>
                  <a:pt x="183" y="179"/>
                  <a:pt x="183" y="179"/>
                </a:cubicBezTo>
                <a:cubicBezTo>
                  <a:pt x="181" y="165"/>
                  <a:pt x="181" y="165"/>
                  <a:pt x="181" y="165"/>
                </a:cubicBezTo>
                <a:cubicBezTo>
                  <a:pt x="204" y="189"/>
                  <a:pt x="204" y="189"/>
                  <a:pt x="204" y="189"/>
                </a:cubicBezTo>
                <a:cubicBezTo>
                  <a:pt x="217" y="192"/>
                  <a:pt x="217" y="192"/>
                  <a:pt x="217" y="192"/>
                </a:cubicBezTo>
                <a:cubicBezTo>
                  <a:pt x="178" y="152"/>
                  <a:pt x="178" y="152"/>
                  <a:pt x="178" y="152"/>
                </a:cubicBezTo>
                <a:cubicBezTo>
                  <a:pt x="175" y="139"/>
                  <a:pt x="175" y="139"/>
                  <a:pt x="175" y="139"/>
                </a:cubicBezTo>
                <a:cubicBezTo>
                  <a:pt x="230" y="194"/>
                  <a:pt x="230" y="194"/>
                  <a:pt x="230" y="194"/>
                </a:cubicBezTo>
                <a:cubicBezTo>
                  <a:pt x="234" y="195"/>
                  <a:pt x="234" y="195"/>
                  <a:pt x="234" y="195"/>
                </a:cubicBezTo>
                <a:cubicBezTo>
                  <a:pt x="230" y="183"/>
                  <a:pt x="230" y="183"/>
                  <a:pt x="230" y="183"/>
                </a:cubicBezTo>
                <a:cubicBezTo>
                  <a:pt x="177" y="131"/>
                  <a:pt x="177" y="131"/>
                  <a:pt x="177" y="131"/>
                </a:cubicBezTo>
                <a:cubicBezTo>
                  <a:pt x="173" y="130"/>
                  <a:pt x="173" y="130"/>
                  <a:pt x="173" y="130"/>
                </a:cubicBezTo>
                <a:cubicBezTo>
                  <a:pt x="160" y="132"/>
                  <a:pt x="160" y="132"/>
                  <a:pt x="160" y="132"/>
                </a:cubicBezTo>
                <a:cubicBezTo>
                  <a:pt x="146" y="166"/>
                  <a:pt x="146" y="166"/>
                  <a:pt x="146" y="166"/>
                </a:cubicBezTo>
                <a:cubicBezTo>
                  <a:pt x="134" y="138"/>
                  <a:pt x="134" y="138"/>
                  <a:pt x="134" y="138"/>
                </a:cubicBezTo>
                <a:cubicBezTo>
                  <a:pt x="125" y="139"/>
                  <a:pt x="125" y="139"/>
                  <a:pt x="125" y="139"/>
                </a:cubicBezTo>
                <a:cubicBezTo>
                  <a:pt x="125" y="141"/>
                  <a:pt x="125" y="141"/>
                  <a:pt x="125" y="141"/>
                </a:cubicBezTo>
                <a:cubicBezTo>
                  <a:pt x="123" y="139"/>
                  <a:pt x="123" y="139"/>
                  <a:pt x="123" y="139"/>
                </a:cubicBezTo>
                <a:cubicBezTo>
                  <a:pt x="110" y="136"/>
                  <a:pt x="110" y="136"/>
                  <a:pt x="110" y="136"/>
                </a:cubicBezTo>
                <a:cubicBezTo>
                  <a:pt x="125" y="152"/>
                  <a:pt x="125" y="152"/>
                  <a:pt x="125" y="152"/>
                </a:cubicBezTo>
                <a:cubicBezTo>
                  <a:pt x="125" y="162"/>
                  <a:pt x="125" y="162"/>
                  <a:pt x="125" y="162"/>
                </a:cubicBezTo>
                <a:cubicBezTo>
                  <a:pt x="97" y="134"/>
                  <a:pt x="97" y="134"/>
                  <a:pt x="97" y="134"/>
                </a:cubicBezTo>
                <a:cubicBezTo>
                  <a:pt x="84" y="131"/>
                  <a:pt x="84" y="131"/>
                  <a:pt x="84" y="131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5" y="183"/>
                  <a:pt x="125" y="183"/>
                  <a:pt x="125" y="183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78" y="130"/>
                  <a:pt x="78" y="130"/>
                  <a:pt x="78" y="130"/>
                </a:cubicBezTo>
                <a:cubicBezTo>
                  <a:pt x="38" y="139"/>
                  <a:pt x="38" y="139"/>
                  <a:pt x="38" y="139"/>
                </a:cubicBezTo>
                <a:lnTo>
                  <a:pt x="16" y="195"/>
                </a:lnTo>
                <a:close/>
                <a:moveTo>
                  <a:pt x="123" y="47"/>
                </a:moveTo>
                <a:cubicBezTo>
                  <a:pt x="123" y="53"/>
                  <a:pt x="125" y="59"/>
                  <a:pt x="130" y="63"/>
                </a:cubicBezTo>
                <a:cubicBezTo>
                  <a:pt x="134" y="68"/>
                  <a:pt x="140" y="70"/>
                  <a:pt x="146" y="70"/>
                </a:cubicBezTo>
                <a:cubicBezTo>
                  <a:pt x="152" y="70"/>
                  <a:pt x="158" y="68"/>
                  <a:pt x="162" y="63"/>
                </a:cubicBezTo>
                <a:cubicBezTo>
                  <a:pt x="167" y="59"/>
                  <a:pt x="169" y="53"/>
                  <a:pt x="169" y="47"/>
                </a:cubicBezTo>
                <a:cubicBezTo>
                  <a:pt x="169" y="40"/>
                  <a:pt x="167" y="35"/>
                  <a:pt x="162" y="30"/>
                </a:cubicBezTo>
                <a:cubicBezTo>
                  <a:pt x="158" y="26"/>
                  <a:pt x="152" y="23"/>
                  <a:pt x="146" y="23"/>
                </a:cubicBezTo>
                <a:cubicBezTo>
                  <a:pt x="140" y="23"/>
                  <a:pt x="134" y="26"/>
                  <a:pt x="130" y="30"/>
                </a:cubicBezTo>
                <a:cubicBezTo>
                  <a:pt x="125" y="35"/>
                  <a:pt x="123" y="41"/>
                  <a:pt x="123" y="47"/>
                </a:cubicBezTo>
                <a:close/>
                <a:moveTo>
                  <a:pt x="190" y="134"/>
                </a:moveTo>
                <a:cubicBezTo>
                  <a:pt x="223" y="166"/>
                  <a:pt x="223" y="166"/>
                  <a:pt x="223" y="166"/>
                </a:cubicBezTo>
                <a:cubicBezTo>
                  <a:pt x="217" y="150"/>
                  <a:pt x="217" y="150"/>
                  <a:pt x="217" y="150"/>
                </a:cubicBezTo>
                <a:cubicBezTo>
                  <a:pt x="204" y="137"/>
                  <a:pt x="204" y="137"/>
                  <a:pt x="204" y="137"/>
                </a:cubicBezTo>
                <a:lnTo>
                  <a:pt x="190" y="1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3949030" y="2510581"/>
            <a:ext cx="135190" cy="237803"/>
          </a:xfrm>
          <a:custGeom>
            <a:pathLst>
              <a:path extrusionOk="0" h="221" w="125">
                <a:moveTo>
                  <a:pt x="0" y="62"/>
                </a:moveTo>
                <a:cubicBezTo>
                  <a:pt x="0" y="45"/>
                  <a:pt x="6" y="30"/>
                  <a:pt x="18" y="18"/>
                </a:cubicBezTo>
                <a:cubicBezTo>
                  <a:pt x="31" y="6"/>
                  <a:pt x="45" y="0"/>
                  <a:pt x="63" y="0"/>
                </a:cubicBezTo>
                <a:cubicBezTo>
                  <a:pt x="80" y="0"/>
                  <a:pt x="94" y="6"/>
                  <a:pt x="107" y="18"/>
                </a:cubicBezTo>
                <a:cubicBezTo>
                  <a:pt x="119" y="30"/>
                  <a:pt x="125" y="45"/>
                  <a:pt x="125" y="62"/>
                </a:cubicBezTo>
                <a:cubicBezTo>
                  <a:pt x="125" y="71"/>
                  <a:pt x="123" y="79"/>
                  <a:pt x="120" y="87"/>
                </a:cubicBezTo>
                <a:cubicBezTo>
                  <a:pt x="63" y="221"/>
                  <a:pt x="63" y="221"/>
                  <a:pt x="63" y="221"/>
                </a:cubicBezTo>
                <a:cubicBezTo>
                  <a:pt x="6" y="88"/>
                  <a:pt x="6" y="88"/>
                  <a:pt x="6" y="88"/>
                </a:cubicBezTo>
                <a:cubicBezTo>
                  <a:pt x="4" y="83"/>
                  <a:pt x="3" y="79"/>
                  <a:pt x="2" y="75"/>
                </a:cubicBezTo>
                <a:cubicBezTo>
                  <a:pt x="1" y="71"/>
                  <a:pt x="0" y="67"/>
                  <a:pt x="0" y="62"/>
                </a:cubicBezTo>
                <a:close/>
                <a:moveTo>
                  <a:pt x="40" y="40"/>
                </a:moveTo>
                <a:cubicBezTo>
                  <a:pt x="34" y="46"/>
                  <a:pt x="31" y="53"/>
                  <a:pt x="31" y="62"/>
                </a:cubicBezTo>
                <a:cubicBezTo>
                  <a:pt x="31" y="71"/>
                  <a:pt x="34" y="78"/>
                  <a:pt x="40" y="84"/>
                </a:cubicBezTo>
                <a:cubicBezTo>
                  <a:pt x="47" y="90"/>
                  <a:pt x="54" y="93"/>
                  <a:pt x="63" y="93"/>
                </a:cubicBezTo>
                <a:cubicBezTo>
                  <a:pt x="71" y="93"/>
                  <a:pt x="78" y="90"/>
                  <a:pt x="85" y="84"/>
                </a:cubicBezTo>
                <a:cubicBezTo>
                  <a:pt x="91" y="78"/>
                  <a:pt x="94" y="71"/>
                  <a:pt x="94" y="62"/>
                </a:cubicBezTo>
                <a:cubicBezTo>
                  <a:pt x="94" y="53"/>
                  <a:pt x="91" y="46"/>
                  <a:pt x="85" y="40"/>
                </a:cubicBezTo>
                <a:cubicBezTo>
                  <a:pt x="78" y="34"/>
                  <a:pt x="71" y="31"/>
                  <a:pt x="63" y="31"/>
                </a:cubicBezTo>
                <a:cubicBezTo>
                  <a:pt x="54" y="31"/>
                  <a:pt x="47" y="34"/>
                  <a:pt x="40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235697" y="2520353"/>
            <a:ext cx="229660" cy="213372"/>
          </a:xfrm>
          <a:custGeom>
            <a:pathLst>
              <a:path extrusionOk="0" h="198" w="214">
                <a:moveTo>
                  <a:pt x="0" y="94"/>
                </a:moveTo>
                <a:cubicBezTo>
                  <a:pt x="0" y="88"/>
                  <a:pt x="2" y="83"/>
                  <a:pt x="6" y="79"/>
                </a:cubicBezTo>
                <a:cubicBezTo>
                  <a:pt x="10" y="75"/>
                  <a:pt x="15" y="73"/>
                  <a:pt x="21" y="73"/>
                </a:cubicBezTo>
                <a:cubicBezTo>
                  <a:pt x="40" y="73"/>
                  <a:pt x="40" y="73"/>
                  <a:pt x="40" y="73"/>
                </a:cubicBezTo>
                <a:cubicBezTo>
                  <a:pt x="38" y="75"/>
                  <a:pt x="36" y="78"/>
                  <a:pt x="32" y="83"/>
                </a:cubicBezTo>
                <a:cubicBezTo>
                  <a:pt x="21" y="83"/>
                  <a:pt x="21" y="83"/>
                  <a:pt x="21" y="83"/>
                </a:cubicBezTo>
                <a:cubicBezTo>
                  <a:pt x="19" y="83"/>
                  <a:pt x="18" y="84"/>
                  <a:pt x="17" y="84"/>
                </a:cubicBezTo>
                <a:cubicBezTo>
                  <a:pt x="15" y="85"/>
                  <a:pt x="14" y="85"/>
                  <a:pt x="13" y="86"/>
                </a:cubicBezTo>
                <a:cubicBezTo>
                  <a:pt x="12" y="87"/>
                  <a:pt x="12" y="88"/>
                  <a:pt x="11" y="90"/>
                </a:cubicBezTo>
                <a:cubicBezTo>
                  <a:pt x="10" y="91"/>
                  <a:pt x="10" y="92"/>
                  <a:pt x="10" y="94"/>
                </a:cubicBezTo>
                <a:cubicBezTo>
                  <a:pt x="10" y="177"/>
                  <a:pt x="10" y="177"/>
                  <a:pt x="10" y="177"/>
                </a:cubicBezTo>
                <a:cubicBezTo>
                  <a:pt x="10" y="178"/>
                  <a:pt x="10" y="180"/>
                  <a:pt x="11" y="181"/>
                </a:cubicBezTo>
                <a:cubicBezTo>
                  <a:pt x="12" y="182"/>
                  <a:pt x="12" y="183"/>
                  <a:pt x="13" y="184"/>
                </a:cubicBezTo>
                <a:cubicBezTo>
                  <a:pt x="14" y="185"/>
                  <a:pt x="15" y="186"/>
                  <a:pt x="17" y="186"/>
                </a:cubicBezTo>
                <a:cubicBezTo>
                  <a:pt x="18" y="187"/>
                  <a:pt x="19" y="187"/>
                  <a:pt x="21" y="187"/>
                </a:cubicBezTo>
                <a:cubicBezTo>
                  <a:pt x="145" y="187"/>
                  <a:pt x="145" y="187"/>
                  <a:pt x="145" y="187"/>
                </a:cubicBezTo>
                <a:cubicBezTo>
                  <a:pt x="148" y="187"/>
                  <a:pt x="151" y="186"/>
                  <a:pt x="153" y="184"/>
                </a:cubicBezTo>
                <a:cubicBezTo>
                  <a:pt x="155" y="182"/>
                  <a:pt x="156" y="180"/>
                  <a:pt x="156" y="177"/>
                </a:cubicBezTo>
                <a:cubicBezTo>
                  <a:pt x="156" y="163"/>
                  <a:pt x="156" y="163"/>
                  <a:pt x="156" y="163"/>
                </a:cubicBezTo>
                <a:cubicBezTo>
                  <a:pt x="166" y="152"/>
                  <a:pt x="166" y="152"/>
                  <a:pt x="166" y="152"/>
                </a:cubicBezTo>
                <a:cubicBezTo>
                  <a:pt x="166" y="177"/>
                  <a:pt x="166" y="177"/>
                  <a:pt x="166" y="177"/>
                </a:cubicBezTo>
                <a:cubicBezTo>
                  <a:pt x="166" y="183"/>
                  <a:pt x="164" y="188"/>
                  <a:pt x="160" y="192"/>
                </a:cubicBezTo>
                <a:cubicBezTo>
                  <a:pt x="156" y="196"/>
                  <a:pt x="151" y="198"/>
                  <a:pt x="145" y="198"/>
                </a:cubicBezTo>
                <a:cubicBezTo>
                  <a:pt x="21" y="198"/>
                  <a:pt x="21" y="198"/>
                  <a:pt x="21" y="198"/>
                </a:cubicBezTo>
                <a:cubicBezTo>
                  <a:pt x="15" y="198"/>
                  <a:pt x="10" y="196"/>
                  <a:pt x="6" y="192"/>
                </a:cubicBezTo>
                <a:cubicBezTo>
                  <a:pt x="2" y="188"/>
                  <a:pt x="0" y="183"/>
                  <a:pt x="0" y="177"/>
                </a:cubicBezTo>
                <a:lnTo>
                  <a:pt x="0" y="94"/>
                </a:lnTo>
                <a:close/>
                <a:moveTo>
                  <a:pt x="37" y="146"/>
                </a:moveTo>
                <a:cubicBezTo>
                  <a:pt x="37" y="131"/>
                  <a:pt x="40" y="118"/>
                  <a:pt x="45" y="105"/>
                </a:cubicBezTo>
                <a:cubicBezTo>
                  <a:pt x="51" y="93"/>
                  <a:pt x="58" y="82"/>
                  <a:pt x="67" y="72"/>
                </a:cubicBezTo>
                <a:cubicBezTo>
                  <a:pt x="77" y="63"/>
                  <a:pt x="88" y="56"/>
                  <a:pt x="100" y="50"/>
                </a:cubicBezTo>
                <a:cubicBezTo>
                  <a:pt x="113" y="45"/>
                  <a:pt x="127" y="42"/>
                  <a:pt x="141" y="42"/>
                </a:cubicBezTo>
                <a:cubicBezTo>
                  <a:pt x="141" y="0"/>
                  <a:pt x="141" y="0"/>
                  <a:pt x="141" y="0"/>
                </a:cubicBezTo>
                <a:cubicBezTo>
                  <a:pt x="214" y="73"/>
                  <a:pt x="214" y="73"/>
                  <a:pt x="214" y="73"/>
                </a:cubicBezTo>
                <a:cubicBezTo>
                  <a:pt x="141" y="146"/>
                  <a:pt x="141" y="146"/>
                  <a:pt x="141" y="146"/>
                </a:cubicBezTo>
                <a:cubicBezTo>
                  <a:pt x="141" y="104"/>
                  <a:pt x="141" y="104"/>
                  <a:pt x="141" y="104"/>
                </a:cubicBezTo>
                <a:cubicBezTo>
                  <a:pt x="122" y="104"/>
                  <a:pt x="105" y="106"/>
                  <a:pt x="89" y="110"/>
                </a:cubicBezTo>
                <a:cubicBezTo>
                  <a:pt x="73" y="113"/>
                  <a:pt x="60" y="119"/>
                  <a:pt x="51" y="125"/>
                </a:cubicBezTo>
                <a:cubicBezTo>
                  <a:pt x="42" y="131"/>
                  <a:pt x="37" y="138"/>
                  <a:pt x="37" y="1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4589143" y="2504065"/>
            <a:ext cx="177538" cy="236175"/>
          </a:xfrm>
          <a:custGeom>
            <a:pathLst>
              <a:path extrusionOk="0" h="219" w="166">
                <a:moveTo>
                  <a:pt x="0" y="110"/>
                </a:moveTo>
                <a:cubicBezTo>
                  <a:pt x="0" y="104"/>
                  <a:pt x="0" y="99"/>
                  <a:pt x="2" y="93"/>
                </a:cubicBezTo>
                <a:cubicBezTo>
                  <a:pt x="3" y="88"/>
                  <a:pt x="4" y="82"/>
                  <a:pt x="6" y="77"/>
                </a:cubicBezTo>
                <a:cubicBezTo>
                  <a:pt x="8" y="72"/>
                  <a:pt x="11" y="68"/>
                  <a:pt x="14" y="63"/>
                </a:cubicBezTo>
                <a:cubicBezTo>
                  <a:pt x="17" y="59"/>
                  <a:pt x="20" y="55"/>
                  <a:pt x="24" y="51"/>
                </a:cubicBezTo>
                <a:cubicBezTo>
                  <a:pt x="32" y="43"/>
                  <a:pt x="40" y="38"/>
                  <a:pt x="50" y="33"/>
                </a:cubicBezTo>
                <a:cubicBezTo>
                  <a:pt x="61" y="29"/>
                  <a:pt x="71" y="27"/>
                  <a:pt x="83" y="27"/>
                </a:cubicBezTo>
                <a:cubicBezTo>
                  <a:pt x="83" y="0"/>
                  <a:pt x="83" y="0"/>
                  <a:pt x="83" y="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83" y="84"/>
                  <a:pt x="83" y="84"/>
                  <a:pt x="83" y="84"/>
                </a:cubicBezTo>
                <a:cubicBezTo>
                  <a:pt x="83" y="58"/>
                  <a:pt x="83" y="58"/>
                  <a:pt x="83" y="58"/>
                </a:cubicBezTo>
                <a:cubicBezTo>
                  <a:pt x="69" y="58"/>
                  <a:pt x="56" y="63"/>
                  <a:pt x="46" y="73"/>
                </a:cubicBezTo>
                <a:cubicBezTo>
                  <a:pt x="36" y="83"/>
                  <a:pt x="31" y="95"/>
                  <a:pt x="31" y="110"/>
                </a:cubicBezTo>
                <a:cubicBezTo>
                  <a:pt x="31" y="116"/>
                  <a:pt x="32" y="122"/>
                  <a:pt x="34" y="128"/>
                </a:cubicBezTo>
                <a:cubicBezTo>
                  <a:pt x="7" y="144"/>
                  <a:pt x="7" y="144"/>
                  <a:pt x="7" y="144"/>
                </a:cubicBezTo>
                <a:cubicBezTo>
                  <a:pt x="2" y="133"/>
                  <a:pt x="0" y="122"/>
                  <a:pt x="0" y="110"/>
                </a:cubicBezTo>
                <a:close/>
                <a:moveTo>
                  <a:pt x="12" y="177"/>
                </a:moveTo>
                <a:cubicBezTo>
                  <a:pt x="83" y="136"/>
                  <a:pt x="83" y="136"/>
                  <a:pt x="83" y="136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97" y="162"/>
                  <a:pt x="110" y="157"/>
                  <a:pt x="120" y="147"/>
                </a:cubicBezTo>
                <a:cubicBezTo>
                  <a:pt x="130" y="136"/>
                  <a:pt x="135" y="124"/>
                  <a:pt x="135" y="110"/>
                </a:cubicBezTo>
                <a:cubicBezTo>
                  <a:pt x="135" y="104"/>
                  <a:pt x="134" y="98"/>
                  <a:pt x="132" y="92"/>
                </a:cubicBezTo>
                <a:cubicBezTo>
                  <a:pt x="159" y="76"/>
                  <a:pt x="159" y="76"/>
                  <a:pt x="159" y="76"/>
                </a:cubicBezTo>
                <a:cubicBezTo>
                  <a:pt x="164" y="86"/>
                  <a:pt x="166" y="98"/>
                  <a:pt x="166" y="110"/>
                </a:cubicBezTo>
                <a:cubicBezTo>
                  <a:pt x="166" y="115"/>
                  <a:pt x="166" y="121"/>
                  <a:pt x="164" y="126"/>
                </a:cubicBezTo>
                <a:cubicBezTo>
                  <a:pt x="163" y="132"/>
                  <a:pt x="162" y="137"/>
                  <a:pt x="160" y="142"/>
                </a:cubicBezTo>
                <a:cubicBezTo>
                  <a:pt x="158" y="147"/>
                  <a:pt x="155" y="152"/>
                  <a:pt x="152" y="156"/>
                </a:cubicBezTo>
                <a:cubicBezTo>
                  <a:pt x="149" y="161"/>
                  <a:pt x="146" y="165"/>
                  <a:pt x="142" y="168"/>
                </a:cubicBezTo>
                <a:cubicBezTo>
                  <a:pt x="134" y="176"/>
                  <a:pt x="126" y="182"/>
                  <a:pt x="116" y="186"/>
                </a:cubicBezTo>
                <a:cubicBezTo>
                  <a:pt x="105" y="191"/>
                  <a:pt x="95" y="193"/>
                  <a:pt x="83" y="193"/>
                </a:cubicBezTo>
                <a:cubicBezTo>
                  <a:pt x="83" y="219"/>
                  <a:pt x="83" y="219"/>
                  <a:pt x="83" y="219"/>
                </a:cubicBezTo>
                <a:lnTo>
                  <a:pt x="12" y="1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918159" y="2504065"/>
            <a:ext cx="179167" cy="206857"/>
          </a:xfrm>
          <a:custGeom>
            <a:pathLst>
              <a:path extrusionOk="0" h="193" w="166">
                <a:moveTo>
                  <a:pt x="0" y="11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97"/>
                  <a:pt x="2" y="87"/>
                  <a:pt x="6" y="77"/>
                </a:cubicBezTo>
                <a:cubicBezTo>
                  <a:pt x="11" y="67"/>
                  <a:pt x="17" y="58"/>
                  <a:pt x="24" y="51"/>
                </a:cubicBezTo>
                <a:cubicBezTo>
                  <a:pt x="31" y="43"/>
                  <a:pt x="40" y="38"/>
                  <a:pt x="50" y="33"/>
                </a:cubicBezTo>
                <a:cubicBezTo>
                  <a:pt x="61" y="29"/>
                  <a:pt x="72" y="27"/>
                  <a:pt x="83" y="27"/>
                </a:cubicBezTo>
                <a:cubicBezTo>
                  <a:pt x="83" y="0"/>
                  <a:pt x="83" y="0"/>
                  <a:pt x="83" y="0"/>
                </a:cubicBezTo>
                <a:cubicBezTo>
                  <a:pt x="155" y="42"/>
                  <a:pt x="155" y="42"/>
                  <a:pt x="155" y="42"/>
                </a:cubicBezTo>
                <a:cubicBezTo>
                  <a:pt x="83" y="84"/>
                  <a:pt x="83" y="84"/>
                  <a:pt x="83" y="84"/>
                </a:cubicBezTo>
                <a:cubicBezTo>
                  <a:pt x="83" y="58"/>
                  <a:pt x="83" y="58"/>
                  <a:pt x="83" y="58"/>
                </a:cubicBezTo>
                <a:cubicBezTo>
                  <a:pt x="69" y="58"/>
                  <a:pt x="57" y="63"/>
                  <a:pt x="46" y="73"/>
                </a:cubicBezTo>
                <a:cubicBezTo>
                  <a:pt x="36" y="83"/>
                  <a:pt x="31" y="95"/>
                  <a:pt x="31" y="110"/>
                </a:cubicBezTo>
                <a:cubicBezTo>
                  <a:pt x="31" y="115"/>
                  <a:pt x="32" y="122"/>
                  <a:pt x="35" y="128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8" y="138"/>
                  <a:pt x="45" y="146"/>
                  <a:pt x="54" y="153"/>
                </a:cubicBezTo>
                <a:cubicBezTo>
                  <a:pt x="62" y="159"/>
                  <a:pt x="71" y="162"/>
                  <a:pt x="80" y="162"/>
                </a:cubicBezTo>
                <a:cubicBezTo>
                  <a:pt x="81" y="162"/>
                  <a:pt x="81" y="162"/>
                  <a:pt x="82" y="162"/>
                </a:cubicBezTo>
                <a:cubicBezTo>
                  <a:pt x="82" y="162"/>
                  <a:pt x="83" y="162"/>
                  <a:pt x="83" y="162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85" y="162"/>
                  <a:pt x="86" y="162"/>
                  <a:pt x="86" y="161"/>
                </a:cubicBezTo>
                <a:cubicBezTo>
                  <a:pt x="87" y="161"/>
                  <a:pt x="88" y="161"/>
                  <a:pt x="89" y="161"/>
                </a:cubicBezTo>
                <a:cubicBezTo>
                  <a:pt x="89" y="161"/>
                  <a:pt x="90" y="161"/>
                  <a:pt x="91" y="161"/>
                </a:cubicBezTo>
                <a:cubicBezTo>
                  <a:pt x="91" y="161"/>
                  <a:pt x="92" y="161"/>
                  <a:pt x="93" y="161"/>
                </a:cubicBezTo>
                <a:cubicBezTo>
                  <a:pt x="96" y="160"/>
                  <a:pt x="98" y="159"/>
                  <a:pt x="101" y="158"/>
                </a:cubicBezTo>
                <a:cubicBezTo>
                  <a:pt x="111" y="155"/>
                  <a:pt x="119" y="148"/>
                  <a:pt x="126" y="139"/>
                </a:cubicBezTo>
                <a:cubicBezTo>
                  <a:pt x="132" y="131"/>
                  <a:pt x="135" y="121"/>
                  <a:pt x="135" y="110"/>
                </a:cubicBezTo>
                <a:cubicBezTo>
                  <a:pt x="135" y="104"/>
                  <a:pt x="134" y="98"/>
                  <a:pt x="132" y="91"/>
                </a:cubicBezTo>
                <a:cubicBezTo>
                  <a:pt x="159" y="76"/>
                  <a:pt x="159" y="76"/>
                  <a:pt x="159" y="76"/>
                </a:cubicBezTo>
                <a:cubicBezTo>
                  <a:pt x="164" y="86"/>
                  <a:pt x="166" y="98"/>
                  <a:pt x="166" y="110"/>
                </a:cubicBezTo>
                <a:cubicBezTo>
                  <a:pt x="166" y="124"/>
                  <a:pt x="163" y="136"/>
                  <a:pt x="157" y="148"/>
                </a:cubicBezTo>
                <a:cubicBezTo>
                  <a:pt x="151" y="160"/>
                  <a:pt x="142" y="170"/>
                  <a:pt x="131" y="178"/>
                </a:cubicBezTo>
                <a:cubicBezTo>
                  <a:pt x="120" y="186"/>
                  <a:pt x="107" y="190"/>
                  <a:pt x="94" y="192"/>
                </a:cubicBezTo>
                <a:cubicBezTo>
                  <a:pt x="90" y="193"/>
                  <a:pt x="87" y="193"/>
                  <a:pt x="83" y="193"/>
                </a:cubicBezTo>
                <a:cubicBezTo>
                  <a:pt x="72" y="193"/>
                  <a:pt x="61" y="191"/>
                  <a:pt x="51" y="186"/>
                </a:cubicBezTo>
                <a:cubicBezTo>
                  <a:pt x="40" y="182"/>
                  <a:pt x="32" y="176"/>
                  <a:pt x="24" y="169"/>
                </a:cubicBezTo>
                <a:cubicBezTo>
                  <a:pt x="17" y="161"/>
                  <a:pt x="11" y="153"/>
                  <a:pt x="6" y="142"/>
                </a:cubicBezTo>
                <a:cubicBezTo>
                  <a:pt x="2" y="132"/>
                  <a:pt x="0" y="121"/>
                  <a:pt x="0" y="1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226000" y="2510581"/>
            <a:ext cx="224773" cy="223145"/>
          </a:xfrm>
          <a:custGeom>
            <a:pathLst>
              <a:path extrusionOk="0" h="137" w="138">
                <a:moveTo>
                  <a:pt x="0" y="89"/>
                </a:moveTo>
                <a:lnTo>
                  <a:pt x="0" y="48"/>
                </a:lnTo>
                <a:lnTo>
                  <a:pt x="48" y="48"/>
                </a:lnTo>
                <a:lnTo>
                  <a:pt x="48" y="0"/>
                </a:lnTo>
                <a:lnTo>
                  <a:pt x="90" y="0"/>
                </a:lnTo>
                <a:lnTo>
                  <a:pt x="90" y="48"/>
                </a:lnTo>
                <a:lnTo>
                  <a:pt x="138" y="48"/>
                </a:lnTo>
                <a:lnTo>
                  <a:pt x="138" y="89"/>
                </a:lnTo>
                <a:lnTo>
                  <a:pt x="90" y="89"/>
                </a:lnTo>
                <a:lnTo>
                  <a:pt x="90" y="137"/>
                </a:lnTo>
                <a:lnTo>
                  <a:pt x="48" y="137"/>
                </a:lnTo>
                <a:lnTo>
                  <a:pt x="48" y="89"/>
                </a:lnTo>
                <a:lnTo>
                  <a:pt x="0" y="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5595735" y="2538269"/>
            <a:ext cx="146591" cy="195455"/>
          </a:xfrm>
          <a:custGeom>
            <a:pathLst>
              <a:path extrusionOk="0" h="182" w="135">
                <a:moveTo>
                  <a:pt x="0" y="182"/>
                </a:moveTo>
                <a:cubicBezTo>
                  <a:pt x="0" y="78"/>
                  <a:pt x="0" y="78"/>
                  <a:pt x="0" y="78"/>
                </a:cubicBezTo>
                <a:cubicBezTo>
                  <a:pt x="21" y="78"/>
                  <a:pt x="21" y="78"/>
                  <a:pt x="21" y="78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34"/>
                  <a:pt x="25" y="23"/>
                  <a:pt x="34" y="14"/>
                </a:cubicBezTo>
                <a:cubicBezTo>
                  <a:pt x="44" y="4"/>
                  <a:pt x="55" y="0"/>
                  <a:pt x="68" y="0"/>
                </a:cubicBezTo>
                <a:cubicBezTo>
                  <a:pt x="81" y="0"/>
                  <a:pt x="92" y="4"/>
                  <a:pt x="101" y="14"/>
                </a:cubicBezTo>
                <a:cubicBezTo>
                  <a:pt x="110" y="23"/>
                  <a:pt x="114" y="34"/>
                  <a:pt x="114" y="47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135" y="182"/>
                  <a:pt x="135" y="182"/>
                  <a:pt x="135" y="182"/>
                </a:cubicBezTo>
                <a:lnTo>
                  <a:pt x="0" y="182"/>
                </a:lnTo>
                <a:close/>
                <a:moveTo>
                  <a:pt x="42" y="78"/>
                </a:moveTo>
                <a:cubicBezTo>
                  <a:pt x="94" y="78"/>
                  <a:pt x="94" y="78"/>
                  <a:pt x="94" y="78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9"/>
                  <a:pt x="91" y="33"/>
                  <a:pt x="86" y="28"/>
                </a:cubicBezTo>
                <a:cubicBezTo>
                  <a:pt x="81" y="23"/>
                  <a:pt x="75" y="21"/>
                  <a:pt x="68" y="21"/>
                </a:cubicBezTo>
                <a:cubicBezTo>
                  <a:pt x="61" y="21"/>
                  <a:pt x="54" y="23"/>
                  <a:pt x="49" y="28"/>
                </a:cubicBezTo>
                <a:cubicBezTo>
                  <a:pt x="44" y="33"/>
                  <a:pt x="42" y="39"/>
                  <a:pt x="42" y="47"/>
                </a:cubicBezTo>
                <a:lnTo>
                  <a:pt x="42" y="78"/>
                </a:lnTo>
                <a:close/>
                <a:moveTo>
                  <a:pt x="57" y="119"/>
                </a:moveTo>
                <a:cubicBezTo>
                  <a:pt x="57" y="123"/>
                  <a:pt x="59" y="126"/>
                  <a:pt x="63" y="128"/>
                </a:cubicBezTo>
                <a:cubicBezTo>
                  <a:pt x="63" y="151"/>
                  <a:pt x="63" y="151"/>
                  <a:pt x="63" y="151"/>
                </a:cubicBezTo>
                <a:cubicBezTo>
                  <a:pt x="73" y="151"/>
                  <a:pt x="73" y="151"/>
                  <a:pt x="73" y="151"/>
                </a:cubicBezTo>
                <a:cubicBezTo>
                  <a:pt x="73" y="128"/>
                  <a:pt x="73" y="128"/>
                  <a:pt x="73" y="128"/>
                </a:cubicBezTo>
                <a:cubicBezTo>
                  <a:pt x="76" y="126"/>
                  <a:pt x="78" y="123"/>
                  <a:pt x="78" y="119"/>
                </a:cubicBezTo>
                <a:cubicBezTo>
                  <a:pt x="78" y="118"/>
                  <a:pt x="78" y="117"/>
                  <a:pt x="77" y="115"/>
                </a:cubicBezTo>
                <a:cubicBezTo>
                  <a:pt x="77" y="114"/>
                  <a:pt x="76" y="113"/>
                  <a:pt x="75" y="112"/>
                </a:cubicBezTo>
                <a:cubicBezTo>
                  <a:pt x="74" y="111"/>
                  <a:pt x="73" y="110"/>
                  <a:pt x="72" y="110"/>
                </a:cubicBezTo>
                <a:cubicBezTo>
                  <a:pt x="71" y="109"/>
                  <a:pt x="69" y="109"/>
                  <a:pt x="68" y="109"/>
                </a:cubicBezTo>
                <a:cubicBezTo>
                  <a:pt x="66" y="109"/>
                  <a:pt x="65" y="109"/>
                  <a:pt x="64" y="110"/>
                </a:cubicBezTo>
                <a:cubicBezTo>
                  <a:pt x="62" y="110"/>
                  <a:pt x="61" y="111"/>
                  <a:pt x="60" y="112"/>
                </a:cubicBezTo>
                <a:cubicBezTo>
                  <a:pt x="59" y="113"/>
                  <a:pt x="59" y="114"/>
                  <a:pt x="58" y="115"/>
                </a:cubicBezTo>
                <a:cubicBezTo>
                  <a:pt x="58" y="117"/>
                  <a:pt x="57" y="118"/>
                  <a:pt x="57" y="1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6045280" y="2504065"/>
            <a:ext cx="156364" cy="223145"/>
          </a:xfrm>
          <a:custGeom>
            <a:pathLst>
              <a:path extrusionOk="0" h="208" w="146">
                <a:moveTo>
                  <a:pt x="0" y="21"/>
                </a:moveTo>
                <a:cubicBezTo>
                  <a:pt x="0" y="15"/>
                  <a:pt x="3" y="11"/>
                  <a:pt x="7" y="6"/>
                </a:cubicBezTo>
                <a:cubicBezTo>
                  <a:pt x="11" y="2"/>
                  <a:pt x="16" y="0"/>
                  <a:pt x="2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31"/>
                  <a:pt x="84" y="31"/>
                  <a:pt x="84" y="31"/>
                </a:cubicBezTo>
                <a:cubicBezTo>
                  <a:pt x="84" y="40"/>
                  <a:pt x="87" y="47"/>
                  <a:pt x="93" y="53"/>
                </a:cubicBezTo>
                <a:cubicBezTo>
                  <a:pt x="99" y="60"/>
                  <a:pt x="106" y="63"/>
                  <a:pt x="115" y="63"/>
                </a:cubicBezTo>
                <a:cubicBezTo>
                  <a:pt x="146" y="63"/>
                  <a:pt x="146" y="63"/>
                  <a:pt x="146" y="63"/>
                </a:cubicBezTo>
                <a:cubicBezTo>
                  <a:pt x="146" y="187"/>
                  <a:pt x="146" y="187"/>
                  <a:pt x="146" y="187"/>
                </a:cubicBezTo>
                <a:cubicBezTo>
                  <a:pt x="146" y="193"/>
                  <a:pt x="144" y="198"/>
                  <a:pt x="140" y="202"/>
                </a:cubicBezTo>
                <a:cubicBezTo>
                  <a:pt x="136" y="206"/>
                  <a:pt x="131" y="208"/>
                  <a:pt x="125" y="208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16" y="208"/>
                  <a:pt x="11" y="206"/>
                  <a:pt x="7" y="202"/>
                </a:cubicBezTo>
                <a:cubicBezTo>
                  <a:pt x="3" y="198"/>
                  <a:pt x="0" y="193"/>
                  <a:pt x="0" y="187"/>
                </a:cubicBezTo>
                <a:lnTo>
                  <a:pt x="0" y="21"/>
                </a:lnTo>
                <a:close/>
                <a:moveTo>
                  <a:pt x="26" y="58"/>
                </a:moveTo>
                <a:cubicBezTo>
                  <a:pt x="26" y="59"/>
                  <a:pt x="27" y="60"/>
                  <a:pt x="28" y="61"/>
                </a:cubicBezTo>
                <a:cubicBezTo>
                  <a:pt x="29" y="62"/>
                  <a:pt x="30" y="63"/>
                  <a:pt x="32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70" y="63"/>
                  <a:pt x="71" y="62"/>
                  <a:pt x="72" y="61"/>
                </a:cubicBezTo>
                <a:cubicBezTo>
                  <a:pt x="73" y="60"/>
                  <a:pt x="73" y="59"/>
                  <a:pt x="73" y="58"/>
                </a:cubicBezTo>
                <a:cubicBezTo>
                  <a:pt x="73" y="56"/>
                  <a:pt x="73" y="55"/>
                  <a:pt x="72" y="54"/>
                </a:cubicBezTo>
                <a:cubicBezTo>
                  <a:pt x="71" y="53"/>
                  <a:pt x="70" y="52"/>
                  <a:pt x="68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0" y="52"/>
                  <a:pt x="29" y="53"/>
                  <a:pt x="28" y="54"/>
                </a:cubicBezTo>
                <a:cubicBezTo>
                  <a:pt x="27" y="55"/>
                  <a:pt x="26" y="56"/>
                  <a:pt x="26" y="58"/>
                </a:cubicBezTo>
                <a:close/>
                <a:moveTo>
                  <a:pt x="26" y="89"/>
                </a:moveTo>
                <a:cubicBezTo>
                  <a:pt x="26" y="90"/>
                  <a:pt x="27" y="91"/>
                  <a:pt x="28" y="92"/>
                </a:cubicBezTo>
                <a:cubicBezTo>
                  <a:pt x="29" y="93"/>
                  <a:pt x="30" y="94"/>
                  <a:pt x="32" y="94"/>
                </a:cubicBezTo>
                <a:cubicBezTo>
                  <a:pt x="115" y="94"/>
                  <a:pt x="115" y="94"/>
                  <a:pt x="115" y="94"/>
                </a:cubicBezTo>
                <a:cubicBezTo>
                  <a:pt x="116" y="94"/>
                  <a:pt x="118" y="93"/>
                  <a:pt x="119" y="92"/>
                </a:cubicBezTo>
                <a:cubicBezTo>
                  <a:pt x="120" y="91"/>
                  <a:pt x="120" y="90"/>
                  <a:pt x="120" y="89"/>
                </a:cubicBezTo>
                <a:cubicBezTo>
                  <a:pt x="120" y="87"/>
                  <a:pt x="120" y="86"/>
                  <a:pt x="119" y="85"/>
                </a:cubicBezTo>
                <a:cubicBezTo>
                  <a:pt x="118" y="84"/>
                  <a:pt x="116" y="84"/>
                  <a:pt x="115" y="84"/>
                </a:cubicBezTo>
                <a:cubicBezTo>
                  <a:pt x="32" y="84"/>
                  <a:pt x="32" y="84"/>
                  <a:pt x="32" y="84"/>
                </a:cubicBezTo>
                <a:cubicBezTo>
                  <a:pt x="30" y="84"/>
                  <a:pt x="29" y="84"/>
                  <a:pt x="28" y="85"/>
                </a:cubicBezTo>
                <a:cubicBezTo>
                  <a:pt x="27" y="86"/>
                  <a:pt x="26" y="87"/>
                  <a:pt x="26" y="89"/>
                </a:cubicBezTo>
                <a:close/>
                <a:moveTo>
                  <a:pt x="26" y="120"/>
                </a:moveTo>
                <a:cubicBezTo>
                  <a:pt x="26" y="121"/>
                  <a:pt x="27" y="123"/>
                  <a:pt x="28" y="124"/>
                </a:cubicBezTo>
                <a:cubicBezTo>
                  <a:pt x="29" y="124"/>
                  <a:pt x="30" y="125"/>
                  <a:pt x="32" y="125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116" y="125"/>
                  <a:pt x="118" y="124"/>
                  <a:pt x="119" y="124"/>
                </a:cubicBezTo>
                <a:cubicBezTo>
                  <a:pt x="120" y="123"/>
                  <a:pt x="120" y="121"/>
                  <a:pt x="120" y="120"/>
                </a:cubicBezTo>
                <a:cubicBezTo>
                  <a:pt x="120" y="118"/>
                  <a:pt x="120" y="117"/>
                  <a:pt x="119" y="116"/>
                </a:cubicBezTo>
                <a:cubicBezTo>
                  <a:pt x="118" y="115"/>
                  <a:pt x="116" y="115"/>
                  <a:pt x="115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0" y="115"/>
                  <a:pt x="29" y="115"/>
                  <a:pt x="28" y="116"/>
                </a:cubicBezTo>
                <a:cubicBezTo>
                  <a:pt x="27" y="117"/>
                  <a:pt x="26" y="119"/>
                  <a:pt x="26" y="120"/>
                </a:cubicBezTo>
                <a:close/>
                <a:moveTo>
                  <a:pt x="26" y="151"/>
                </a:moveTo>
                <a:cubicBezTo>
                  <a:pt x="26" y="152"/>
                  <a:pt x="27" y="153"/>
                  <a:pt x="28" y="154"/>
                </a:cubicBezTo>
                <a:cubicBezTo>
                  <a:pt x="29" y="155"/>
                  <a:pt x="30" y="156"/>
                  <a:pt x="32" y="156"/>
                </a:cubicBezTo>
                <a:cubicBezTo>
                  <a:pt x="115" y="156"/>
                  <a:pt x="115" y="156"/>
                  <a:pt x="115" y="156"/>
                </a:cubicBezTo>
                <a:cubicBezTo>
                  <a:pt x="116" y="156"/>
                  <a:pt x="118" y="155"/>
                  <a:pt x="119" y="154"/>
                </a:cubicBezTo>
                <a:cubicBezTo>
                  <a:pt x="120" y="153"/>
                  <a:pt x="120" y="152"/>
                  <a:pt x="120" y="151"/>
                </a:cubicBezTo>
                <a:cubicBezTo>
                  <a:pt x="120" y="149"/>
                  <a:pt x="120" y="148"/>
                  <a:pt x="119" y="147"/>
                </a:cubicBezTo>
                <a:cubicBezTo>
                  <a:pt x="118" y="146"/>
                  <a:pt x="116" y="145"/>
                  <a:pt x="115" y="145"/>
                </a:cubicBezTo>
                <a:cubicBezTo>
                  <a:pt x="32" y="145"/>
                  <a:pt x="32" y="145"/>
                  <a:pt x="32" y="145"/>
                </a:cubicBezTo>
                <a:cubicBezTo>
                  <a:pt x="30" y="145"/>
                  <a:pt x="29" y="146"/>
                  <a:pt x="28" y="147"/>
                </a:cubicBezTo>
                <a:cubicBezTo>
                  <a:pt x="27" y="148"/>
                  <a:pt x="26" y="149"/>
                  <a:pt x="26" y="151"/>
                </a:cubicBezTo>
                <a:close/>
                <a:moveTo>
                  <a:pt x="94" y="0"/>
                </a:moveTo>
                <a:cubicBezTo>
                  <a:pt x="146" y="52"/>
                  <a:pt x="146" y="52"/>
                  <a:pt x="146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09" y="52"/>
                  <a:pt x="104" y="50"/>
                  <a:pt x="100" y="46"/>
                </a:cubicBezTo>
                <a:cubicBezTo>
                  <a:pt x="96" y="42"/>
                  <a:pt x="94" y="37"/>
                  <a:pt x="94" y="31"/>
                </a:cubicBezTo>
                <a:lnTo>
                  <a:pt x="9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6426417" y="2526868"/>
            <a:ext cx="201970" cy="206857"/>
          </a:xfrm>
          <a:custGeom>
            <a:pathLst>
              <a:path extrusionOk="0" h="193" w="187">
                <a:moveTo>
                  <a:pt x="0" y="193"/>
                </a:moveTo>
                <a:cubicBezTo>
                  <a:pt x="0" y="89"/>
                  <a:pt x="0" y="89"/>
                  <a:pt x="0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4"/>
                  <a:pt x="98" y="23"/>
                  <a:pt x="107" y="14"/>
                </a:cubicBezTo>
                <a:cubicBezTo>
                  <a:pt x="117" y="5"/>
                  <a:pt x="128" y="0"/>
                  <a:pt x="140" y="0"/>
                </a:cubicBezTo>
                <a:cubicBezTo>
                  <a:pt x="153" y="0"/>
                  <a:pt x="164" y="5"/>
                  <a:pt x="174" y="14"/>
                </a:cubicBezTo>
                <a:cubicBezTo>
                  <a:pt x="183" y="23"/>
                  <a:pt x="187" y="34"/>
                  <a:pt x="187" y="47"/>
                </a:cubicBezTo>
                <a:cubicBezTo>
                  <a:pt x="187" y="78"/>
                  <a:pt x="187" y="78"/>
                  <a:pt x="187" y="78"/>
                </a:cubicBezTo>
                <a:cubicBezTo>
                  <a:pt x="166" y="89"/>
                  <a:pt x="166" y="89"/>
                  <a:pt x="166" y="89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66" y="40"/>
                  <a:pt x="164" y="34"/>
                  <a:pt x="159" y="29"/>
                </a:cubicBezTo>
                <a:cubicBezTo>
                  <a:pt x="154" y="24"/>
                  <a:pt x="148" y="21"/>
                  <a:pt x="140" y="21"/>
                </a:cubicBezTo>
                <a:cubicBezTo>
                  <a:pt x="133" y="21"/>
                  <a:pt x="127" y="24"/>
                  <a:pt x="122" y="29"/>
                </a:cubicBezTo>
                <a:cubicBezTo>
                  <a:pt x="117" y="34"/>
                  <a:pt x="114" y="40"/>
                  <a:pt x="114" y="47"/>
                </a:cubicBezTo>
                <a:cubicBezTo>
                  <a:pt x="114" y="89"/>
                  <a:pt x="114" y="89"/>
                  <a:pt x="114" y="89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35" y="193"/>
                  <a:pt x="135" y="193"/>
                  <a:pt x="135" y="193"/>
                </a:cubicBezTo>
                <a:lnTo>
                  <a:pt x="0" y="193"/>
                </a:lnTo>
                <a:close/>
                <a:moveTo>
                  <a:pt x="57" y="130"/>
                </a:moveTo>
                <a:cubicBezTo>
                  <a:pt x="57" y="134"/>
                  <a:pt x="59" y="137"/>
                  <a:pt x="62" y="139"/>
                </a:cubicBezTo>
                <a:cubicBezTo>
                  <a:pt x="62" y="162"/>
                  <a:pt x="62" y="162"/>
                  <a:pt x="62" y="162"/>
                </a:cubicBezTo>
                <a:cubicBezTo>
                  <a:pt x="73" y="162"/>
                  <a:pt x="73" y="162"/>
                  <a:pt x="73" y="162"/>
                </a:cubicBezTo>
                <a:cubicBezTo>
                  <a:pt x="73" y="139"/>
                  <a:pt x="73" y="139"/>
                  <a:pt x="73" y="139"/>
                </a:cubicBezTo>
                <a:cubicBezTo>
                  <a:pt x="76" y="137"/>
                  <a:pt x="78" y="134"/>
                  <a:pt x="78" y="130"/>
                </a:cubicBezTo>
                <a:cubicBezTo>
                  <a:pt x="78" y="127"/>
                  <a:pt x="77" y="125"/>
                  <a:pt x="75" y="123"/>
                </a:cubicBezTo>
                <a:cubicBezTo>
                  <a:pt x="73" y="121"/>
                  <a:pt x="70" y="120"/>
                  <a:pt x="67" y="120"/>
                </a:cubicBezTo>
                <a:cubicBezTo>
                  <a:pt x="65" y="120"/>
                  <a:pt x="62" y="121"/>
                  <a:pt x="60" y="123"/>
                </a:cubicBezTo>
                <a:cubicBezTo>
                  <a:pt x="58" y="125"/>
                  <a:pt x="57" y="128"/>
                  <a:pt x="57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6796153" y="2554557"/>
            <a:ext cx="224773" cy="167766"/>
          </a:xfrm>
          <a:custGeom>
            <a:pathLst>
              <a:path extrusionOk="0" h="156" w="208">
                <a:moveTo>
                  <a:pt x="0" y="42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0"/>
                  <a:pt x="1" y="20"/>
                </a:cubicBezTo>
                <a:cubicBezTo>
                  <a:pt x="1" y="19"/>
                  <a:pt x="1" y="19"/>
                  <a:pt x="2" y="18"/>
                </a:cubicBezTo>
                <a:cubicBezTo>
                  <a:pt x="19" y="3"/>
                  <a:pt x="19" y="3"/>
                  <a:pt x="19" y="3"/>
                </a:cubicBezTo>
                <a:cubicBezTo>
                  <a:pt x="21" y="1"/>
                  <a:pt x="23" y="0"/>
                  <a:pt x="2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1"/>
                  <a:pt x="70" y="3"/>
                </a:cubicBezTo>
                <a:cubicBezTo>
                  <a:pt x="86" y="18"/>
                  <a:pt x="86" y="18"/>
                  <a:pt x="86" y="18"/>
                </a:cubicBezTo>
                <a:cubicBezTo>
                  <a:pt x="88" y="20"/>
                  <a:pt x="91" y="21"/>
                  <a:pt x="94" y="21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1" y="21"/>
                  <a:pt x="203" y="22"/>
                  <a:pt x="205" y="24"/>
                </a:cubicBezTo>
                <a:cubicBezTo>
                  <a:pt x="207" y="26"/>
                  <a:pt x="208" y="28"/>
                  <a:pt x="208" y="31"/>
                </a:cubicBezTo>
                <a:cubicBezTo>
                  <a:pt x="208" y="42"/>
                  <a:pt x="208" y="42"/>
                  <a:pt x="208" y="42"/>
                </a:cubicBezTo>
                <a:lnTo>
                  <a:pt x="0" y="42"/>
                </a:lnTo>
                <a:close/>
                <a:moveTo>
                  <a:pt x="0" y="52"/>
                </a:moveTo>
                <a:cubicBezTo>
                  <a:pt x="208" y="52"/>
                  <a:pt x="208" y="52"/>
                  <a:pt x="208" y="52"/>
                </a:cubicBezTo>
                <a:cubicBezTo>
                  <a:pt x="208" y="146"/>
                  <a:pt x="208" y="146"/>
                  <a:pt x="208" y="146"/>
                </a:cubicBezTo>
                <a:cubicBezTo>
                  <a:pt x="208" y="147"/>
                  <a:pt x="208" y="149"/>
                  <a:pt x="207" y="150"/>
                </a:cubicBezTo>
                <a:cubicBezTo>
                  <a:pt x="207" y="151"/>
                  <a:pt x="206" y="152"/>
                  <a:pt x="205" y="153"/>
                </a:cubicBezTo>
                <a:cubicBezTo>
                  <a:pt x="204" y="154"/>
                  <a:pt x="203" y="155"/>
                  <a:pt x="202" y="155"/>
                </a:cubicBezTo>
                <a:cubicBezTo>
                  <a:pt x="201" y="156"/>
                  <a:pt x="199" y="156"/>
                  <a:pt x="198" y="156"/>
                </a:cubicBezTo>
                <a:cubicBezTo>
                  <a:pt x="11" y="156"/>
                  <a:pt x="11" y="156"/>
                  <a:pt x="11" y="156"/>
                </a:cubicBezTo>
                <a:cubicBezTo>
                  <a:pt x="9" y="156"/>
                  <a:pt x="8" y="156"/>
                  <a:pt x="6" y="155"/>
                </a:cubicBezTo>
                <a:cubicBezTo>
                  <a:pt x="5" y="155"/>
                  <a:pt x="4" y="154"/>
                  <a:pt x="3" y="153"/>
                </a:cubicBezTo>
                <a:cubicBezTo>
                  <a:pt x="2" y="152"/>
                  <a:pt x="1" y="151"/>
                  <a:pt x="1" y="150"/>
                </a:cubicBezTo>
                <a:cubicBezTo>
                  <a:pt x="0" y="149"/>
                  <a:pt x="0" y="147"/>
                  <a:pt x="0" y="146"/>
                </a:cubicBezTo>
                <a:lnTo>
                  <a:pt x="0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7252213" y="2543156"/>
            <a:ext cx="223145" cy="157993"/>
          </a:xfrm>
          <a:custGeom>
            <a:pathLst>
              <a:path extrusionOk="0" h="146" w="208">
                <a:moveTo>
                  <a:pt x="18" y="3"/>
                </a:moveTo>
                <a:cubicBezTo>
                  <a:pt x="92" y="55"/>
                  <a:pt x="92" y="55"/>
                  <a:pt x="92" y="55"/>
                </a:cubicBezTo>
                <a:cubicBezTo>
                  <a:pt x="93" y="55"/>
                  <a:pt x="93" y="55"/>
                  <a:pt x="93" y="55"/>
                </a:cubicBezTo>
                <a:cubicBezTo>
                  <a:pt x="96" y="57"/>
                  <a:pt x="99" y="58"/>
                  <a:pt x="104" y="58"/>
                </a:cubicBezTo>
                <a:cubicBezTo>
                  <a:pt x="106" y="58"/>
                  <a:pt x="108" y="57"/>
                  <a:pt x="110" y="57"/>
                </a:cubicBezTo>
                <a:cubicBezTo>
                  <a:pt x="112" y="56"/>
                  <a:pt x="114" y="56"/>
                  <a:pt x="115" y="54"/>
                </a:cubicBezTo>
                <a:cubicBezTo>
                  <a:pt x="190" y="3"/>
                  <a:pt x="190" y="3"/>
                  <a:pt x="190" y="3"/>
                </a:cubicBezTo>
                <a:cubicBezTo>
                  <a:pt x="190" y="3"/>
                  <a:pt x="190" y="3"/>
                  <a:pt x="190" y="3"/>
                </a:cubicBezTo>
                <a:cubicBezTo>
                  <a:pt x="192" y="1"/>
                  <a:pt x="194" y="0"/>
                  <a:pt x="197" y="0"/>
                </a:cubicBezTo>
                <a:cubicBezTo>
                  <a:pt x="200" y="0"/>
                  <a:pt x="202" y="1"/>
                  <a:pt x="205" y="3"/>
                </a:cubicBezTo>
                <a:cubicBezTo>
                  <a:pt x="207" y="5"/>
                  <a:pt x="208" y="8"/>
                  <a:pt x="208" y="10"/>
                </a:cubicBezTo>
                <a:cubicBezTo>
                  <a:pt x="208" y="13"/>
                  <a:pt x="207" y="16"/>
                  <a:pt x="204" y="18"/>
                </a:cubicBezTo>
                <a:cubicBezTo>
                  <a:pt x="205" y="18"/>
                  <a:pt x="205" y="18"/>
                  <a:pt x="205" y="18"/>
                </a:cubicBezTo>
                <a:cubicBezTo>
                  <a:pt x="113" y="140"/>
                  <a:pt x="113" y="140"/>
                  <a:pt x="113" y="140"/>
                </a:cubicBezTo>
                <a:cubicBezTo>
                  <a:pt x="111" y="144"/>
                  <a:pt x="108" y="146"/>
                  <a:pt x="104" y="146"/>
                </a:cubicBezTo>
                <a:cubicBezTo>
                  <a:pt x="100" y="146"/>
                  <a:pt x="97" y="144"/>
                  <a:pt x="95" y="140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2" y="17"/>
                  <a:pt x="1" y="15"/>
                  <a:pt x="0" y="14"/>
                </a:cubicBezTo>
                <a:cubicBezTo>
                  <a:pt x="0" y="13"/>
                  <a:pt x="0" y="12"/>
                  <a:pt x="0" y="10"/>
                </a:cubicBezTo>
                <a:cubicBezTo>
                  <a:pt x="0" y="9"/>
                  <a:pt x="0" y="8"/>
                  <a:pt x="0" y="6"/>
                </a:cubicBezTo>
                <a:cubicBezTo>
                  <a:pt x="1" y="5"/>
                  <a:pt x="2" y="4"/>
                  <a:pt x="3" y="3"/>
                </a:cubicBezTo>
                <a:cubicBezTo>
                  <a:pt x="4" y="2"/>
                  <a:pt x="5" y="1"/>
                  <a:pt x="6" y="1"/>
                </a:cubicBezTo>
                <a:cubicBezTo>
                  <a:pt x="7" y="0"/>
                  <a:pt x="9" y="0"/>
                  <a:pt x="10" y="0"/>
                </a:cubicBezTo>
                <a:cubicBezTo>
                  <a:pt x="11" y="0"/>
                  <a:pt x="13" y="0"/>
                  <a:pt x="14" y="1"/>
                </a:cubicBezTo>
                <a:cubicBezTo>
                  <a:pt x="15" y="1"/>
                  <a:pt x="16" y="2"/>
                  <a:pt x="17" y="3"/>
                </a:cubicBezTo>
                <a:lnTo>
                  <a:pt x="18" y="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7582857" y="2543156"/>
            <a:ext cx="223145" cy="157993"/>
          </a:xfrm>
          <a:custGeom>
            <a:pathLst>
              <a:path extrusionOk="0" h="146" w="208">
                <a:moveTo>
                  <a:pt x="3" y="128"/>
                </a:moveTo>
                <a:cubicBezTo>
                  <a:pt x="95" y="5"/>
                  <a:pt x="95" y="5"/>
                  <a:pt x="95" y="5"/>
                </a:cubicBezTo>
                <a:cubicBezTo>
                  <a:pt x="97" y="2"/>
                  <a:pt x="100" y="0"/>
                  <a:pt x="104" y="0"/>
                </a:cubicBezTo>
                <a:cubicBezTo>
                  <a:pt x="108" y="0"/>
                  <a:pt x="111" y="2"/>
                  <a:pt x="113" y="5"/>
                </a:cubicBezTo>
                <a:cubicBezTo>
                  <a:pt x="205" y="128"/>
                  <a:pt x="205" y="128"/>
                  <a:pt x="205" y="128"/>
                </a:cubicBezTo>
                <a:cubicBezTo>
                  <a:pt x="205" y="128"/>
                  <a:pt x="205" y="128"/>
                  <a:pt x="205" y="128"/>
                </a:cubicBezTo>
                <a:cubicBezTo>
                  <a:pt x="207" y="130"/>
                  <a:pt x="208" y="132"/>
                  <a:pt x="208" y="135"/>
                </a:cubicBezTo>
                <a:cubicBezTo>
                  <a:pt x="208" y="138"/>
                  <a:pt x="207" y="140"/>
                  <a:pt x="205" y="142"/>
                </a:cubicBezTo>
                <a:cubicBezTo>
                  <a:pt x="203" y="145"/>
                  <a:pt x="200" y="146"/>
                  <a:pt x="197" y="146"/>
                </a:cubicBezTo>
                <a:cubicBezTo>
                  <a:pt x="195" y="146"/>
                  <a:pt x="192" y="145"/>
                  <a:pt x="190" y="142"/>
                </a:cubicBezTo>
                <a:cubicBezTo>
                  <a:pt x="190" y="143"/>
                  <a:pt x="190" y="143"/>
                  <a:pt x="190" y="143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14" y="90"/>
                  <a:pt x="112" y="89"/>
                  <a:pt x="110" y="89"/>
                </a:cubicBezTo>
                <a:cubicBezTo>
                  <a:pt x="108" y="88"/>
                  <a:pt x="106" y="88"/>
                  <a:pt x="104" y="88"/>
                </a:cubicBezTo>
                <a:cubicBezTo>
                  <a:pt x="100" y="88"/>
                  <a:pt x="96" y="89"/>
                  <a:pt x="93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17" y="143"/>
                  <a:pt x="15" y="144"/>
                  <a:pt x="14" y="145"/>
                </a:cubicBezTo>
                <a:cubicBezTo>
                  <a:pt x="13" y="145"/>
                  <a:pt x="12" y="146"/>
                  <a:pt x="10" y="146"/>
                </a:cubicBezTo>
                <a:cubicBezTo>
                  <a:pt x="9" y="146"/>
                  <a:pt x="8" y="145"/>
                  <a:pt x="6" y="145"/>
                </a:cubicBezTo>
                <a:cubicBezTo>
                  <a:pt x="5" y="144"/>
                  <a:pt x="4" y="144"/>
                  <a:pt x="3" y="142"/>
                </a:cubicBezTo>
                <a:cubicBezTo>
                  <a:pt x="2" y="141"/>
                  <a:pt x="1" y="140"/>
                  <a:pt x="1" y="139"/>
                </a:cubicBezTo>
                <a:cubicBezTo>
                  <a:pt x="0" y="138"/>
                  <a:pt x="0" y="136"/>
                  <a:pt x="0" y="135"/>
                </a:cubicBezTo>
                <a:cubicBezTo>
                  <a:pt x="0" y="134"/>
                  <a:pt x="0" y="133"/>
                  <a:pt x="1" y="131"/>
                </a:cubicBezTo>
                <a:cubicBezTo>
                  <a:pt x="1" y="130"/>
                  <a:pt x="2" y="129"/>
                  <a:pt x="3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7946077" y="2510581"/>
            <a:ext cx="156364" cy="223145"/>
          </a:xfrm>
          <a:custGeom>
            <a:pathLst>
              <a:path extrusionOk="0" h="137" w="96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  <a:lnTo>
                  <a:pt x="65" y="48"/>
                </a:lnTo>
                <a:lnTo>
                  <a:pt x="65" y="137"/>
                </a:lnTo>
                <a:lnTo>
                  <a:pt x="31" y="137"/>
                </a:lnTo>
                <a:lnTo>
                  <a:pt x="31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338615" y="2510581"/>
            <a:ext cx="156364" cy="223145"/>
          </a:xfrm>
          <a:custGeom>
            <a:pathLst>
              <a:path extrusionOk="0" h="137" w="96">
                <a:moveTo>
                  <a:pt x="0" y="89"/>
                </a:moveTo>
                <a:lnTo>
                  <a:pt x="31" y="89"/>
                </a:lnTo>
                <a:lnTo>
                  <a:pt x="31" y="0"/>
                </a:lnTo>
                <a:lnTo>
                  <a:pt x="65" y="0"/>
                </a:lnTo>
                <a:lnTo>
                  <a:pt x="65" y="89"/>
                </a:lnTo>
                <a:lnTo>
                  <a:pt x="96" y="89"/>
                </a:lnTo>
                <a:lnTo>
                  <a:pt x="48" y="137"/>
                </a:lnTo>
                <a:lnTo>
                  <a:pt x="0" y="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600240" y="2951982"/>
            <a:ext cx="223145" cy="156364"/>
          </a:xfrm>
          <a:custGeom>
            <a:pathLst>
              <a:path extrusionOk="0" h="96" w="137">
                <a:moveTo>
                  <a:pt x="0" y="65"/>
                </a:moveTo>
                <a:lnTo>
                  <a:pt x="0" y="31"/>
                </a:lnTo>
                <a:lnTo>
                  <a:pt x="89" y="31"/>
                </a:lnTo>
                <a:lnTo>
                  <a:pt x="89" y="0"/>
                </a:lnTo>
                <a:lnTo>
                  <a:pt x="137" y="48"/>
                </a:lnTo>
                <a:lnTo>
                  <a:pt x="89" y="96"/>
                </a:lnTo>
                <a:lnTo>
                  <a:pt x="89" y="65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924369" y="2951982"/>
            <a:ext cx="223145" cy="156364"/>
          </a:xfrm>
          <a:custGeom>
            <a:pathLst>
              <a:path extrusionOk="0" h="96" w="137">
                <a:moveTo>
                  <a:pt x="0" y="48"/>
                </a:moveTo>
                <a:lnTo>
                  <a:pt x="48" y="0"/>
                </a:lnTo>
                <a:lnTo>
                  <a:pt x="48" y="31"/>
                </a:lnTo>
                <a:lnTo>
                  <a:pt x="137" y="31"/>
                </a:lnTo>
                <a:lnTo>
                  <a:pt x="137" y="65"/>
                </a:lnTo>
                <a:lnTo>
                  <a:pt x="48" y="65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1307134" y="2938951"/>
            <a:ext cx="223145" cy="192197"/>
          </a:xfrm>
          <a:custGeom>
            <a:pathLst>
              <a:path extrusionOk="0" h="179" w="208">
                <a:moveTo>
                  <a:pt x="31" y="64"/>
                </a:moveTo>
                <a:cubicBezTo>
                  <a:pt x="31" y="70"/>
                  <a:pt x="33" y="75"/>
                  <a:pt x="37" y="79"/>
                </a:cubicBezTo>
                <a:cubicBezTo>
                  <a:pt x="41" y="83"/>
                  <a:pt x="46" y="85"/>
                  <a:pt x="52" y="85"/>
                </a:cubicBezTo>
                <a:cubicBezTo>
                  <a:pt x="56" y="85"/>
                  <a:pt x="59" y="84"/>
                  <a:pt x="63" y="82"/>
                </a:cubicBezTo>
                <a:cubicBezTo>
                  <a:pt x="66" y="81"/>
                  <a:pt x="68" y="78"/>
                  <a:pt x="70" y="75"/>
                </a:cubicBezTo>
                <a:cubicBezTo>
                  <a:pt x="76" y="64"/>
                  <a:pt x="76" y="64"/>
                  <a:pt x="76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40" y="78"/>
                  <a:pt x="143" y="81"/>
                  <a:pt x="146" y="82"/>
                </a:cubicBezTo>
                <a:cubicBezTo>
                  <a:pt x="149" y="84"/>
                  <a:pt x="152" y="85"/>
                  <a:pt x="156" y="85"/>
                </a:cubicBezTo>
                <a:cubicBezTo>
                  <a:pt x="162" y="85"/>
                  <a:pt x="167" y="83"/>
                  <a:pt x="171" y="79"/>
                </a:cubicBezTo>
                <a:cubicBezTo>
                  <a:pt x="175" y="75"/>
                  <a:pt x="177" y="70"/>
                  <a:pt x="177" y="64"/>
                </a:cubicBezTo>
                <a:cubicBezTo>
                  <a:pt x="198" y="64"/>
                  <a:pt x="198" y="64"/>
                  <a:pt x="198" y="64"/>
                </a:cubicBezTo>
                <a:cubicBezTo>
                  <a:pt x="201" y="64"/>
                  <a:pt x="203" y="65"/>
                  <a:pt x="205" y="67"/>
                </a:cubicBezTo>
                <a:cubicBezTo>
                  <a:pt x="207" y="69"/>
                  <a:pt x="208" y="72"/>
                  <a:pt x="208" y="75"/>
                </a:cubicBezTo>
                <a:cubicBezTo>
                  <a:pt x="208" y="76"/>
                  <a:pt x="208" y="77"/>
                  <a:pt x="207" y="79"/>
                </a:cubicBezTo>
                <a:cubicBezTo>
                  <a:pt x="207" y="80"/>
                  <a:pt x="206" y="81"/>
                  <a:pt x="205" y="82"/>
                </a:cubicBezTo>
                <a:cubicBezTo>
                  <a:pt x="204" y="83"/>
                  <a:pt x="203" y="84"/>
                  <a:pt x="202" y="84"/>
                </a:cubicBezTo>
                <a:cubicBezTo>
                  <a:pt x="201" y="85"/>
                  <a:pt x="199" y="85"/>
                  <a:pt x="198" y="85"/>
                </a:cubicBezTo>
                <a:cubicBezTo>
                  <a:pt x="177" y="168"/>
                  <a:pt x="177" y="168"/>
                  <a:pt x="177" y="168"/>
                </a:cubicBezTo>
                <a:cubicBezTo>
                  <a:pt x="176" y="171"/>
                  <a:pt x="175" y="173"/>
                  <a:pt x="174" y="174"/>
                </a:cubicBezTo>
                <a:cubicBezTo>
                  <a:pt x="173" y="176"/>
                  <a:pt x="172" y="177"/>
                  <a:pt x="171" y="177"/>
                </a:cubicBezTo>
                <a:cubicBezTo>
                  <a:pt x="169" y="178"/>
                  <a:pt x="168" y="179"/>
                  <a:pt x="167" y="179"/>
                </a:cubicBezTo>
                <a:cubicBezTo>
                  <a:pt x="42" y="179"/>
                  <a:pt x="42" y="179"/>
                  <a:pt x="42" y="179"/>
                </a:cubicBezTo>
                <a:cubicBezTo>
                  <a:pt x="40" y="179"/>
                  <a:pt x="39" y="178"/>
                  <a:pt x="37" y="177"/>
                </a:cubicBezTo>
                <a:cubicBezTo>
                  <a:pt x="36" y="177"/>
                  <a:pt x="35" y="176"/>
                  <a:pt x="34" y="174"/>
                </a:cubicBezTo>
                <a:cubicBezTo>
                  <a:pt x="33" y="173"/>
                  <a:pt x="32" y="171"/>
                  <a:pt x="31" y="168"/>
                </a:cubicBezTo>
                <a:cubicBezTo>
                  <a:pt x="11" y="85"/>
                  <a:pt x="11" y="85"/>
                  <a:pt x="11" y="85"/>
                </a:cubicBezTo>
                <a:cubicBezTo>
                  <a:pt x="9" y="85"/>
                  <a:pt x="8" y="85"/>
                  <a:pt x="6" y="84"/>
                </a:cubicBezTo>
                <a:cubicBezTo>
                  <a:pt x="5" y="84"/>
                  <a:pt x="4" y="83"/>
                  <a:pt x="3" y="82"/>
                </a:cubicBezTo>
                <a:cubicBezTo>
                  <a:pt x="2" y="81"/>
                  <a:pt x="1" y="80"/>
                  <a:pt x="1" y="79"/>
                </a:cubicBezTo>
                <a:cubicBezTo>
                  <a:pt x="0" y="77"/>
                  <a:pt x="0" y="76"/>
                  <a:pt x="0" y="75"/>
                </a:cubicBezTo>
                <a:cubicBezTo>
                  <a:pt x="0" y="72"/>
                  <a:pt x="1" y="69"/>
                  <a:pt x="3" y="67"/>
                </a:cubicBezTo>
                <a:cubicBezTo>
                  <a:pt x="5" y="65"/>
                  <a:pt x="8" y="64"/>
                  <a:pt x="11" y="64"/>
                </a:cubicBezTo>
                <a:lnTo>
                  <a:pt x="31" y="64"/>
                </a:lnTo>
                <a:close/>
                <a:moveTo>
                  <a:pt x="42" y="64"/>
                </a:moveTo>
                <a:cubicBezTo>
                  <a:pt x="42" y="63"/>
                  <a:pt x="42" y="62"/>
                  <a:pt x="42" y="62"/>
                </a:cubicBezTo>
                <a:cubicBezTo>
                  <a:pt x="42" y="61"/>
                  <a:pt x="43" y="60"/>
                  <a:pt x="43" y="59"/>
                </a:cubicBezTo>
                <a:cubicBezTo>
                  <a:pt x="74" y="5"/>
                  <a:pt x="74" y="5"/>
                  <a:pt x="74" y="5"/>
                </a:cubicBezTo>
                <a:cubicBezTo>
                  <a:pt x="75" y="3"/>
                  <a:pt x="77" y="2"/>
                  <a:pt x="78" y="1"/>
                </a:cubicBezTo>
                <a:cubicBezTo>
                  <a:pt x="80" y="0"/>
                  <a:pt x="81" y="0"/>
                  <a:pt x="83" y="0"/>
                </a:cubicBezTo>
                <a:cubicBezTo>
                  <a:pt x="85" y="0"/>
                  <a:pt x="86" y="0"/>
                  <a:pt x="87" y="1"/>
                </a:cubicBezTo>
                <a:cubicBezTo>
                  <a:pt x="89" y="1"/>
                  <a:pt x="90" y="2"/>
                  <a:pt x="91" y="3"/>
                </a:cubicBezTo>
                <a:cubicBezTo>
                  <a:pt x="92" y="4"/>
                  <a:pt x="92" y="5"/>
                  <a:pt x="93" y="6"/>
                </a:cubicBezTo>
                <a:cubicBezTo>
                  <a:pt x="93" y="8"/>
                  <a:pt x="94" y="9"/>
                  <a:pt x="94" y="10"/>
                </a:cubicBezTo>
                <a:cubicBezTo>
                  <a:pt x="94" y="12"/>
                  <a:pt x="93" y="14"/>
                  <a:pt x="92" y="16"/>
                </a:cubicBezTo>
                <a:cubicBezTo>
                  <a:pt x="61" y="70"/>
                  <a:pt x="61" y="70"/>
                  <a:pt x="61" y="70"/>
                </a:cubicBezTo>
                <a:cubicBezTo>
                  <a:pt x="59" y="73"/>
                  <a:pt x="56" y="75"/>
                  <a:pt x="52" y="75"/>
                </a:cubicBezTo>
                <a:cubicBezTo>
                  <a:pt x="49" y="75"/>
                  <a:pt x="47" y="74"/>
                  <a:pt x="45" y="72"/>
                </a:cubicBezTo>
                <a:cubicBezTo>
                  <a:pt x="43" y="70"/>
                  <a:pt x="42" y="67"/>
                  <a:pt x="42" y="64"/>
                </a:cubicBezTo>
                <a:close/>
                <a:moveTo>
                  <a:pt x="52" y="153"/>
                </a:moveTo>
                <a:cubicBezTo>
                  <a:pt x="52" y="154"/>
                  <a:pt x="53" y="155"/>
                  <a:pt x="54" y="156"/>
                </a:cubicBezTo>
                <a:cubicBezTo>
                  <a:pt x="55" y="157"/>
                  <a:pt x="56" y="158"/>
                  <a:pt x="57" y="158"/>
                </a:cubicBezTo>
                <a:cubicBezTo>
                  <a:pt x="59" y="158"/>
                  <a:pt x="60" y="157"/>
                  <a:pt x="61" y="156"/>
                </a:cubicBezTo>
                <a:cubicBezTo>
                  <a:pt x="62" y="155"/>
                  <a:pt x="62" y="154"/>
                  <a:pt x="62" y="153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2" y="110"/>
                  <a:pt x="62" y="108"/>
                  <a:pt x="61" y="107"/>
                </a:cubicBezTo>
                <a:cubicBezTo>
                  <a:pt x="60" y="106"/>
                  <a:pt x="59" y="106"/>
                  <a:pt x="57" y="106"/>
                </a:cubicBezTo>
                <a:cubicBezTo>
                  <a:pt x="56" y="106"/>
                  <a:pt x="55" y="106"/>
                  <a:pt x="54" y="107"/>
                </a:cubicBezTo>
                <a:cubicBezTo>
                  <a:pt x="53" y="108"/>
                  <a:pt x="52" y="110"/>
                  <a:pt x="52" y="111"/>
                </a:cubicBezTo>
                <a:lnTo>
                  <a:pt x="52" y="153"/>
                </a:lnTo>
                <a:close/>
                <a:moveTo>
                  <a:pt x="83" y="153"/>
                </a:moveTo>
                <a:cubicBezTo>
                  <a:pt x="83" y="154"/>
                  <a:pt x="84" y="155"/>
                  <a:pt x="85" y="156"/>
                </a:cubicBezTo>
                <a:cubicBezTo>
                  <a:pt x="86" y="157"/>
                  <a:pt x="87" y="158"/>
                  <a:pt x="88" y="158"/>
                </a:cubicBezTo>
                <a:cubicBezTo>
                  <a:pt x="90" y="158"/>
                  <a:pt x="91" y="157"/>
                  <a:pt x="92" y="156"/>
                </a:cubicBezTo>
                <a:cubicBezTo>
                  <a:pt x="93" y="155"/>
                  <a:pt x="94" y="154"/>
                  <a:pt x="94" y="153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4" y="110"/>
                  <a:pt x="93" y="108"/>
                  <a:pt x="92" y="107"/>
                </a:cubicBezTo>
                <a:cubicBezTo>
                  <a:pt x="91" y="106"/>
                  <a:pt x="90" y="106"/>
                  <a:pt x="88" y="106"/>
                </a:cubicBezTo>
                <a:cubicBezTo>
                  <a:pt x="87" y="106"/>
                  <a:pt x="86" y="106"/>
                  <a:pt x="85" y="107"/>
                </a:cubicBezTo>
                <a:cubicBezTo>
                  <a:pt x="84" y="108"/>
                  <a:pt x="83" y="110"/>
                  <a:pt x="83" y="111"/>
                </a:cubicBezTo>
                <a:lnTo>
                  <a:pt x="83" y="153"/>
                </a:lnTo>
                <a:close/>
                <a:moveTo>
                  <a:pt x="115" y="10"/>
                </a:moveTo>
                <a:cubicBezTo>
                  <a:pt x="115" y="9"/>
                  <a:pt x="115" y="8"/>
                  <a:pt x="115" y="6"/>
                </a:cubicBezTo>
                <a:cubicBezTo>
                  <a:pt x="116" y="5"/>
                  <a:pt x="117" y="4"/>
                  <a:pt x="118" y="3"/>
                </a:cubicBezTo>
                <a:cubicBezTo>
                  <a:pt x="118" y="2"/>
                  <a:pt x="120" y="1"/>
                  <a:pt x="121" y="1"/>
                </a:cubicBezTo>
                <a:cubicBezTo>
                  <a:pt x="122" y="0"/>
                  <a:pt x="123" y="0"/>
                  <a:pt x="125" y="0"/>
                </a:cubicBezTo>
                <a:cubicBezTo>
                  <a:pt x="127" y="0"/>
                  <a:pt x="129" y="0"/>
                  <a:pt x="130" y="1"/>
                </a:cubicBezTo>
                <a:cubicBezTo>
                  <a:pt x="132" y="2"/>
                  <a:pt x="133" y="3"/>
                  <a:pt x="134" y="5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60"/>
                  <a:pt x="166" y="61"/>
                  <a:pt x="166" y="62"/>
                </a:cubicBezTo>
                <a:cubicBezTo>
                  <a:pt x="166" y="62"/>
                  <a:pt x="167" y="63"/>
                  <a:pt x="167" y="64"/>
                </a:cubicBezTo>
                <a:cubicBezTo>
                  <a:pt x="167" y="67"/>
                  <a:pt x="166" y="70"/>
                  <a:pt x="164" y="72"/>
                </a:cubicBezTo>
                <a:cubicBezTo>
                  <a:pt x="162" y="74"/>
                  <a:pt x="159" y="75"/>
                  <a:pt x="156" y="75"/>
                </a:cubicBezTo>
                <a:cubicBezTo>
                  <a:pt x="152" y="75"/>
                  <a:pt x="149" y="73"/>
                  <a:pt x="147" y="70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115" y="14"/>
                  <a:pt x="115" y="12"/>
                  <a:pt x="115" y="10"/>
                </a:cubicBezTo>
                <a:close/>
                <a:moveTo>
                  <a:pt x="115" y="153"/>
                </a:moveTo>
                <a:cubicBezTo>
                  <a:pt x="115" y="154"/>
                  <a:pt x="115" y="155"/>
                  <a:pt x="116" y="156"/>
                </a:cubicBezTo>
                <a:cubicBezTo>
                  <a:pt x="117" y="157"/>
                  <a:pt x="118" y="158"/>
                  <a:pt x="120" y="158"/>
                </a:cubicBezTo>
                <a:cubicBezTo>
                  <a:pt x="121" y="158"/>
                  <a:pt x="122" y="157"/>
                  <a:pt x="123" y="156"/>
                </a:cubicBezTo>
                <a:cubicBezTo>
                  <a:pt x="124" y="155"/>
                  <a:pt x="125" y="154"/>
                  <a:pt x="125" y="153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5" y="110"/>
                  <a:pt x="124" y="108"/>
                  <a:pt x="123" y="107"/>
                </a:cubicBezTo>
                <a:cubicBezTo>
                  <a:pt x="122" y="106"/>
                  <a:pt x="121" y="106"/>
                  <a:pt x="120" y="106"/>
                </a:cubicBezTo>
                <a:cubicBezTo>
                  <a:pt x="118" y="106"/>
                  <a:pt x="117" y="106"/>
                  <a:pt x="116" y="107"/>
                </a:cubicBezTo>
                <a:cubicBezTo>
                  <a:pt x="115" y="108"/>
                  <a:pt x="115" y="110"/>
                  <a:pt x="115" y="111"/>
                </a:cubicBezTo>
                <a:lnTo>
                  <a:pt x="115" y="153"/>
                </a:lnTo>
                <a:close/>
                <a:moveTo>
                  <a:pt x="146" y="153"/>
                </a:moveTo>
                <a:cubicBezTo>
                  <a:pt x="146" y="154"/>
                  <a:pt x="146" y="155"/>
                  <a:pt x="147" y="156"/>
                </a:cubicBezTo>
                <a:cubicBezTo>
                  <a:pt x="148" y="157"/>
                  <a:pt x="149" y="158"/>
                  <a:pt x="151" y="158"/>
                </a:cubicBezTo>
                <a:cubicBezTo>
                  <a:pt x="152" y="158"/>
                  <a:pt x="154" y="157"/>
                  <a:pt x="155" y="156"/>
                </a:cubicBezTo>
                <a:cubicBezTo>
                  <a:pt x="156" y="155"/>
                  <a:pt x="156" y="154"/>
                  <a:pt x="156" y="153"/>
                </a:cubicBezTo>
                <a:cubicBezTo>
                  <a:pt x="156" y="111"/>
                  <a:pt x="156" y="111"/>
                  <a:pt x="156" y="111"/>
                </a:cubicBezTo>
                <a:cubicBezTo>
                  <a:pt x="156" y="110"/>
                  <a:pt x="156" y="108"/>
                  <a:pt x="155" y="107"/>
                </a:cubicBezTo>
                <a:cubicBezTo>
                  <a:pt x="154" y="106"/>
                  <a:pt x="152" y="106"/>
                  <a:pt x="151" y="106"/>
                </a:cubicBezTo>
                <a:cubicBezTo>
                  <a:pt x="149" y="106"/>
                  <a:pt x="148" y="106"/>
                  <a:pt x="147" y="107"/>
                </a:cubicBezTo>
                <a:cubicBezTo>
                  <a:pt x="146" y="108"/>
                  <a:pt x="146" y="110"/>
                  <a:pt x="146" y="111"/>
                </a:cubicBezTo>
                <a:lnTo>
                  <a:pt x="146" y="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688271" y="2917778"/>
            <a:ext cx="223145" cy="234546"/>
          </a:xfrm>
          <a:custGeom>
            <a:pathLst>
              <a:path extrusionOk="0" h="218" w="208">
                <a:moveTo>
                  <a:pt x="29" y="0"/>
                </a:moveTo>
                <a:cubicBezTo>
                  <a:pt x="34" y="0"/>
                  <a:pt x="37" y="4"/>
                  <a:pt x="39" y="11"/>
                </a:cubicBezTo>
                <a:cubicBezTo>
                  <a:pt x="63" y="156"/>
                  <a:pt x="63" y="156"/>
                  <a:pt x="63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9" y="156"/>
                  <a:pt x="190" y="156"/>
                  <a:pt x="191" y="157"/>
                </a:cubicBezTo>
                <a:cubicBezTo>
                  <a:pt x="192" y="157"/>
                  <a:pt x="194" y="158"/>
                  <a:pt x="194" y="159"/>
                </a:cubicBezTo>
                <a:cubicBezTo>
                  <a:pt x="195" y="160"/>
                  <a:pt x="196" y="161"/>
                  <a:pt x="197" y="162"/>
                </a:cubicBezTo>
                <a:cubicBezTo>
                  <a:pt x="197" y="164"/>
                  <a:pt x="198" y="165"/>
                  <a:pt x="198" y="167"/>
                </a:cubicBezTo>
                <a:cubicBezTo>
                  <a:pt x="198" y="168"/>
                  <a:pt x="197" y="169"/>
                  <a:pt x="197" y="171"/>
                </a:cubicBezTo>
                <a:cubicBezTo>
                  <a:pt x="196" y="172"/>
                  <a:pt x="195" y="173"/>
                  <a:pt x="194" y="174"/>
                </a:cubicBezTo>
                <a:cubicBezTo>
                  <a:pt x="194" y="175"/>
                  <a:pt x="192" y="176"/>
                  <a:pt x="191" y="176"/>
                </a:cubicBezTo>
                <a:cubicBezTo>
                  <a:pt x="190" y="177"/>
                  <a:pt x="189" y="177"/>
                  <a:pt x="187" y="177"/>
                </a:cubicBezTo>
                <a:cubicBezTo>
                  <a:pt x="54" y="177"/>
                  <a:pt x="54" y="177"/>
                  <a:pt x="54" y="177"/>
                </a:cubicBezTo>
                <a:cubicBezTo>
                  <a:pt x="54" y="177"/>
                  <a:pt x="54" y="177"/>
                  <a:pt x="53" y="177"/>
                </a:cubicBezTo>
                <a:cubicBezTo>
                  <a:pt x="52" y="177"/>
                  <a:pt x="51" y="176"/>
                  <a:pt x="50" y="176"/>
                </a:cubicBezTo>
                <a:cubicBezTo>
                  <a:pt x="49" y="175"/>
                  <a:pt x="47" y="174"/>
                  <a:pt x="46" y="173"/>
                </a:cubicBezTo>
                <a:cubicBezTo>
                  <a:pt x="45" y="171"/>
                  <a:pt x="44" y="169"/>
                  <a:pt x="44" y="167"/>
                </a:cubicBezTo>
                <a:cubicBezTo>
                  <a:pt x="21" y="21"/>
                  <a:pt x="21" y="21"/>
                  <a:pt x="2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1"/>
                  <a:pt x="8" y="21"/>
                  <a:pt x="6" y="20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7"/>
                  <a:pt x="1" y="16"/>
                  <a:pt x="1" y="15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8"/>
                  <a:pt x="1" y="6"/>
                </a:cubicBezTo>
                <a:cubicBezTo>
                  <a:pt x="1" y="5"/>
                  <a:pt x="2" y="4"/>
                  <a:pt x="3" y="3"/>
                </a:cubicBezTo>
                <a:cubicBezTo>
                  <a:pt x="4" y="2"/>
                  <a:pt x="5" y="1"/>
                  <a:pt x="6" y="1"/>
                </a:cubicBezTo>
                <a:cubicBezTo>
                  <a:pt x="8" y="0"/>
                  <a:pt x="9" y="0"/>
                  <a:pt x="10" y="0"/>
                </a:cubicBezTo>
                <a:lnTo>
                  <a:pt x="29" y="0"/>
                </a:lnTo>
                <a:close/>
                <a:moveTo>
                  <a:pt x="52" y="31"/>
                </a:moveTo>
                <a:cubicBezTo>
                  <a:pt x="208" y="42"/>
                  <a:pt x="208" y="42"/>
                  <a:pt x="208" y="42"/>
                </a:cubicBezTo>
                <a:cubicBezTo>
                  <a:pt x="208" y="104"/>
                  <a:pt x="208" y="104"/>
                  <a:pt x="208" y="104"/>
                </a:cubicBezTo>
                <a:cubicBezTo>
                  <a:pt x="67" y="125"/>
                  <a:pt x="67" y="125"/>
                  <a:pt x="67" y="125"/>
                </a:cubicBezTo>
                <a:lnTo>
                  <a:pt x="52" y="31"/>
                </a:lnTo>
                <a:close/>
                <a:moveTo>
                  <a:pt x="60" y="203"/>
                </a:moveTo>
                <a:cubicBezTo>
                  <a:pt x="60" y="199"/>
                  <a:pt x="61" y="195"/>
                  <a:pt x="64" y="192"/>
                </a:cubicBezTo>
                <a:cubicBezTo>
                  <a:pt x="67" y="189"/>
                  <a:pt x="71" y="187"/>
                  <a:pt x="75" y="187"/>
                </a:cubicBezTo>
                <a:cubicBezTo>
                  <a:pt x="80" y="187"/>
                  <a:pt x="83" y="189"/>
                  <a:pt x="86" y="192"/>
                </a:cubicBezTo>
                <a:cubicBezTo>
                  <a:pt x="90" y="195"/>
                  <a:pt x="91" y="199"/>
                  <a:pt x="91" y="203"/>
                </a:cubicBezTo>
                <a:cubicBezTo>
                  <a:pt x="91" y="207"/>
                  <a:pt x="90" y="211"/>
                  <a:pt x="86" y="214"/>
                </a:cubicBezTo>
                <a:cubicBezTo>
                  <a:pt x="83" y="217"/>
                  <a:pt x="80" y="218"/>
                  <a:pt x="75" y="218"/>
                </a:cubicBezTo>
                <a:cubicBezTo>
                  <a:pt x="71" y="218"/>
                  <a:pt x="67" y="217"/>
                  <a:pt x="64" y="214"/>
                </a:cubicBezTo>
                <a:cubicBezTo>
                  <a:pt x="61" y="211"/>
                  <a:pt x="60" y="207"/>
                  <a:pt x="60" y="203"/>
                </a:cubicBezTo>
                <a:close/>
                <a:moveTo>
                  <a:pt x="156" y="203"/>
                </a:moveTo>
                <a:cubicBezTo>
                  <a:pt x="156" y="198"/>
                  <a:pt x="157" y="195"/>
                  <a:pt x="160" y="192"/>
                </a:cubicBezTo>
                <a:cubicBezTo>
                  <a:pt x="163" y="189"/>
                  <a:pt x="167" y="187"/>
                  <a:pt x="172" y="187"/>
                </a:cubicBezTo>
                <a:cubicBezTo>
                  <a:pt x="176" y="187"/>
                  <a:pt x="180" y="189"/>
                  <a:pt x="183" y="192"/>
                </a:cubicBezTo>
                <a:cubicBezTo>
                  <a:pt x="186" y="195"/>
                  <a:pt x="187" y="198"/>
                  <a:pt x="187" y="203"/>
                </a:cubicBezTo>
                <a:cubicBezTo>
                  <a:pt x="187" y="207"/>
                  <a:pt x="186" y="211"/>
                  <a:pt x="183" y="214"/>
                </a:cubicBezTo>
                <a:cubicBezTo>
                  <a:pt x="179" y="217"/>
                  <a:pt x="176" y="218"/>
                  <a:pt x="172" y="218"/>
                </a:cubicBezTo>
                <a:cubicBezTo>
                  <a:pt x="167" y="218"/>
                  <a:pt x="163" y="217"/>
                  <a:pt x="160" y="214"/>
                </a:cubicBezTo>
                <a:cubicBezTo>
                  <a:pt x="157" y="211"/>
                  <a:pt x="156" y="207"/>
                  <a:pt x="156" y="2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2103612" y="2951982"/>
            <a:ext cx="156364" cy="156364"/>
          </a:xfrm>
          <a:custGeom>
            <a:pathLst>
              <a:path extrusionOk="0" h="146" w="146">
                <a:moveTo>
                  <a:pt x="0" y="73"/>
                </a:moveTo>
                <a:cubicBezTo>
                  <a:pt x="21" y="67"/>
                  <a:pt x="21" y="67"/>
                  <a:pt x="21" y="67"/>
                </a:cubicBezTo>
                <a:cubicBezTo>
                  <a:pt x="21" y="79"/>
                  <a:pt x="21" y="79"/>
                  <a:pt x="21" y="79"/>
                </a:cubicBezTo>
                <a:lnTo>
                  <a:pt x="0" y="73"/>
                </a:lnTo>
                <a:close/>
                <a:moveTo>
                  <a:pt x="21" y="22"/>
                </a:moveTo>
                <a:cubicBezTo>
                  <a:pt x="41" y="31"/>
                  <a:pt x="41" y="31"/>
                  <a:pt x="41" y="31"/>
                </a:cubicBezTo>
                <a:cubicBezTo>
                  <a:pt x="40" y="32"/>
                  <a:pt x="39" y="34"/>
                  <a:pt x="36" y="36"/>
                </a:cubicBezTo>
                <a:cubicBezTo>
                  <a:pt x="33" y="39"/>
                  <a:pt x="32" y="41"/>
                  <a:pt x="31" y="42"/>
                </a:cubicBezTo>
                <a:lnTo>
                  <a:pt x="21" y="22"/>
                </a:lnTo>
                <a:close/>
                <a:moveTo>
                  <a:pt x="21" y="125"/>
                </a:moveTo>
                <a:cubicBezTo>
                  <a:pt x="31" y="105"/>
                  <a:pt x="31" y="105"/>
                  <a:pt x="31" y="105"/>
                </a:cubicBezTo>
                <a:cubicBezTo>
                  <a:pt x="32" y="105"/>
                  <a:pt x="32" y="106"/>
                  <a:pt x="33" y="107"/>
                </a:cubicBezTo>
                <a:cubicBezTo>
                  <a:pt x="34" y="108"/>
                  <a:pt x="35" y="109"/>
                  <a:pt x="36" y="110"/>
                </a:cubicBezTo>
                <a:cubicBezTo>
                  <a:pt x="37" y="111"/>
                  <a:pt x="38" y="112"/>
                  <a:pt x="39" y="113"/>
                </a:cubicBezTo>
                <a:cubicBezTo>
                  <a:pt x="40" y="114"/>
                  <a:pt x="41" y="114"/>
                  <a:pt x="41" y="115"/>
                </a:cubicBezTo>
                <a:lnTo>
                  <a:pt x="21" y="125"/>
                </a:lnTo>
                <a:close/>
                <a:moveTo>
                  <a:pt x="43" y="103"/>
                </a:moveTo>
                <a:cubicBezTo>
                  <a:pt x="35" y="94"/>
                  <a:pt x="31" y="85"/>
                  <a:pt x="31" y="73"/>
                </a:cubicBezTo>
                <a:cubicBezTo>
                  <a:pt x="31" y="62"/>
                  <a:pt x="35" y="52"/>
                  <a:pt x="43" y="44"/>
                </a:cubicBezTo>
                <a:cubicBezTo>
                  <a:pt x="52" y="36"/>
                  <a:pt x="61" y="31"/>
                  <a:pt x="73" y="31"/>
                </a:cubicBezTo>
                <a:cubicBezTo>
                  <a:pt x="84" y="31"/>
                  <a:pt x="94" y="36"/>
                  <a:pt x="102" y="44"/>
                </a:cubicBezTo>
                <a:cubicBezTo>
                  <a:pt x="110" y="52"/>
                  <a:pt x="114" y="62"/>
                  <a:pt x="114" y="73"/>
                </a:cubicBezTo>
                <a:cubicBezTo>
                  <a:pt x="114" y="85"/>
                  <a:pt x="110" y="94"/>
                  <a:pt x="102" y="103"/>
                </a:cubicBezTo>
                <a:cubicBezTo>
                  <a:pt x="94" y="111"/>
                  <a:pt x="84" y="115"/>
                  <a:pt x="73" y="115"/>
                </a:cubicBezTo>
                <a:cubicBezTo>
                  <a:pt x="61" y="115"/>
                  <a:pt x="51" y="111"/>
                  <a:pt x="43" y="103"/>
                </a:cubicBezTo>
                <a:close/>
                <a:moveTo>
                  <a:pt x="67" y="21"/>
                </a:moveTo>
                <a:cubicBezTo>
                  <a:pt x="73" y="0"/>
                  <a:pt x="73" y="0"/>
                  <a:pt x="73" y="0"/>
                </a:cubicBezTo>
                <a:cubicBezTo>
                  <a:pt x="79" y="21"/>
                  <a:pt x="79" y="21"/>
                  <a:pt x="79" y="21"/>
                </a:cubicBezTo>
                <a:lnTo>
                  <a:pt x="67" y="21"/>
                </a:lnTo>
                <a:close/>
                <a:moveTo>
                  <a:pt x="67" y="125"/>
                </a:moveTo>
                <a:cubicBezTo>
                  <a:pt x="79" y="125"/>
                  <a:pt x="79" y="125"/>
                  <a:pt x="79" y="125"/>
                </a:cubicBezTo>
                <a:cubicBezTo>
                  <a:pt x="73" y="146"/>
                  <a:pt x="73" y="146"/>
                  <a:pt x="73" y="146"/>
                </a:cubicBezTo>
                <a:lnTo>
                  <a:pt x="67" y="125"/>
                </a:lnTo>
                <a:close/>
                <a:moveTo>
                  <a:pt x="124" y="22"/>
                </a:moveTo>
                <a:cubicBezTo>
                  <a:pt x="114" y="42"/>
                  <a:pt x="114" y="42"/>
                  <a:pt x="114" y="42"/>
                </a:cubicBezTo>
                <a:cubicBezTo>
                  <a:pt x="114" y="41"/>
                  <a:pt x="113" y="41"/>
                  <a:pt x="113" y="40"/>
                </a:cubicBezTo>
                <a:cubicBezTo>
                  <a:pt x="112" y="39"/>
                  <a:pt x="111" y="38"/>
                  <a:pt x="109" y="36"/>
                </a:cubicBezTo>
                <a:cubicBezTo>
                  <a:pt x="108" y="35"/>
                  <a:pt x="107" y="34"/>
                  <a:pt x="106" y="33"/>
                </a:cubicBezTo>
                <a:cubicBezTo>
                  <a:pt x="105" y="32"/>
                  <a:pt x="105" y="32"/>
                  <a:pt x="104" y="31"/>
                </a:cubicBezTo>
                <a:lnTo>
                  <a:pt x="124" y="22"/>
                </a:lnTo>
                <a:close/>
                <a:moveTo>
                  <a:pt x="104" y="115"/>
                </a:moveTo>
                <a:cubicBezTo>
                  <a:pt x="105" y="114"/>
                  <a:pt x="107" y="112"/>
                  <a:pt x="109" y="110"/>
                </a:cubicBezTo>
                <a:cubicBezTo>
                  <a:pt x="112" y="107"/>
                  <a:pt x="114" y="106"/>
                  <a:pt x="114" y="105"/>
                </a:cubicBezTo>
                <a:cubicBezTo>
                  <a:pt x="124" y="125"/>
                  <a:pt x="124" y="125"/>
                  <a:pt x="124" y="125"/>
                </a:cubicBezTo>
                <a:lnTo>
                  <a:pt x="104" y="115"/>
                </a:lnTo>
                <a:close/>
                <a:moveTo>
                  <a:pt x="125" y="79"/>
                </a:moveTo>
                <a:cubicBezTo>
                  <a:pt x="125" y="67"/>
                  <a:pt x="125" y="67"/>
                  <a:pt x="125" y="67"/>
                </a:cubicBezTo>
                <a:cubicBezTo>
                  <a:pt x="146" y="73"/>
                  <a:pt x="146" y="73"/>
                  <a:pt x="146" y="73"/>
                </a:cubicBezTo>
                <a:lnTo>
                  <a:pt x="125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2450544" y="2956869"/>
            <a:ext cx="215000" cy="135190"/>
          </a:xfrm>
          <a:custGeom>
            <a:pathLst>
              <a:path extrusionOk="0" h="125" w="199">
                <a:moveTo>
                  <a:pt x="1" y="78"/>
                </a:moveTo>
                <a:cubicBezTo>
                  <a:pt x="1" y="73"/>
                  <a:pt x="1" y="68"/>
                  <a:pt x="3" y="64"/>
                </a:cubicBezTo>
                <a:cubicBezTo>
                  <a:pt x="4" y="59"/>
                  <a:pt x="6" y="55"/>
                  <a:pt x="9" y="51"/>
                </a:cubicBezTo>
                <a:cubicBezTo>
                  <a:pt x="15" y="42"/>
                  <a:pt x="23" y="37"/>
                  <a:pt x="33" y="34"/>
                </a:cubicBezTo>
                <a:cubicBezTo>
                  <a:pt x="35" y="24"/>
                  <a:pt x="39" y="16"/>
                  <a:pt x="47" y="10"/>
                </a:cubicBezTo>
                <a:cubicBezTo>
                  <a:pt x="55" y="3"/>
                  <a:pt x="64" y="0"/>
                  <a:pt x="74" y="0"/>
                </a:cubicBezTo>
                <a:cubicBezTo>
                  <a:pt x="81" y="0"/>
                  <a:pt x="87" y="2"/>
                  <a:pt x="93" y="5"/>
                </a:cubicBezTo>
                <a:cubicBezTo>
                  <a:pt x="100" y="8"/>
                  <a:pt x="104" y="13"/>
                  <a:pt x="108" y="18"/>
                </a:cubicBezTo>
                <a:cubicBezTo>
                  <a:pt x="115" y="13"/>
                  <a:pt x="122" y="10"/>
                  <a:pt x="131" y="10"/>
                </a:cubicBezTo>
                <a:cubicBezTo>
                  <a:pt x="141" y="10"/>
                  <a:pt x="149" y="14"/>
                  <a:pt x="157" y="21"/>
                </a:cubicBezTo>
                <a:cubicBezTo>
                  <a:pt x="164" y="28"/>
                  <a:pt x="167" y="37"/>
                  <a:pt x="167" y="47"/>
                </a:cubicBezTo>
                <a:cubicBezTo>
                  <a:pt x="167" y="47"/>
                  <a:pt x="167" y="48"/>
                  <a:pt x="167" y="49"/>
                </a:cubicBezTo>
                <a:cubicBezTo>
                  <a:pt x="167" y="50"/>
                  <a:pt x="167" y="51"/>
                  <a:pt x="167" y="52"/>
                </a:cubicBezTo>
                <a:cubicBezTo>
                  <a:pt x="171" y="53"/>
                  <a:pt x="175" y="54"/>
                  <a:pt x="179" y="56"/>
                </a:cubicBezTo>
                <a:cubicBezTo>
                  <a:pt x="183" y="58"/>
                  <a:pt x="187" y="61"/>
                  <a:pt x="189" y="64"/>
                </a:cubicBezTo>
                <a:cubicBezTo>
                  <a:pt x="192" y="67"/>
                  <a:pt x="194" y="71"/>
                  <a:pt x="196" y="75"/>
                </a:cubicBezTo>
                <a:cubicBezTo>
                  <a:pt x="198" y="79"/>
                  <a:pt x="199" y="84"/>
                  <a:pt x="198" y="88"/>
                </a:cubicBezTo>
                <a:cubicBezTo>
                  <a:pt x="198" y="93"/>
                  <a:pt x="198" y="98"/>
                  <a:pt x="196" y="102"/>
                </a:cubicBezTo>
                <a:cubicBezTo>
                  <a:pt x="194" y="107"/>
                  <a:pt x="191" y="111"/>
                  <a:pt x="188" y="114"/>
                </a:cubicBezTo>
                <a:cubicBezTo>
                  <a:pt x="181" y="121"/>
                  <a:pt x="172" y="125"/>
                  <a:pt x="162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41" y="125"/>
                  <a:pt x="35" y="124"/>
                  <a:pt x="29" y="121"/>
                </a:cubicBezTo>
                <a:cubicBezTo>
                  <a:pt x="24" y="119"/>
                  <a:pt x="19" y="115"/>
                  <a:pt x="14" y="111"/>
                </a:cubicBezTo>
                <a:cubicBezTo>
                  <a:pt x="10" y="107"/>
                  <a:pt x="7" y="102"/>
                  <a:pt x="4" y="96"/>
                </a:cubicBezTo>
                <a:cubicBezTo>
                  <a:pt x="2" y="90"/>
                  <a:pt x="0" y="84"/>
                  <a:pt x="1" y="78"/>
                </a:cubicBezTo>
                <a:close/>
                <a:moveTo>
                  <a:pt x="62" y="105"/>
                </a:moveTo>
                <a:cubicBezTo>
                  <a:pt x="62" y="108"/>
                  <a:pt x="63" y="110"/>
                  <a:pt x="65" y="111"/>
                </a:cubicBezTo>
                <a:cubicBezTo>
                  <a:pt x="68" y="112"/>
                  <a:pt x="71" y="113"/>
                  <a:pt x="74" y="113"/>
                </a:cubicBezTo>
                <a:cubicBezTo>
                  <a:pt x="78" y="112"/>
                  <a:pt x="81" y="111"/>
                  <a:pt x="83" y="109"/>
                </a:cubicBezTo>
                <a:cubicBezTo>
                  <a:pt x="86" y="107"/>
                  <a:pt x="87" y="106"/>
                  <a:pt x="87" y="104"/>
                </a:cubicBezTo>
                <a:cubicBezTo>
                  <a:pt x="87" y="61"/>
                  <a:pt x="87" y="61"/>
                  <a:pt x="87" y="61"/>
                </a:cubicBezTo>
                <a:cubicBezTo>
                  <a:pt x="124" y="55"/>
                  <a:pt x="124" y="55"/>
                  <a:pt x="124" y="55"/>
                </a:cubicBezTo>
                <a:cubicBezTo>
                  <a:pt x="124" y="89"/>
                  <a:pt x="124" y="89"/>
                  <a:pt x="124" y="89"/>
                </a:cubicBezTo>
                <a:cubicBezTo>
                  <a:pt x="122" y="88"/>
                  <a:pt x="119" y="87"/>
                  <a:pt x="117" y="87"/>
                </a:cubicBezTo>
                <a:cubicBezTo>
                  <a:pt x="114" y="87"/>
                  <a:pt x="112" y="87"/>
                  <a:pt x="110" y="88"/>
                </a:cubicBezTo>
                <a:cubicBezTo>
                  <a:pt x="107" y="89"/>
                  <a:pt x="106" y="91"/>
                  <a:pt x="104" y="92"/>
                </a:cubicBezTo>
                <a:cubicBezTo>
                  <a:pt x="102" y="94"/>
                  <a:pt x="102" y="96"/>
                  <a:pt x="102" y="98"/>
                </a:cubicBezTo>
                <a:cubicBezTo>
                  <a:pt x="102" y="99"/>
                  <a:pt x="102" y="100"/>
                  <a:pt x="103" y="101"/>
                </a:cubicBezTo>
                <a:cubicBezTo>
                  <a:pt x="103" y="102"/>
                  <a:pt x="104" y="103"/>
                  <a:pt x="105" y="104"/>
                </a:cubicBezTo>
                <a:cubicBezTo>
                  <a:pt x="107" y="104"/>
                  <a:pt x="108" y="105"/>
                  <a:pt x="109" y="105"/>
                </a:cubicBezTo>
                <a:cubicBezTo>
                  <a:pt x="111" y="105"/>
                  <a:pt x="113" y="106"/>
                  <a:pt x="114" y="105"/>
                </a:cubicBezTo>
                <a:cubicBezTo>
                  <a:pt x="116" y="105"/>
                  <a:pt x="118" y="105"/>
                  <a:pt x="119" y="104"/>
                </a:cubicBezTo>
                <a:cubicBezTo>
                  <a:pt x="121" y="103"/>
                  <a:pt x="122" y="103"/>
                  <a:pt x="123" y="102"/>
                </a:cubicBezTo>
                <a:cubicBezTo>
                  <a:pt x="125" y="101"/>
                  <a:pt x="125" y="100"/>
                  <a:pt x="126" y="99"/>
                </a:cubicBezTo>
                <a:cubicBezTo>
                  <a:pt x="127" y="98"/>
                  <a:pt x="127" y="97"/>
                  <a:pt x="127" y="96"/>
                </a:cubicBezTo>
                <a:cubicBezTo>
                  <a:pt x="127" y="96"/>
                  <a:pt x="127" y="96"/>
                  <a:pt x="127" y="96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83" y="51"/>
                  <a:pt x="83" y="51"/>
                  <a:pt x="83" y="51"/>
                </a:cubicBezTo>
                <a:cubicBezTo>
                  <a:pt x="83" y="96"/>
                  <a:pt x="83" y="96"/>
                  <a:pt x="83" y="96"/>
                </a:cubicBezTo>
                <a:cubicBezTo>
                  <a:pt x="81" y="95"/>
                  <a:pt x="79" y="94"/>
                  <a:pt x="76" y="94"/>
                </a:cubicBezTo>
                <a:cubicBezTo>
                  <a:pt x="74" y="94"/>
                  <a:pt x="72" y="95"/>
                  <a:pt x="69" y="96"/>
                </a:cubicBezTo>
                <a:cubicBezTo>
                  <a:pt x="67" y="97"/>
                  <a:pt x="65" y="98"/>
                  <a:pt x="64" y="100"/>
                </a:cubicBezTo>
                <a:cubicBezTo>
                  <a:pt x="62" y="101"/>
                  <a:pt x="62" y="103"/>
                  <a:pt x="62" y="1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2833309" y="2963384"/>
            <a:ext cx="211743" cy="135190"/>
          </a:xfrm>
          <a:custGeom>
            <a:pathLst>
              <a:path extrusionOk="0" h="125" w="198">
                <a:moveTo>
                  <a:pt x="0" y="78"/>
                </a:moveTo>
                <a:cubicBezTo>
                  <a:pt x="0" y="68"/>
                  <a:pt x="3" y="58"/>
                  <a:pt x="9" y="50"/>
                </a:cubicBezTo>
                <a:cubicBezTo>
                  <a:pt x="15" y="42"/>
                  <a:pt x="23" y="37"/>
                  <a:pt x="32" y="33"/>
                </a:cubicBezTo>
                <a:cubicBezTo>
                  <a:pt x="34" y="24"/>
                  <a:pt x="39" y="16"/>
                  <a:pt x="47" y="9"/>
                </a:cubicBezTo>
                <a:cubicBezTo>
                  <a:pt x="54" y="3"/>
                  <a:pt x="63" y="0"/>
                  <a:pt x="73" y="0"/>
                </a:cubicBezTo>
                <a:cubicBezTo>
                  <a:pt x="80" y="0"/>
                  <a:pt x="87" y="1"/>
                  <a:pt x="93" y="5"/>
                </a:cubicBezTo>
                <a:cubicBezTo>
                  <a:pt x="99" y="8"/>
                  <a:pt x="104" y="13"/>
                  <a:pt x="108" y="18"/>
                </a:cubicBezTo>
                <a:cubicBezTo>
                  <a:pt x="114" y="13"/>
                  <a:pt x="122" y="10"/>
                  <a:pt x="130" y="10"/>
                </a:cubicBezTo>
                <a:cubicBezTo>
                  <a:pt x="141" y="10"/>
                  <a:pt x="149" y="14"/>
                  <a:pt x="156" y="21"/>
                </a:cubicBezTo>
                <a:cubicBezTo>
                  <a:pt x="163" y="28"/>
                  <a:pt x="167" y="37"/>
                  <a:pt x="167" y="47"/>
                </a:cubicBezTo>
                <a:cubicBezTo>
                  <a:pt x="167" y="47"/>
                  <a:pt x="167" y="48"/>
                  <a:pt x="167" y="49"/>
                </a:cubicBezTo>
                <a:cubicBezTo>
                  <a:pt x="167" y="50"/>
                  <a:pt x="167" y="51"/>
                  <a:pt x="166" y="52"/>
                </a:cubicBezTo>
                <a:cubicBezTo>
                  <a:pt x="175" y="53"/>
                  <a:pt x="183" y="57"/>
                  <a:pt x="189" y="64"/>
                </a:cubicBezTo>
                <a:cubicBezTo>
                  <a:pt x="195" y="71"/>
                  <a:pt x="198" y="79"/>
                  <a:pt x="198" y="88"/>
                </a:cubicBezTo>
                <a:cubicBezTo>
                  <a:pt x="198" y="98"/>
                  <a:pt x="195" y="107"/>
                  <a:pt x="187" y="114"/>
                </a:cubicBezTo>
                <a:cubicBezTo>
                  <a:pt x="180" y="121"/>
                  <a:pt x="172" y="125"/>
                  <a:pt x="162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34" y="125"/>
                  <a:pt x="23" y="120"/>
                  <a:pt x="14" y="111"/>
                </a:cubicBezTo>
                <a:cubicBezTo>
                  <a:pt x="5" y="102"/>
                  <a:pt x="0" y="91"/>
                  <a:pt x="0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3159067" y="2917778"/>
            <a:ext cx="211743" cy="213372"/>
          </a:xfrm>
          <a:custGeom>
            <a:pathLst>
              <a:path extrusionOk="0" h="197" w="197">
                <a:moveTo>
                  <a:pt x="0" y="78"/>
                </a:moveTo>
                <a:cubicBezTo>
                  <a:pt x="0" y="68"/>
                  <a:pt x="3" y="59"/>
                  <a:pt x="9" y="51"/>
                </a:cubicBezTo>
                <a:cubicBezTo>
                  <a:pt x="14" y="43"/>
                  <a:pt x="22" y="37"/>
                  <a:pt x="32" y="34"/>
                </a:cubicBezTo>
                <a:cubicBezTo>
                  <a:pt x="33" y="24"/>
                  <a:pt x="38" y="16"/>
                  <a:pt x="46" y="10"/>
                </a:cubicBezTo>
                <a:cubicBezTo>
                  <a:pt x="53" y="3"/>
                  <a:pt x="62" y="0"/>
                  <a:pt x="73" y="0"/>
                </a:cubicBezTo>
                <a:cubicBezTo>
                  <a:pt x="80" y="0"/>
                  <a:pt x="86" y="2"/>
                  <a:pt x="92" y="5"/>
                </a:cubicBezTo>
                <a:cubicBezTo>
                  <a:pt x="98" y="8"/>
                  <a:pt x="103" y="13"/>
                  <a:pt x="107" y="19"/>
                </a:cubicBezTo>
                <a:cubicBezTo>
                  <a:pt x="114" y="13"/>
                  <a:pt x="121" y="11"/>
                  <a:pt x="130" y="11"/>
                </a:cubicBezTo>
                <a:cubicBezTo>
                  <a:pt x="140" y="11"/>
                  <a:pt x="148" y="14"/>
                  <a:pt x="155" y="21"/>
                </a:cubicBezTo>
                <a:cubicBezTo>
                  <a:pt x="163" y="28"/>
                  <a:pt x="166" y="37"/>
                  <a:pt x="166" y="47"/>
                </a:cubicBezTo>
                <a:cubicBezTo>
                  <a:pt x="166" y="48"/>
                  <a:pt x="166" y="48"/>
                  <a:pt x="166" y="49"/>
                </a:cubicBezTo>
                <a:cubicBezTo>
                  <a:pt x="166" y="50"/>
                  <a:pt x="166" y="51"/>
                  <a:pt x="166" y="52"/>
                </a:cubicBezTo>
                <a:cubicBezTo>
                  <a:pt x="175" y="54"/>
                  <a:pt x="182" y="58"/>
                  <a:pt x="188" y="64"/>
                </a:cubicBezTo>
                <a:cubicBezTo>
                  <a:pt x="194" y="71"/>
                  <a:pt x="197" y="79"/>
                  <a:pt x="197" y="89"/>
                </a:cubicBezTo>
                <a:cubicBezTo>
                  <a:pt x="197" y="99"/>
                  <a:pt x="194" y="107"/>
                  <a:pt x="187" y="114"/>
                </a:cubicBezTo>
                <a:cubicBezTo>
                  <a:pt x="180" y="121"/>
                  <a:pt x="171" y="125"/>
                  <a:pt x="161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33" y="125"/>
                  <a:pt x="22" y="120"/>
                  <a:pt x="13" y="111"/>
                </a:cubicBezTo>
                <a:cubicBezTo>
                  <a:pt x="4" y="102"/>
                  <a:pt x="0" y="91"/>
                  <a:pt x="0" y="78"/>
                </a:cubicBezTo>
                <a:close/>
                <a:moveTo>
                  <a:pt x="43" y="172"/>
                </a:moveTo>
                <a:cubicBezTo>
                  <a:pt x="43" y="171"/>
                  <a:pt x="43" y="170"/>
                  <a:pt x="44" y="169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3" y="165"/>
                  <a:pt x="74" y="168"/>
                  <a:pt x="74" y="172"/>
                </a:cubicBezTo>
                <a:cubicBezTo>
                  <a:pt x="74" y="175"/>
                  <a:pt x="74" y="178"/>
                  <a:pt x="72" y="180"/>
                </a:cubicBezTo>
                <a:cubicBezTo>
                  <a:pt x="70" y="183"/>
                  <a:pt x="67" y="185"/>
                  <a:pt x="64" y="186"/>
                </a:cubicBezTo>
                <a:cubicBezTo>
                  <a:pt x="64" y="186"/>
                  <a:pt x="63" y="187"/>
                  <a:pt x="63" y="187"/>
                </a:cubicBezTo>
                <a:cubicBezTo>
                  <a:pt x="63" y="187"/>
                  <a:pt x="63" y="187"/>
                  <a:pt x="63" y="187"/>
                </a:cubicBezTo>
                <a:cubicBezTo>
                  <a:pt x="62" y="187"/>
                  <a:pt x="62" y="187"/>
                  <a:pt x="61" y="187"/>
                </a:cubicBezTo>
                <a:cubicBezTo>
                  <a:pt x="61" y="187"/>
                  <a:pt x="60" y="187"/>
                  <a:pt x="59" y="187"/>
                </a:cubicBezTo>
                <a:cubicBezTo>
                  <a:pt x="55" y="187"/>
                  <a:pt x="51" y="186"/>
                  <a:pt x="48" y="183"/>
                </a:cubicBezTo>
                <a:cubicBezTo>
                  <a:pt x="45" y="180"/>
                  <a:pt x="43" y="176"/>
                  <a:pt x="43" y="172"/>
                </a:cubicBezTo>
                <a:close/>
                <a:moveTo>
                  <a:pt x="90" y="179"/>
                </a:moveTo>
                <a:cubicBezTo>
                  <a:pt x="98" y="152"/>
                  <a:pt x="98" y="152"/>
                  <a:pt x="98" y="152"/>
                </a:cubicBezTo>
                <a:cubicBezTo>
                  <a:pt x="97" y="152"/>
                  <a:pt x="97" y="152"/>
                  <a:pt x="97" y="152"/>
                </a:cubicBezTo>
                <a:cubicBezTo>
                  <a:pt x="98" y="152"/>
                  <a:pt x="98" y="152"/>
                  <a:pt x="98" y="152"/>
                </a:cubicBezTo>
                <a:cubicBezTo>
                  <a:pt x="98" y="152"/>
                  <a:pt x="99" y="154"/>
                  <a:pt x="101" y="155"/>
                </a:cubicBezTo>
                <a:cubicBezTo>
                  <a:pt x="102" y="157"/>
                  <a:pt x="104" y="159"/>
                  <a:pt x="107" y="161"/>
                </a:cubicBezTo>
                <a:cubicBezTo>
                  <a:pt x="118" y="172"/>
                  <a:pt x="118" y="172"/>
                  <a:pt x="118" y="172"/>
                </a:cubicBezTo>
                <a:cubicBezTo>
                  <a:pt x="120" y="175"/>
                  <a:pt x="121" y="178"/>
                  <a:pt x="121" y="182"/>
                </a:cubicBezTo>
                <a:cubicBezTo>
                  <a:pt x="121" y="185"/>
                  <a:pt x="120" y="188"/>
                  <a:pt x="118" y="191"/>
                </a:cubicBezTo>
                <a:cubicBezTo>
                  <a:pt x="117" y="193"/>
                  <a:pt x="114" y="195"/>
                  <a:pt x="111" y="196"/>
                </a:cubicBezTo>
                <a:cubicBezTo>
                  <a:pt x="111" y="196"/>
                  <a:pt x="110" y="197"/>
                  <a:pt x="110" y="197"/>
                </a:cubicBezTo>
                <a:cubicBezTo>
                  <a:pt x="110" y="197"/>
                  <a:pt x="109" y="197"/>
                  <a:pt x="109" y="197"/>
                </a:cubicBezTo>
                <a:cubicBezTo>
                  <a:pt x="109" y="197"/>
                  <a:pt x="108" y="197"/>
                  <a:pt x="108" y="197"/>
                </a:cubicBezTo>
                <a:cubicBezTo>
                  <a:pt x="108" y="197"/>
                  <a:pt x="108" y="197"/>
                  <a:pt x="107" y="197"/>
                </a:cubicBezTo>
                <a:cubicBezTo>
                  <a:pt x="106" y="197"/>
                  <a:pt x="106" y="197"/>
                  <a:pt x="106" y="197"/>
                </a:cubicBezTo>
                <a:cubicBezTo>
                  <a:pt x="101" y="197"/>
                  <a:pt x="98" y="196"/>
                  <a:pt x="95" y="193"/>
                </a:cubicBezTo>
                <a:cubicBezTo>
                  <a:pt x="92" y="190"/>
                  <a:pt x="90" y="186"/>
                  <a:pt x="90" y="182"/>
                </a:cubicBezTo>
                <a:lnTo>
                  <a:pt x="90" y="179"/>
                </a:lnTo>
                <a:close/>
                <a:moveTo>
                  <a:pt x="137" y="161"/>
                </a:moveTo>
                <a:cubicBezTo>
                  <a:pt x="137" y="160"/>
                  <a:pt x="137" y="159"/>
                  <a:pt x="137" y="159"/>
                </a:cubicBezTo>
                <a:cubicBezTo>
                  <a:pt x="137" y="159"/>
                  <a:pt x="137" y="159"/>
                  <a:pt x="137" y="159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65" y="151"/>
                  <a:pt x="165" y="151"/>
                  <a:pt x="165" y="151"/>
                </a:cubicBezTo>
                <a:cubicBezTo>
                  <a:pt x="165" y="151"/>
                  <a:pt x="165" y="151"/>
                  <a:pt x="165" y="151"/>
                </a:cubicBezTo>
                <a:cubicBezTo>
                  <a:pt x="167" y="154"/>
                  <a:pt x="168" y="158"/>
                  <a:pt x="168" y="161"/>
                </a:cubicBezTo>
                <a:cubicBezTo>
                  <a:pt x="168" y="164"/>
                  <a:pt x="167" y="167"/>
                  <a:pt x="165" y="170"/>
                </a:cubicBezTo>
                <a:cubicBezTo>
                  <a:pt x="163" y="173"/>
                  <a:pt x="161" y="174"/>
                  <a:pt x="158" y="176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5" y="176"/>
                  <a:pt x="155" y="176"/>
                  <a:pt x="155" y="176"/>
                </a:cubicBezTo>
                <a:cubicBezTo>
                  <a:pt x="154" y="176"/>
                  <a:pt x="153" y="177"/>
                  <a:pt x="152" y="177"/>
                </a:cubicBezTo>
                <a:cubicBezTo>
                  <a:pt x="148" y="177"/>
                  <a:pt x="145" y="175"/>
                  <a:pt x="141" y="172"/>
                </a:cubicBezTo>
                <a:cubicBezTo>
                  <a:pt x="138" y="169"/>
                  <a:pt x="137" y="166"/>
                  <a:pt x="137" y="1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3597211" y="2908005"/>
            <a:ext cx="247576" cy="200342"/>
          </a:xfrm>
          <a:custGeom>
            <a:pathLst>
              <a:path extrusionOk="0" h="187" w="230">
                <a:moveTo>
                  <a:pt x="0" y="140"/>
                </a:moveTo>
                <a:cubicBezTo>
                  <a:pt x="0" y="130"/>
                  <a:pt x="3" y="121"/>
                  <a:pt x="9" y="113"/>
                </a:cubicBezTo>
                <a:cubicBezTo>
                  <a:pt x="15" y="105"/>
                  <a:pt x="23" y="99"/>
                  <a:pt x="32" y="96"/>
                </a:cubicBezTo>
                <a:cubicBezTo>
                  <a:pt x="34" y="86"/>
                  <a:pt x="39" y="78"/>
                  <a:pt x="46" y="72"/>
                </a:cubicBezTo>
                <a:cubicBezTo>
                  <a:pt x="54" y="65"/>
                  <a:pt x="63" y="62"/>
                  <a:pt x="73" y="62"/>
                </a:cubicBezTo>
                <a:cubicBezTo>
                  <a:pt x="80" y="62"/>
                  <a:pt x="87" y="64"/>
                  <a:pt x="93" y="67"/>
                </a:cubicBezTo>
                <a:cubicBezTo>
                  <a:pt x="99" y="70"/>
                  <a:pt x="104" y="75"/>
                  <a:pt x="107" y="80"/>
                </a:cubicBezTo>
                <a:cubicBezTo>
                  <a:pt x="114" y="75"/>
                  <a:pt x="122" y="72"/>
                  <a:pt x="130" y="72"/>
                </a:cubicBezTo>
                <a:cubicBezTo>
                  <a:pt x="140" y="72"/>
                  <a:pt x="149" y="76"/>
                  <a:pt x="156" y="83"/>
                </a:cubicBezTo>
                <a:cubicBezTo>
                  <a:pt x="163" y="90"/>
                  <a:pt x="167" y="99"/>
                  <a:pt x="167" y="109"/>
                </a:cubicBezTo>
                <a:cubicBezTo>
                  <a:pt x="167" y="110"/>
                  <a:pt x="167" y="110"/>
                  <a:pt x="166" y="111"/>
                </a:cubicBezTo>
                <a:cubicBezTo>
                  <a:pt x="166" y="112"/>
                  <a:pt x="166" y="113"/>
                  <a:pt x="166" y="114"/>
                </a:cubicBezTo>
                <a:cubicBezTo>
                  <a:pt x="175" y="116"/>
                  <a:pt x="183" y="120"/>
                  <a:pt x="189" y="127"/>
                </a:cubicBezTo>
                <a:cubicBezTo>
                  <a:pt x="195" y="134"/>
                  <a:pt x="198" y="142"/>
                  <a:pt x="198" y="151"/>
                </a:cubicBezTo>
                <a:cubicBezTo>
                  <a:pt x="198" y="161"/>
                  <a:pt x="194" y="169"/>
                  <a:pt x="187" y="176"/>
                </a:cubicBezTo>
                <a:cubicBezTo>
                  <a:pt x="180" y="183"/>
                  <a:pt x="171" y="187"/>
                  <a:pt x="161" y="187"/>
                </a:cubicBezTo>
                <a:cubicBezTo>
                  <a:pt x="47" y="187"/>
                  <a:pt x="47" y="187"/>
                  <a:pt x="47" y="187"/>
                </a:cubicBezTo>
                <a:cubicBezTo>
                  <a:pt x="34" y="187"/>
                  <a:pt x="23" y="182"/>
                  <a:pt x="14" y="173"/>
                </a:cubicBezTo>
                <a:cubicBezTo>
                  <a:pt x="5" y="164"/>
                  <a:pt x="0" y="153"/>
                  <a:pt x="0" y="140"/>
                </a:cubicBezTo>
                <a:close/>
                <a:moveTo>
                  <a:pt x="106" y="21"/>
                </a:moveTo>
                <a:cubicBezTo>
                  <a:pt x="126" y="31"/>
                  <a:pt x="126" y="31"/>
                  <a:pt x="126" y="31"/>
                </a:cubicBezTo>
                <a:cubicBezTo>
                  <a:pt x="115" y="41"/>
                  <a:pt x="115" y="41"/>
                  <a:pt x="115" y="41"/>
                </a:cubicBezTo>
                <a:lnTo>
                  <a:pt x="106" y="21"/>
                </a:lnTo>
                <a:close/>
                <a:moveTo>
                  <a:pt x="115" y="65"/>
                </a:moveTo>
                <a:cubicBezTo>
                  <a:pt x="117" y="55"/>
                  <a:pt x="122" y="47"/>
                  <a:pt x="130" y="41"/>
                </a:cubicBezTo>
                <a:cubicBezTo>
                  <a:pt x="137" y="34"/>
                  <a:pt x="146" y="31"/>
                  <a:pt x="156" y="31"/>
                </a:cubicBezTo>
                <a:cubicBezTo>
                  <a:pt x="168" y="31"/>
                  <a:pt x="177" y="35"/>
                  <a:pt x="185" y="43"/>
                </a:cubicBezTo>
                <a:cubicBezTo>
                  <a:pt x="194" y="51"/>
                  <a:pt x="198" y="61"/>
                  <a:pt x="198" y="72"/>
                </a:cubicBezTo>
                <a:cubicBezTo>
                  <a:pt x="198" y="80"/>
                  <a:pt x="196" y="87"/>
                  <a:pt x="192" y="94"/>
                </a:cubicBezTo>
                <a:cubicBezTo>
                  <a:pt x="188" y="100"/>
                  <a:pt x="183" y="105"/>
                  <a:pt x="177" y="109"/>
                </a:cubicBezTo>
                <a:cubicBezTo>
                  <a:pt x="177" y="96"/>
                  <a:pt x="172" y="85"/>
                  <a:pt x="163" y="76"/>
                </a:cubicBezTo>
                <a:cubicBezTo>
                  <a:pt x="154" y="67"/>
                  <a:pt x="143" y="62"/>
                  <a:pt x="130" y="62"/>
                </a:cubicBezTo>
                <a:cubicBezTo>
                  <a:pt x="125" y="62"/>
                  <a:pt x="120" y="63"/>
                  <a:pt x="115" y="65"/>
                </a:cubicBezTo>
                <a:close/>
                <a:moveTo>
                  <a:pt x="157" y="0"/>
                </a:moveTo>
                <a:cubicBezTo>
                  <a:pt x="164" y="21"/>
                  <a:pt x="164" y="21"/>
                  <a:pt x="164" y="21"/>
                </a:cubicBezTo>
                <a:cubicBezTo>
                  <a:pt x="163" y="21"/>
                  <a:pt x="163" y="21"/>
                  <a:pt x="162" y="21"/>
                </a:cubicBezTo>
                <a:cubicBezTo>
                  <a:pt x="162" y="21"/>
                  <a:pt x="161" y="20"/>
                  <a:pt x="160" y="20"/>
                </a:cubicBezTo>
                <a:cubicBezTo>
                  <a:pt x="160" y="20"/>
                  <a:pt x="159" y="20"/>
                  <a:pt x="158" y="20"/>
                </a:cubicBezTo>
                <a:cubicBezTo>
                  <a:pt x="158" y="20"/>
                  <a:pt x="157" y="20"/>
                  <a:pt x="157" y="20"/>
                </a:cubicBezTo>
                <a:cubicBezTo>
                  <a:pt x="157" y="20"/>
                  <a:pt x="157" y="20"/>
                  <a:pt x="156" y="20"/>
                </a:cubicBezTo>
                <a:cubicBezTo>
                  <a:pt x="156" y="20"/>
                  <a:pt x="155" y="20"/>
                  <a:pt x="154" y="20"/>
                </a:cubicBezTo>
                <a:cubicBezTo>
                  <a:pt x="153" y="20"/>
                  <a:pt x="153" y="21"/>
                  <a:pt x="152" y="21"/>
                </a:cubicBezTo>
                <a:cubicBezTo>
                  <a:pt x="152" y="21"/>
                  <a:pt x="151" y="21"/>
                  <a:pt x="151" y="21"/>
                </a:cubicBezTo>
                <a:lnTo>
                  <a:pt x="157" y="0"/>
                </a:lnTo>
                <a:close/>
                <a:moveTo>
                  <a:pt x="209" y="21"/>
                </a:moveTo>
                <a:cubicBezTo>
                  <a:pt x="199" y="41"/>
                  <a:pt x="199" y="41"/>
                  <a:pt x="199" y="41"/>
                </a:cubicBezTo>
                <a:cubicBezTo>
                  <a:pt x="199" y="40"/>
                  <a:pt x="198" y="40"/>
                  <a:pt x="197" y="39"/>
                </a:cubicBezTo>
                <a:cubicBezTo>
                  <a:pt x="196" y="38"/>
                  <a:pt x="195" y="37"/>
                  <a:pt x="194" y="36"/>
                </a:cubicBezTo>
                <a:cubicBezTo>
                  <a:pt x="193" y="34"/>
                  <a:pt x="192" y="33"/>
                  <a:pt x="191" y="32"/>
                </a:cubicBezTo>
                <a:cubicBezTo>
                  <a:pt x="190" y="32"/>
                  <a:pt x="189" y="31"/>
                  <a:pt x="189" y="31"/>
                </a:cubicBezTo>
                <a:lnTo>
                  <a:pt x="209" y="21"/>
                </a:lnTo>
                <a:close/>
                <a:moveTo>
                  <a:pt x="189" y="114"/>
                </a:moveTo>
                <a:cubicBezTo>
                  <a:pt x="189" y="114"/>
                  <a:pt x="190" y="113"/>
                  <a:pt x="191" y="112"/>
                </a:cubicBezTo>
                <a:cubicBezTo>
                  <a:pt x="192" y="111"/>
                  <a:pt x="193" y="110"/>
                  <a:pt x="194" y="109"/>
                </a:cubicBezTo>
                <a:cubicBezTo>
                  <a:pt x="195" y="108"/>
                  <a:pt x="196" y="107"/>
                  <a:pt x="197" y="106"/>
                </a:cubicBezTo>
                <a:cubicBezTo>
                  <a:pt x="198" y="105"/>
                  <a:pt x="199" y="104"/>
                  <a:pt x="199" y="104"/>
                </a:cubicBezTo>
                <a:cubicBezTo>
                  <a:pt x="209" y="124"/>
                  <a:pt x="209" y="124"/>
                  <a:pt x="209" y="124"/>
                </a:cubicBezTo>
                <a:lnTo>
                  <a:pt x="189" y="114"/>
                </a:lnTo>
                <a:close/>
                <a:moveTo>
                  <a:pt x="209" y="78"/>
                </a:moveTo>
                <a:cubicBezTo>
                  <a:pt x="209" y="78"/>
                  <a:pt x="209" y="77"/>
                  <a:pt x="209" y="76"/>
                </a:cubicBezTo>
                <a:cubicBezTo>
                  <a:pt x="209" y="75"/>
                  <a:pt x="209" y="74"/>
                  <a:pt x="209" y="72"/>
                </a:cubicBezTo>
                <a:cubicBezTo>
                  <a:pt x="209" y="71"/>
                  <a:pt x="209" y="69"/>
                  <a:pt x="209" y="68"/>
                </a:cubicBezTo>
                <a:cubicBezTo>
                  <a:pt x="209" y="67"/>
                  <a:pt x="209" y="67"/>
                  <a:pt x="209" y="66"/>
                </a:cubicBezTo>
                <a:cubicBezTo>
                  <a:pt x="230" y="72"/>
                  <a:pt x="230" y="72"/>
                  <a:pt x="230" y="72"/>
                </a:cubicBezTo>
                <a:lnTo>
                  <a:pt x="209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3921340" y="2917778"/>
            <a:ext cx="213372" cy="234546"/>
          </a:xfrm>
          <a:custGeom>
            <a:pathLst>
              <a:path extrusionOk="0" h="218" w="198">
                <a:moveTo>
                  <a:pt x="0" y="78"/>
                </a:moveTo>
                <a:cubicBezTo>
                  <a:pt x="0" y="68"/>
                  <a:pt x="3" y="59"/>
                  <a:pt x="9" y="51"/>
                </a:cubicBezTo>
                <a:cubicBezTo>
                  <a:pt x="15" y="43"/>
                  <a:pt x="23" y="37"/>
                  <a:pt x="32" y="34"/>
                </a:cubicBezTo>
                <a:cubicBezTo>
                  <a:pt x="34" y="24"/>
                  <a:pt x="39" y="16"/>
                  <a:pt x="46" y="10"/>
                </a:cubicBezTo>
                <a:cubicBezTo>
                  <a:pt x="54" y="3"/>
                  <a:pt x="63" y="0"/>
                  <a:pt x="73" y="0"/>
                </a:cubicBezTo>
                <a:cubicBezTo>
                  <a:pt x="80" y="0"/>
                  <a:pt x="87" y="2"/>
                  <a:pt x="93" y="5"/>
                </a:cubicBezTo>
                <a:cubicBezTo>
                  <a:pt x="99" y="8"/>
                  <a:pt x="104" y="13"/>
                  <a:pt x="108" y="19"/>
                </a:cubicBezTo>
                <a:cubicBezTo>
                  <a:pt x="114" y="13"/>
                  <a:pt x="122" y="11"/>
                  <a:pt x="130" y="11"/>
                </a:cubicBezTo>
                <a:cubicBezTo>
                  <a:pt x="141" y="11"/>
                  <a:pt x="149" y="14"/>
                  <a:pt x="156" y="21"/>
                </a:cubicBezTo>
                <a:cubicBezTo>
                  <a:pt x="163" y="28"/>
                  <a:pt x="167" y="37"/>
                  <a:pt x="167" y="47"/>
                </a:cubicBezTo>
                <a:cubicBezTo>
                  <a:pt x="167" y="48"/>
                  <a:pt x="167" y="48"/>
                  <a:pt x="167" y="49"/>
                </a:cubicBezTo>
                <a:cubicBezTo>
                  <a:pt x="167" y="50"/>
                  <a:pt x="166" y="51"/>
                  <a:pt x="166" y="52"/>
                </a:cubicBezTo>
                <a:cubicBezTo>
                  <a:pt x="175" y="54"/>
                  <a:pt x="183" y="58"/>
                  <a:pt x="189" y="64"/>
                </a:cubicBezTo>
                <a:cubicBezTo>
                  <a:pt x="195" y="71"/>
                  <a:pt x="198" y="79"/>
                  <a:pt x="198" y="89"/>
                </a:cubicBezTo>
                <a:cubicBezTo>
                  <a:pt x="198" y="99"/>
                  <a:pt x="194" y="107"/>
                  <a:pt x="187" y="114"/>
                </a:cubicBezTo>
                <a:cubicBezTo>
                  <a:pt x="180" y="121"/>
                  <a:pt x="172" y="125"/>
                  <a:pt x="162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34" y="125"/>
                  <a:pt x="23" y="120"/>
                  <a:pt x="14" y="111"/>
                </a:cubicBezTo>
                <a:cubicBezTo>
                  <a:pt x="5" y="102"/>
                  <a:pt x="0" y="91"/>
                  <a:pt x="0" y="78"/>
                </a:cubicBezTo>
                <a:close/>
                <a:moveTo>
                  <a:pt x="84" y="135"/>
                </a:moveTo>
                <a:cubicBezTo>
                  <a:pt x="104" y="135"/>
                  <a:pt x="104" y="135"/>
                  <a:pt x="104" y="135"/>
                </a:cubicBezTo>
                <a:cubicBezTo>
                  <a:pt x="115" y="167"/>
                  <a:pt x="115" y="167"/>
                  <a:pt x="115" y="167"/>
                </a:cubicBezTo>
                <a:cubicBezTo>
                  <a:pt x="136" y="158"/>
                  <a:pt x="136" y="158"/>
                  <a:pt x="136" y="158"/>
                </a:cubicBezTo>
                <a:cubicBezTo>
                  <a:pt x="146" y="218"/>
                  <a:pt x="146" y="218"/>
                  <a:pt x="146" y="218"/>
                </a:cubicBezTo>
                <a:cubicBezTo>
                  <a:pt x="125" y="177"/>
                  <a:pt x="125" y="177"/>
                  <a:pt x="125" y="177"/>
                </a:cubicBezTo>
                <a:cubicBezTo>
                  <a:pt x="104" y="187"/>
                  <a:pt x="104" y="187"/>
                  <a:pt x="104" y="187"/>
                </a:cubicBezTo>
                <a:lnTo>
                  <a:pt x="84" y="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4361113" y="2917778"/>
            <a:ext cx="211743" cy="224773"/>
          </a:xfrm>
          <a:custGeom>
            <a:pathLst>
              <a:path extrusionOk="0" h="208" w="197">
                <a:moveTo>
                  <a:pt x="0" y="78"/>
                </a:moveTo>
                <a:cubicBezTo>
                  <a:pt x="0" y="68"/>
                  <a:pt x="3" y="59"/>
                  <a:pt x="9" y="51"/>
                </a:cubicBezTo>
                <a:cubicBezTo>
                  <a:pt x="15" y="43"/>
                  <a:pt x="22" y="37"/>
                  <a:pt x="32" y="34"/>
                </a:cubicBezTo>
                <a:cubicBezTo>
                  <a:pt x="33" y="24"/>
                  <a:pt x="38" y="16"/>
                  <a:pt x="46" y="10"/>
                </a:cubicBezTo>
                <a:cubicBezTo>
                  <a:pt x="54" y="3"/>
                  <a:pt x="62" y="0"/>
                  <a:pt x="73" y="0"/>
                </a:cubicBezTo>
                <a:cubicBezTo>
                  <a:pt x="80" y="0"/>
                  <a:pt x="86" y="2"/>
                  <a:pt x="92" y="5"/>
                </a:cubicBezTo>
                <a:cubicBezTo>
                  <a:pt x="98" y="8"/>
                  <a:pt x="103" y="13"/>
                  <a:pt x="107" y="19"/>
                </a:cubicBezTo>
                <a:cubicBezTo>
                  <a:pt x="114" y="13"/>
                  <a:pt x="121" y="11"/>
                  <a:pt x="130" y="11"/>
                </a:cubicBezTo>
                <a:cubicBezTo>
                  <a:pt x="140" y="11"/>
                  <a:pt x="149" y="14"/>
                  <a:pt x="156" y="21"/>
                </a:cubicBezTo>
                <a:cubicBezTo>
                  <a:pt x="163" y="28"/>
                  <a:pt x="166" y="37"/>
                  <a:pt x="166" y="47"/>
                </a:cubicBezTo>
                <a:cubicBezTo>
                  <a:pt x="166" y="48"/>
                  <a:pt x="166" y="48"/>
                  <a:pt x="166" y="49"/>
                </a:cubicBezTo>
                <a:cubicBezTo>
                  <a:pt x="166" y="50"/>
                  <a:pt x="166" y="51"/>
                  <a:pt x="166" y="52"/>
                </a:cubicBezTo>
                <a:cubicBezTo>
                  <a:pt x="175" y="54"/>
                  <a:pt x="182" y="58"/>
                  <a:pt x="188" y="64"/>
                </a:cubicBezTo>
                <a:cubicBezTo>
                  <a:pt x="194" y="71"/>
                  <a:pt x="197" y="79"/>
                  <a:pt x="197" y="89"/>
                </a:cubicBezTo>
                <a:cubicBezTo>
                  <a:pt x="197" y="99"/>
                  <a:pt x="194" y="107"/>
                  <a:pt x="187" y="114"/>
                </a:cubicBezTo>
                <a:cubicBezTo>
                  <a:pt x="180" y="121"/>
                  <a:pt x="171" y="125"/>
                  <a:pt x="161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34" y="125"/>
                  <a:pt x="23" y="120"/>
                  <a:pt x="13" y="111"/>
                </a:cubicBezTo>
                <a:cubicBezTo>
                  <a:pt x="4" y="102"/>
                  <a:pt x="0" y="91"/>
                  <a:pt x="0" y="78"/>
                </a:cubicBezTo>
                <a:close/>
                <a:moveTo>
                  <a:pt x="52" y="170"/>
                </a:moveTo>
                <a:cubicBezTo>
                  <a:pt x="53" y="168"/>
                  <a:pt x="53" y="168"/>
                  <a:pt x="53" y="168"/>
                </a:cubicBezTo>
                <a:cubicBezTo>
                  <a:pt x="61" y="173"/>
                  <a:pt x="61" y="173"/>
                  <a:pt x="61" y="173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63" y="164"/>
                  <a:pt x="63" y="164"/>
                  <a:pt x="63" y="164"/>
                </a:cubicBezTo>
                <a:cubicBezTo>
                  <a:pt x="63" y="174"/>
                  <a:pt x="63" y="174"/>
                  <a:pt x="63" y="174"/>
                </a:cubicBezTo>
                <a:cubicBezTo>
                  <a:pt x="74" y="180"/>
                  <a:pt x="74" y="180"/>
                  <a:pt x="74" y="180"/>
                </a:cubicBezTo>
                <a:cubicBezTo>
                  <a:pt x="74" y="168"/>
                  <a:pt x="74" y="168"/>
                  <a:pt x="74" y="168"/>
                </a:cubicBezTo>
                <a:cubicBezTo>
                  <a:pt x="66" y="162"/>
                  <a:pt x="66" y="162"/>
                  <a:pt x="66" y="162"/>
                </a:cubicBezTo>
                <a:cubicBezTo>
                  <a:pt x="67" y="161"/>
                  <a:pt x="67" y="161"/>
                  <a:pt x="67" y="161"/>
                </a:cubicBezTo>
                <a:cubicBezTo>
                  <a:pt x="74" y="165"/>
                  <a:pt x="74" y="165"/>
                  <a:pt x="74" y="165"/>
                </a:cubicBezTo>
                <a:cubicBezTo>
                  <a:pt x="74" y="156"/>
                  <a:pt x="74" y="156"/>
                  <a:pt x="74" y="156"/>
                </a:cubicBezTo>
                <a:cubicBezTo>
                  <a:pt x="77" y="156"/>
                  <a:pt x="77" y="156"/>
                  <a:pt x="77" y="156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77" y="168"/>
                  <a:pt x="77" y="168"/>
                  <a:pt x="77" y="168"/>
                </a:cubicBezTo>
                <a:cubicBezTo>
                  <a:pt x="77" y="180"/>
                  <a:pt x="77" y="180"/>
                  <a:pt x="77" y="180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8" y="164"/>
                  <a:pt x="88" y="164"/>
                  <a:pt x="88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9" y="173"/>
                  <a:pt x="89" y="173"/>
                  <a:pt x="89" y="173"/>
                </a:cubicBezTo>
                <a:cubicBezTo>
                  <a:pt x="97" y="168"/>
                  <a:pt x="97" y="168"/>
                  <a:pt x="97" y="168"/>
                </a:cubicBezTo>
                <a:cubicBezTo>
                  <a:pt x="98" y="170"/>
                  <a:pt x="98" y="170"/>
                  <a:pt x="98" y="170"/>
                </a:cubicBezTo>
                <a:cubicBezTo>
                  <a:pt x="90" y="175"/>
                  <a:pt x="90" y="175"/>
                  <a:pt x="90" y="175"/>
                </a:cubicBezTo>
                <a:cubicBezTo>
                  <a:pt x="98" y="178"/>
                  <a:pt x="98" y="178"/>
                  <a:pt x="98" y="178"/>
                </a:cubicBezTo>
                <a:cubicBezTo>
                  <a:pt x="97" y="180"/>
                  <a:pt x="97" y="180"/>
                  <a:pt x="97" y="180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77" y="182"/>
                  <a:pt x="77" y="182"/>
                  <a:pt x="77" y="182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8" y="186"/>
                  <a:pt x="98" y="186"/>
                  <a:pt x="98" y="186"/>
                </a:cubicBezTo>
                <a:cubicBezTo>
                  <a:pt x="90" y="190"/>
                  <a:pt x="90" y="190"/>
                  <a:pt x="90" y="190"/>
                </a:cubicBezTo>
                <a:cubicBezTo>
                  <a:pt x="98" y="194"/>
                  <a:pt x="98" y="194"/>
                  <a:pt x="98" y="194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89" y="192"/>
                  <a:pt x="89" y="192"/>
                  <a:pt x="89" y="192"/>
                </a:cubicBezTo>
                <a:cubicBezTo>
                  <a:pt x="90" y="200"/>
                  <a:pt x="90" y="200"/>
                  <a:pt x="90" y="200"/>
                </a:cubicBezTo>
                <a:cubicBezTo>
                  <a:pt x="88" y="200"/>
                  <a:pt x="88" y="200"/>
                  <a:pt x="88" y="200"/>
                </a:cubicBezTo>
                <a:cubicBezTo>
                  <a:pt x="87" y="190"/>
                  <a:pt x="87" y="190"/>
                  <a:pt x="87" y="190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77" y="196"/>
                  <a:pt x="77" y="196"/>
                  <a:pt x="77" y="196"/>
                </a:cubicBezTo>
                <a:cubicBezTo>
                  <a:pt x="84" y="202"/>
                  <a:pt x="84" y="202"/>
                  <a:pt x="84" y="202"/>
                </a:cubicBezTo>
                <a:cubicBezTo>
                  <a:pt x="83" y="204"/>
                  <a:pt x="83" y="204"/>
                  <a:pt x="83" y="204"/>
                </a:cubicBezTo>
                <a:cubicBezTo>
                  <a:pt x="77" y="199"/>
                  <a:pt x="77" y="199"/>
                  <a:pt x="77" y="199"/>
                </a:cubicBezTo>
                <a:cubicBezTo>
                  <a:pt x="77" y="208"/>
                  <a:pt x="77" y="208"/>
                  <a:pt x="77" y="208"/>
                </a:cubicBezTo>
                <a:cubicBezTo>
                  <a:pt x="74" y="208"/>
                  <a:pt x="74" y="208"/>
                  <a:pt x="74" y="208"/>
                </a:cubicBezTo>
                <a:cubicBezTo>
                  <a:pt x="74" y="199"/>
                  <a:pt x="74" y="199"/>
                  <a:pt x="74" y="199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6" y="202"/>
                  <a:pt x="66" y="202"/>
                  <a:pt x="66" y="202"/>
                </a:cubicBezTo>
                <a:cubicBezTo>
                  <a:pt x="74" y="196"/>
                  <a:pt x="74" y="196"/>
                  <a:pt x="74" y="196"/>
                </a:cubicBezTo>
                <a:cubicBezTo>
                  <a:pt x="74" y="184"/>
                  <a:pt x="74" y="184"/>
                  <a:pt x="74" y="184"/>
                </a:cubicBezTo>
                <a:cubicBezTo>
                  <a:pt x="63" y="190"/>
                  <a:pt x="63" y="190"/>
                  <a:pt x="63" y="190"/>
                </a:cubicBezTo>
                <a:cubicBezTo>
                  <a:pt x="63" y="200"/>
                  <a:pt x="63" y="200"/>
                  <a:pt x="63" y="200"/>
                </a:cubicBezTo>
                <a:cubicBezTo>
                  <a:pt x="60" y="200"/>
                  <a:pt x="60" y="200"/>
                  <a:pt x="60" y="200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53" y="196"/>
                  <a:pt x="53" y="196"/>
                  <a:pt x="53" y="196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60" y="190"/>
                  <a:pt x="60" y="190"/>
                  <a:pt x="60" y="190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62" y="188"/>
                  <a:pt x="62" y="188"/>
                  <a:pt x="62" y="188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62" y="176"/>
                  <a:pt x="62" y="176"/>
                  <a:pt x="62" y="176"/>
                </a:cubicBezTo>
                <a:cubicBezTo>
                  <a:pt x="53" y="180"/>
                  <a:pt x="53" y="180"/>
                  <a:pt x="53" y="180"/>
                </a:cubicBezTo>
                <a:cubicBezTo>
                  <a:pt x="53" y="178"/>
                  <a:pt x="53" y="178"/>
                  <a:pt x="53" y="178"/>
                </a:cubicBezTo>
                <a:cubicBezTo>
                  <a:pt x="60" y="175"/>
                  <a:pt x="60" y="175"/>
                  <a:pt x="60" y="175"/>
                </a:cubicBezTo>
                <a:lnTo>
                  <a:pt x="52" y="170"/>
                </a:lnTo>
                <a:close/>
                <a:moveTo>
                  <a:pt x="109" y="149"/>
                </a:moveTo>
                <a:cubicBezTo>
                  <a:pt x="111" y="147"/>
                  <a:pt x="111" y="147"/>
                  <a:pt x="111" y="147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1" y="153"/>
                  <a:pt x="121" y="153"/>
                  <a:pt x="121" y="153"/>
                </a:cubicBezTo>
                <a:cubicBezTo>
                  <a:pt x="131" y="159"/>
                  <a:pt x="131" y="159"/>
                  <a:pt x="131" y="159"/>
                </a:cubicBezTo>
                <a:cubicBezTo>
                  <a:pt x="131" y="147"/>
                  <a:pt x="131" y="147"/>
                  <a:pt x="131" y="147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25" y="140"/>
                  <a:pt x="125" y="140"/>
                  <a:pt x="125" y="140"/>
                </a:cubicBezTo>
                <a:cubicBezTo>
                  <a:pt x="131" y="144"/>
                  <a:pt x="131" y="144"/>
                  <a:pt x="131" y="144"/>
                </a:cubicBezTo>
                <a:cubicBezTo>
                  <a:pt x="131" y="135"/>
                  <a:pt x="131" y="135"/>
                  <a:pt x="131" y="135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40" y="140"/>
                  <a:pt x="140" y="140"/>
                  <a:pt x="140" y="140"/>
                </a:cubicBezTo>
                <a:cubicBezTo>
                  <a:pt x="142" y="141"/>
                  <a:pt x="142" y="141"/>
                  <a:pt x="142" y="141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52"/>
                  <a:pt x="147" y="152"/>
                  <a:pt x="147" y="152"/>
                </a:cubicBezTo>
                <a:cubicBezTo>
                  <a:pt x="154" y="147"/>
                  <a:pt x="154" y="147"/>
                  <a:pt x="154" y="147"/>
                </a:cubicBezTo>
                <a:cubicBezTo>
                  <a:pt x="156" y="149"/>
                  <a:pt x="156" y="149"/>
                  <a:pt x="156" y="149"/>
                </a:cubicBezTo>
                <a:cubicBezTo>
                  <a:pt x="148" y="154"/>
                  <a:pt x="148" y="154"/>
                  <a:pt x="148" y="154"/>
                </a:cubicBezTo>
                <a:cubicBezTo>
                  <a:pt x="155" y="157"/>
                  <a:pt x="155" y="157"/>
                  <a:pt x="155" y="157"/>
                </a:cubicBezTo>
                <a:cubicBezTo>
                  <a:pt x="154" y="159"/>
                  <a:pt x="154" y="159"/>
                  <a:pt x="154" y="159"/>
                </a:cubicBezTo>
                <a:cubicBezTo>
                  <a:pt x="145" y="155"/>
                  <a:pt x="145" y="155"/>
                  <a:pt x="145" y="155"/>
                </a:cubicBezTo>
                <a:cubicBezTo>
                  <a:pt x="135" y="161"/>
                  <a:pt x="135" y="161"/>
                  <a:pt x="135" y="161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54" y="163"/>
                  <a:pt x="154" y="163"/>
                  <a:pt x="154" y="163"/>
                </a:cubicBezTo>
                <a:cubicBezTo>
                  <a:pt x="155" y="165"/>
                  <a:pt x="155" y="165"/>
                  <a:pt x="155" y="165"/>
                </a:cubicBezTo>
                <a:cubicBezTo>
                  <a:pt x="148" y="169"/>
                  <a:pt x="148" y="169"/>
                  <a:pt x="148" y="169"/>
                </a:cubicBezTo>
                <a:cubicBezTo>
                  <a:pt x="156" y="173"/>
                  <a:pt x="156" y="173"/>
                  <a:pt x="156" y="173"/>
                </a:cubicBezTo>
                <a:cubicBezTo>
                  <a:pt x="154" y="175"/>
                  <a:pt x="154" y="175"/>
                  <a:pt x="154" y="175"/>
                </a:cubicBezTo>
                <a:cubicBezTo>
                  <a:pt x="147" y="171"/>
                  <a:pt x="147" y="171"/>
                  <a:pt x="147" y="171"/>
                </a:cubicBezTo>
                <a:cubicBezTo>
                  <a:pt x="147" y="179"/>
                  <a:pt x="147" y="179"/>
                  <a:pt x="147" y="17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34" y="176"/>
                  <a:pt x="134" y="176"/>
                  <a:pt x="134" y="176"/>
                </a:cubicBezTo>
                <a:cubicBezTo>
                  <a:pt x="142" y="181"/>
                  <a:pt x="142" y="181"/>
                  <a:pt x="142" y="181"/>
                </a:cubicBezTo>
                <a:cubicBezTo>
                  <a:pt x="140" y="183"/>
                  <a:pt x="140" y="183"/>
                  <a:pt x="140" y="183"/>
                </a:cubicBezTo>
                <a:cubicBezTo>
                  <a:pt x="134" y="178"/>
                  <a:pt x="134" y="178"/>
                  <a:pt x="134" y="17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31" y="178"/>
                  <a:pt x="131" y="178"/>
                  <a:pt x="131" y="178"/>
                </a:cubicBezTo>
                <a:cubicBezTo>
                  <a:pt x="125" y="183"/>
                  <a:pt x="125" y="183"/>
                  <a:pt x="125" y="183"/>
                </a:cubicBezTo>
                <a:cubicBezTo>
                  <a:pt x="123" y="181"/>
                  <a:pt x="123" y="181"/>
                  <a:pt x="123" y="181"/>
                </a:cubicBezTo>
                <a:cubicBezTo>
                  <a:pt x="131" y="176"/>
                  <a:pt x="131" y="176"/>
                  <a:pt x="131" y="176"/>
                </a:cubicBezTo>
                <a:cubicBezTo>
                  <a:pt x="131" y="163"/>
                  <a:pt x="131" y="163"/>
                  <a:pt x="131" y="163"/>
                </a:cubicBezTo>
                <a:cubicBezTo>
                  <a:pt x="121" y="169"/>
                  <a:pt x="121" y="169"/>
                  <a:pt x="121" y="169"/>
                </a:cubicBezTo>
                <a:cubicBezTo>
                  <a:pt x="120" y="179"/>
                  <a:pt x="120" y="179"/>
                  <a:pt x="120" y="179"/>
                </a:cubicBezTo>
                <a:cubicBezTo>
                  <a:pt x="118" y="179"/>
                  <a:pt x="118" y="179"/>
                  <a:pt x="118" y="179"/>
                </a:cubicBezTo>
                <a:cubicBezTo>
                  <a:pt x="118" y="171"/>
                  <a:pt x="118" y="171"/>
                  <a:pt x="118" y="171"/>
                </a:cubicBezTo>
                <a:cubicBezTo>
                  <a:pt x="111" y="175"/>
                  <a:pt x="111" y="175"/>
                  <a:pt x="111" y="175"/>
                </a:cubicBezTo>
                <a:cubicBezTo>
                  <a:pt x="109" y="173"/>
                  <a:pt x="109" y="173"/>
                  <a:pt x="109" y="173"/>
                </a:cubicBezTo>
                <a:cubicBezTo>
                  <a:pt x="117" y="169"/>
                  <a:pt x="117" y="169"/>
                  <a:pt x="117" y="169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11" y="163"/>
                  <a:pt x="111" y="163"/>
                  <a:pt x="111" y="163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30" y="161"/>
                  <a:pt x="130" y="161"/>
                  <a:pt x="130" y="161"/>
                </a:cubicBezTo>
                <a:cubicBezTo>
                  <a:pt x="120" y="155"/>
                  <a:pt x="120" y="155"/>
                  <a:pt x="120" y="155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110" y="157"/>
                  <a:pt x="110" y="157"/>
                  <a:pt x="110" y="157"/>
                </a:cubicBezTo>
                <a:cubicBezTo>
                  <a:pt x="117" y="154"/>
                  <a:pt x="117" y="154"/>
                  <a:pt x="117" y="154"/>
                </a:cubicBezTo>
                <a:lnTo>
                  <a:pt x="109" y="1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4797628" y="2956869"/>
            <a:ext cx="213372" cy="135190"/>
          </a:xfrm>
          <a:custGeom>
            <a:pathLst>
              <a:path extrusionOk="0" h="125" w="198">
                <a:moveTo>
                  <a:pt x="0" y="78"/>
                </a:moveTo>
                <a:cubicBezTo>
                  <a:pt x="0" y="68"/>
                  <a:pt x="3" y="59"/>
                  <a:pt x="9" y="51"/>
                </a:cubicBezTo>
                <a:cubicBezTo>
                  <a:pt x="15" y="43"/>
                  <a:pt x="23" y="37"/>
                  <a:pt x="32" y="34"/>
                </a:cubicBezTo>
                <a:cubicBezTo>
                  <a:pt x="34" y="24"/>
                  <a:pt x="39" y="16"/>
                  <a:pt x="46" y="10"/>
                </a:cubicBezTo>
                <a:cubicBezTo>
                  <a:pt x="54" y="3"/>
                  <a:pt x="63" y="0"/>
                  <a:pt x="73" y="0"/>
                </a:cubicBezTo>
                <a:cubicBezTo>
                  <a:pt x="80" y="0"/>
                  <a:pt x="87" y="2"/>
                  <a:pt x="93" y="5"/>
                </a:cubicBezTo>
                <a:cubicBezTo>
                  <a:pt x="99" y="9"/>
                  <a:pt x="104" y="13"/>
                  <a:pt x="108" y="19"/>
                </a:cubicBezTo>
                <a:cubicBezTo>
                  <a:pt x="114" y="13"/>
                  <a:pt x="122" y="11"/>
                  <a:pt x="130" y="11"/>
                </a:cubicBezTo>
                <a:cubicBezTo>
                  <a:pt x="140" y="11"/>
                  <a:pt x="149" y="14"/>
                  <a:pt x="156" y="21"/>
                </a:cubicBezTo>
                <a:cubicBezTo>
                  <a:pt x="163" y="28"/>
                  <a:pt x="167" y="37"/>
                  <a:pt x="167" y="47"/>
                </a:cubicBezTo>
                <a:cubicBezTo>
                  <a:pt x="167" y="48"/>
                  <a:pt x="167" y="48"/>
                  <a:pt x="167" y="49"/>
                </a:cubicBezTo>
                <a:cubicBezTo>
                  <a:pt x="167" y="50"/>
                  <a:pt x="166" y="51"/>
                  <a:pt x="166" y="53"/>
                </a:cubicBezTo>
                <a:cubicBezTo>
                  <a:pt x="175" y="54"/>
                  <a:pt x="183" y="58"/>
                  <a:pt x="189" y="65"/>
                </a:cubicBezTo>
                <a:cubicBezTo>
                  <a:pt x="195" y="71"/>
                  <a:pt x="198" y="79"/>
                  <a:pt x="198" y="89"/>
                </a:cubicBezTo>
                <a:cubicBezTo>
                  <a:pt x="198" y="99"/>
                  <a:pt x="194" y="107"/>
                  <a:pt x="187" y="114"/>
                </a:cubicBezTo>
                <a:cubicBezTo>
                  <a:pt x="180" y="121"/>
                  <a:pt x="172" y="125"/>
                  <a:pt x="161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34" y="125"/>
                  <a:pt x="23" y="120"/>
                  <a:pt x="14" y="111"/>
                </a:cubicBezTo>
                <a:cubicBezTo>
                  <a:pt x="5" y="102"/>
                  <a:pt x="0" y="91"/>
                  <a:pt x="0" y="78"/>
                </a:cubicBezTo>
                <a:close/>
                <a:moveTo>
                  <a:pt x="63" y="89"/>
                </a:moveTo>
                <a:cubicBezTo>
                  <a:pt x="99" y="125"/>
                  <a:pt x="99" y="125"/>
                  <a:pt x="99" y="125"/>
                </a:cubicBezTo>
                <a:cubicBezTo>
                  <a:pt x="136" y="89"/>
                  <a:pt x="136" y="89"/>
                  <a:pt x="136" y="89"/>
                </a:cubicBezTo>
                <a:cubicBezTo>
                  <a:pt x="112" y="89"/>
                  <a:pt x="112" y="89"/>
                  <a:pt x="112" y="89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89"/>
                  <a:pt x="86" y="89"/>
                  <a:pt x="86" y="89"/>
                </a:cubicBezTo>
                <a:lnTo>
                  <a:pt x="63" y="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5229258" y="2877057"/>
            <a:ext cx="237803" cy="268751"/>
          </a:xfrm>
          <a:custGeom>
            <a:pathLst>
              <a:path extrusionOk="0" h="165" w="146">
                <a:moveTo>
                  <a:pt x="0" y="121"/>
                </a:moveTo>
                <a:lnTo>
                  <a:pt x="25" y="106"/>
                </a:lnTo>
                <a:lnTo>
                  <a:pt x="1" y="95"/>
                </a:lnTo>
                <a:lnTo>
                  <a:pt x="4" y="89"/>
                </a:lnTo>
                <a:lnTo>
                  <a:pt x="33" y="102"/>
                </a:lnTo>
                <a:lnTo>
                  <a:pt x="66" y="82"/>
                </a:lnTo>
                <a:lnTo>
                  <a:pt x="33" y="62"/>
                </a:lnTo>
                <a:lnTo>
                  <a:pt x="4" y="75"/>
                </a:lnTo>
                <a:lnTo>
                  <a:pt x="1" y="69"/>
                </a:lnTo>
                <a:lnTo>
                  <a:pt x="25" y="58"/>
                </a:lnTo>
                <a:lnTo>
                  <a:pt x="0" y="44"/>
                </a:lnTo>
                <a:lnTo>
                  <a:pt x="3" y="38"/>
                </a:lnTo>
                <a:lnTo>
                  <a:pt x="29" y="52"/>
                </a:lnTo>
                <a:lnTo>
                  <a:pt x="26" y="26"/>
                </a:lnTo>
                <a:lnTo>
                  <a:pt x="33" y="25"/>
                </a:lnTo>
                <a:lnTo>
                  <a:pt x="36" y="56"/>
                </a:lnTo>
                <a:lnTo>
                  <a:pt x="70" y="76"/>
                </a:lnTo>
                <a:lnTo>
                  <a:pt x="70" y="37"/>
                </a:lnTo>
                <a:lnTo>
                  <a:pt x="44" y="19"/>
                </a:lnTo>
                <a:lnTo>
                  <a:pt x="48" y="13"/>
                </a:lnTo>
                <a:lnTo>
                  <a:pt x="70" y="28"/>
                </a:lnTo>
                <a:lnTo>
                  <a:pt x="70" y="0"/>
                </a:lnTo>
                <a:lnTo>
                  <a:pt x="77" y="0"/>
                </a:lnTo>
                <a:lnTo>
                  <a:pt x="77" y="28"/>
                </a:lnTo>
                <a:lnTo>
                  <a:pt x="98" y="13"/>
                </a:lnTo>
                <a:lnTo>
                  <a:pt x="102" y="19"/>
                </a:lnTo>
                <a:lnTo>
                  <a:pt x="77" y="37"/>
                </a:lnTo>
                <a:lnTo>
                  <a:pt x="77" y="76"/>
                </a:lnTo>
                <a:lnTo>
                  <a:pt x="111" y="56"/>
                </a:lnTo>
                <a:lnTo>
                  <a:pt x="114" y="25"/>
                </a:lnTo>
                <a:lnTo>
                  <a:pt x="120" y="26"/>
                </a:lnTo>
                <a:lnTo>
                  <a:pt x="118" y="52"/>
                </a:lnTo>
                <a:lnTo>
                  <a:pt x="143" y="38"/>
                </a:lnTo>
                <a:lnTo>
                  <a:pt x="146" y="44"/>
                </a:lnTo>
                <a:lnTo>
                  <a:pt x="122" y="58"/>
                </a:lnTo>
                <a:lnTo>
                  <a:pt x="145" y="69"/>
                </a:lnTo>
                <a:lnTo>
                  <a:pt x="142" y="75"/>
                </a:lnTo>
                <a:lnTo>
                  <a:pt x="114" y="62"/>
                </a:lnTo>
                <a:lnTo>
                  <a:pt x="80" y="82"/>
                </a:lnTo>
                <a:lnTo>
                  <a:pt x="114" y="102"/>
                </a:lnTo>
                <a:lnTo>
                  <a:pt x="142" y="89"/>
                </a:lnTo>
                <a:lnTo>
                  <a:pt x="145" y="95"/>
                </a:lnTo>
                <a:lnTo>
                  <a:pt x="122" y="106"/>
                </a:lnTo>
                <a:lnTo>
                  <a:pt x="146" y="121"/>
                </a:lnTo>
                <a:lnTo>
                  <a:pt x="143" y="127"/>
                </a:lnTo>
                <a:lnTo>
                  <a:pt x="118" y="112"/>
                </a:lnTo>
                <a:lnTo>
                  <a:pt x="120" y="138"/>
                </a:lnTo>
                <a:lnTo>
                  <a:pt x="114" y="138"/>
                </a:lnTo>
                <a:lnTo>
                  <a:pt x="111" y="108"/>
                </a:lnTo>
                <a:lnTo>
                  <a:pt x="77" y="88"/>
                </a:lnTo>
                <a:lnTo>
                  <a:pt x="77" y="127"/>
                </a:lnTo>
                <a:lnTo>
                  <a:pt x="102" y="145"/>
                </a:lnTo>
                <a:lnTo>
                  <a:pt x="98" y="151"/>
                </a:lnTo>
                <a:lnTo>
                  <a:pt x="77" y="136"/>
                </a:lnTo>
                <a:lnTo>
                  <a:pt x="77" y="165"/>
                </a:lnTo>
                <a:lnTo>
                  <a:pt x="70" y="165"/>
                </a:lnTo>
                <a:lnTo>
                  <a:pt x="70" y="136"/>
                </a:lnTo>
                <a:lnTo>
                  <a:pt x="48" y="151"/>
                </a:lnTo>
                <a:lnTo>
                  <a:pt x="44" y="145"/>
                </a:lnTo>
                <a:lnTo>
                  <a:pt x="70" y="127"/>
                </a:lnTo>
                <a:lnTo>
                  <a:pt x="70" y="88"/>
                </a:lnTo>
                <a:lnTo>
                  <a:pt x="36" y="108"/>
                </a:lnTo>
                <a:lnTo>
                  <a:pt x="33" y="138"/>
                </a:lnTo>
                <a:lnTo>
                  <a:pt x="26" y="138"/>
                </a:lnTo>
                <a:lnTo>
                  <a:pt x="29" y="112"/>
                </a:lnTo>
                <a:lnTo>
                  <a:pt x="3" y="127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5675546" y="2951982"/>
            <a:ext cx="223145" cy="144963"/>
          </a:xfrm>
          <a:custGeom>
            <a:pathLst>
              <a:path extrusionOk="0" h="135" w="208">
                <a:moveTo>
                  <a:pt x="26" y="135"/>
                </a:moveTo>
                <a:cubicBezTo>
                  <a:pt x="23" y="135"/>
                  <a:pt x="19" y="134"/>
                  <a:pt x="16" y="133"/>
                </a:cubicBezTo>
                <a:cubicBezTo>
                  <a:pt x="13" y="131"/>
                  <a:pt x="10" y="129"/>
                  <a:pt x="8" y="127"/>
                </a:cubicBezTo>
                <a:cubicBezTo>
                  <a:pt x="5" y="125"/>
                  <a:pt x="4" y="122"/>
                  <a:pt x="2" y="119"/>
                </a:cubicBezTo>
                <a:cubicBezTo>
                  <a:pt x="1" y="116"/>
                  <a:pt x="0" y="112"/>
                  <a:pt x="0" y="10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1" y="19"/>
                  <a:pt x="2" y="16"/>
                </a:cubicBezTo>
                <a:cubicBezTo>
                  <a:pt x="4" y="13"/>
                  <a:pt x="5" y="10"/>
                  <a:pt x="8" y="7"/>
                </a:cubicBezTo>
                <a:cubicBezTo>
                  <a:pt x="10" y="5"/>
                  <a:pt x="13" y="3"/>
                  <a:pt x="16" y="2"/>
                </a:cubicBezTo>
                <a:cubicBezTo>
                  <a:pt x="19" y="0"/>
                  <a:pt x="23" y="0"/>
                  <a:pt x="26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86" y="0"/>
                  <a:pt x="189" y="0"/>
                  <a:pt x="192" y="2"/>
                </a:cubicBezTo>
                <a:cubicBezTo>
                  <a:pt x="196" y="3"/>
                  <a:pt x="198" y="5"/>
                  <a:pt x="201" y="7"/>
                </a:cubicBezTo>
                <a:cubicBezTo>
                  <a:pt x="203" y="10"/>
                  <a:pt x="205" y="13"/>
                  <a:pt x="206" y="16"/>
                </a:cubicBezTo>
                <a:cubicBezTo>
                  <a:pt x="208" y="19"/>
                  <a:pt x="208" y="22"/>
                  <a:pt x="208" y="26"/>
                </a:cubicBezTo>
                <a:cubicBezTo>
                  <a:pt x="208" y="109"/>
                  <a:pt x="208" y="109"/>
                  <a:pt x="208" y="109"/>
                </a:cubicBezTo>
                <a:cubicBezTo>
                  <a:pt x="208" y="112"/>
                  <a:pt x="208" y="116"/>
                  <a:pt x="206" y="119"/>
                </a:cubicBezTo>
                <a:cubicBezTo>
                  <a:pt x="205" y="122"/>
                  <a:pt x="203" y="125"/>
                  <a:pt x="201" y="127"/>
                </a:cubicBezTo>
                <a:cubicBezTo>
                  <a:pt x="198" y="129"/>
                  <a:pt x="196" y="131"/>
                  <a:pt x="192" y="133"/>
                </a:cubicBezTo>
                <a:cubicBezTo>
                  <a:pt x="189" y="134"/>
                  <a:pt x="186" y="135"/>
                  <a:pt x="182" y="135"/>
                </a:cubicBezTo>
                <a:lnTo>
                  <a:pt x="26" y="135"/>
                </a:lnTo>
                <a:close/>
                <a:moveTo>
                  <a:pt x="197" y="20"/>
                </a:moveTo>
                <a:cubicBezTo>
                  <a:pt x="196" y="18"/>
                  <a:pt x="195" y="16"/>
                  <a:pt x="193" y="15"/>
                </a:cubicBezTo>
                <a:cubicBezTo>
                  <a:pt x="192" y="14"/>
                  <a:pt x="190" y="12"/>
                  <a:pt x="188" y="12"/>
                </a:cubicBezTo>
                <a:cubicBezTo>
                  <a:pt x="186" y="11"/>
                  <a:pt x="184" y="10"/>
                  <a:pt x="182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4" y="10"/>
                  <a:pt x="22" y="11"/>
                  <a:pt x="20" y="12"/>
                </a:cubicBezTo>
                <a:cubicBezTo>
                  <a:pt x="18" y="12"/>
                  <a:pt x="17" y="14"/>
                  <a:pt x="15" y="15"/>
                </a:cubicBezTo>
                <a:cubicBezTo>
                  <a:pt x="14" y="16"/>
                  <a:pt x="13" y="18"/>
                  <a:pt x="12" y="20"/>
                </a:cubicBezTo>
                <a:cubicBezTo>
                  <a:pt x="11" y="22"/>
                  <a:pt x="11" y="24"/>
                  <a:pt x="11" y="26"/>
                </a:cubicBezTo>
                <a:cubicBezTo>
                  <a:pt x="11" y="36"/>
                  <a:pt x="11" y="36"/>
                  <a:pt x="11" y="36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198" y="26"/>
                  <a:pt x="198" y="26"/>
                  <a:pt x="198" y="26"/>
                </a:cubicBezTo>
                <a:cubicBezTo>
                  <a:pt x="198" y="24"/>
                  <a:pt x="197" y="22"/>
                  <a:pt x="197" y="20"/>
                </a:cubicBezTo>
                <a:close/>
                <a:moveTo>
                  <a:pt x="11" y="67"/>
                </a:moveTo>
                <a:cubicBezTo>
                  <a:pt x="11" y="108"/>
                  <a:pt x="11" y="108"/>
                  <a:pt x="11" y="108"/>
                </a:cubicBezTo>
                <a:cubicBezTo>
                  <a:pt x="11" y="111"/>
                  <a:pt x="11" y="113"/>
                  <a:pt x="12" y="114"/>
                </a:cubicBezTo>
                <a:cubicBezTo>
                  <a:pt x="13" y="116"/>
                  <a:pt x="14" y="118"/>
                  <a:pt x="15" y="119"/>
                </a:cubicBezTo>
                <a:cubicBezTo>
                  <a:pt x="17" y="121"/>
                  <a:pt x="18" y="122"/>
                  <a:pt x="20" y="123"/>
                </a:cubicBezTo>
                <a:cubicBezTo>
                  <a:pt x="22" y="124"/>
                  <a:pt x="24" y="124"/>
                  <a:pt x="26" y="124"/>
                </a:cubicBezTo>
                <a:cubicBezTo>
                  <a:pt x="182" y="124"/>
                  <a:pt x="182" y="124"/>
                  <a:pt x="182" y="124"/>
                </a:cubicBezTo>
                <a:cubicBezTo>
                  <a:pt x="184" y="124"/>
                  <a:pt x="186" y="124"/>
                  <a:pt x="188" y="123"/>
                </a:cubicBezTo>
                <a:cubicBezTo>
                  <a:pt x="190" y="122"/>
                  <a:pt x="192" y="121"/>
                  <a:pt x="193" y="119"/>
                </a:cubicBezTo>
                <a:cubicBezTo>
                  <a:pt x="195" y="118"/>
                  <a:pt x="196" y="116"/>
                  <a:pt x="197" y="114"/>
                </a:cubicBezTo>
                <a:cubicBezTo>
                  <a:pt x="197" y="113"/>
                  <a:pt x="198" y="111"/>
                  <a:pt x="198" y="108"/>
                </a:cubicBezTo>
                <a:cubicBezTo>
                  <a:pt x="198" y="67"/>
                  <a:pt x="198" y="67"/>
                  <a:pt x="198" y="67"/>
                </a:cubicBezTo>
                <a:lnTo>
                  <a:pt x="11" y="67"/>
                </a:lnTo>
                <a:close/>
                <a:moveTo>
                  <a:pt x="42" y="98"/>
                </a:moveTo>
                <a:cubicBezTo>
                  <a:pt x="42" y="109"/>
                  <a:pt x="42" y="109"/>
                  <a:pt x="42" y="109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21" y="98"/>
                  <a:pt x="21" y="98"/>
                  <a:pt x="21" y="98"/>
                </a:cubicBezTo>
                <a:lnTo>
                  <a:pt x="42" y="98"/>
                </a:lnTo>
                <a:close/>
                <a:moveTo>
                  <a:pt x="104" y="98"/>
                </a:moveTo>
                <a:cubicBezTo>
                  <a:pt x="104" y="109"/>
                  <a:pt x="104" y="109"/>
                  <a:pt x="104" y="109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2" y="98"/>
                  <a:pt x="52" y="98"/>
                  <a:pt x="52" y="98"/>
                </a:cubicBezTo>
                <a:lnTo>
                  <a:pt x="104" y="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6125092" y="2911263"/>
            <a:ext cx="200342" cy="224773"/>
          </a:xfrm>
          <a:custGeom>
            <a:pathLst>
              <a:path extrusionOk="0" h="208" w="187">
                <a:moveTo>
                  <a:pt x="0" y="26"/>
                </a:moveTo>
                <a:cubicBezTo>
                  <a:pt x="0" y="23"/>
                  <a:pt x="1" y="19"/>
                  <a:pt x="2" y="16"/>
                </a:cubicBezTo>
                <a:cubicBezTo>
                  <a:pt x="4" y="13"/>
                  <a:pt x="5" y="10"/>
                  <a:pt x="8" y="8"/>
                </a:cubicBezTo>
                <a:cubicBezTo>
                  <a:pt x="10" y="5"/>
                  <a:pt x="13" y="4"/>
                  <a:pt x="16" y="2"/>
                </a:cubicBezTo>
                <a:cubicBezTo>
                  <a:pt x="19" y="1"/>
                  <a:pt x="23" y="0"/>
                  <a:pt x="2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208"/>
                  <a:pt x="31" y="208"/>
                  <a:pt x="31" y="208"/>
                </a:cubicBezTo>
                <a:cubicBezTo>
                  <a:pt x="26" y="208"/>
                  <a:pt x="26" y="208"/>
                  <a:pt x="26" y="208"/>
                </a:cubicBezTo>
                <a:cubicBezTo>
                  <a:pt x="23" y="208"/>
                  <a:pt x="19" y="207"/>
                  <a:pt x="16" y="206"/>
                </a:cubicBezTo>
                <a:cubicBezTo>
                  <a:pt x="13" y="205"/>
                  <a:pt x="10" y="203"/>
                  <a:pt x="8" y="201"/>
                </a:cubicBezTo>
                <a:cubicBezTo>
                  <a:pt x="5" y="198"/>
                  <a:pt x="4" y="195"/>
                  <a:pt x="2" y="192"/>
                </a:cubicBezTo>
                <a:cubicBezTo>
                  <a:pt x="1" y="189"/>
                  <a:pt x="0" y="186"/>
                  <a:pt x="0" y="182"/>
                </a:cubicBezTo>
                <a:lnTo>
                  <a:pt x="0" y="26"/>
                </a:lnTo>
                <a:close/>
                <a:moveTo>
                  <a:pt x="156" y="0"/>
                </a:moveTo>
                <a:cubicBezTo>
                  <a:pt x="156" y="208"/>
                  <a:pt x="156" y="208"/>
                  <a:pt x="156" y="208"/>
                </a:cubicBezTo>
                <a:cubicBezTo>
                  <a:pt x="42" y="208"/>
                  <a:pt x="42" y="208"/>
                  <a:pt x="42" y="208"/>
                </a:cubicBezTo>
                <a:cubicBezTo>
                  <a:pt x="42" y="0"/>
                  <a:pt x="42" y="0"/>
                  <a:pt x="42" y="0"/>
                </a:cubicBezTo>
                <a:lnTo>
                  <a:pt x="156" y="0"/>
                </a:lnTo>
                <a:close/>
                <a:moveTo>
                  <a:pt x="131" y="151"/>
                </a:moveTo>
                <a:cubicBezTo>
                  <a:pt x="141" y="151"/>
                  <a:pt x="141" y="151"/>
                  <a:pt x="141" y="151"/>
                </a:cubicBezTo>
                <a:cubicBezTo>
                  <a:pt x="137" y="127"/>
                  <a:pt x="137" y="127"/>
                  <a:pt x="137" y="127"/>
                </a:cubicBezTo>
                <a:cubicBezTo>
                  <a:pt x="137" y="124"/>
                  <a:pt x="136" y="122"/>
                  <a:pt x="134" y="121"/>
                </a:cubicBezTo>
                <a:cubicBezTo>
                  <a:pt x="132" y="119"/>
                  <a:pt x="130" y="118"/>
                  <a:pt x="128" y="118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67" y="118"/>
                  <a:pt x="65" y="119"/>
                  <a:pt x="63" y="121"/>
                </a:cubicBezTo>
                <a:cubicBezTo>
                  <a:pt x="62" y="122"/>
                  <a:pt x="61" y="124"/>
                  <a:pt x="60" y="127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66" y="151"/>
                  <a:pt x="66" y="151"/>
                  <a:pt x="66" y="151"/>
                </a:cubicBezTo>
                <a:lnTo>
                  <a:pt x="131" y="151"/>
                </a:lnTo>
                <a:close/>
                <a:moveTo>
                  <a:pt x="91" y="59"/>
                </a:moveTo>
                <a:cubicBezTo>
                  <a:pt x="89" y="60"/>
                  <a:pt x="87" y="61"/>
                  <a:pt x="86" y="63"/>
                </a:cubicBezTo>
                <a:cubicBezTo>
                  <a:pt x="84" y="65"/>
                  <a:pt x="83" y="67"/>
                  <a:pt x="82" y="69"/>
                </a:cubicBezTo>
                <a:cubicBezTo>
                  <a:pt x="81" y="71"/>
                  <a:pt x="80" y="74"/>
                  <a:pt x="80" y="76"/>
                </a:cubicBezTo>
                <a:cubicBezTo>
                  <a:pt x="80" y="78"/>
                  <a:pt x="80" y="79"/>
                  <a:pt x="81" y="81"/>
                </a:cubicBezTo>
                <a:cubicBezTo>
                  <a:pt x="85" y="98"/>
                  <a:pt x="85" y="98"/>
                  <a:pt x="85" y="98"/>
                </a:cubicBezTo>
                <a:cubicBezTo>
                  <a:pt x="86" y="101"/>
                  <a:pt x="88" y="104"/>
                  <a:pt x="90" y="106"/>
                </a:cubicBezTo>
                <a:cubicBezTo>
                  <a:pt x="92" y="108"/>
                  <a:pt x="95" y="109"/>
                  <a:pt x="99" y="109"/>
                </a:cubicBezTo>
                <a:cubicBezTo>
                  <a:pt x="102" y="109"/>
                  <a:pt x="105" y="108"/>
                  <a:pt x="107" y="106"/>
                </a:cubicBezTo>
                <a:cubicBezTo>
                  <a:pt x="110" y="104"/>
                  <a:pt x="112" y="101"/>
                  <a:pt x="112" y="98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0"/>
                  <a:pt x="117" y="79"/>
                  <a:pt x="117" y="79"/>
                </a:cubicBezTo>
                <a:cubicBezTo>
                  <a:pt x="117" y="78"/>
                  <a:pt x="117" y="77"/>
                  <a:pt x="117" y="76"/>
                </a:cubicBezTo>
                <a:cubicBezTo>
                  <a:pt x="117" y="74"/>
                  <a:pt x="117" y="71"/>
                  <a:pt x="116" y="69"/>
                </a:cubicBezTo>
                <a:cubicBezTo>
                  <a:pt x="115" y="67"/>
                  <a:pt x="114" y="65"/>
                  <a:pt x="112" y="63"/>
                </a:cubicBezTo>
                <a:cubicBezTo>
                  <a:pt x="110" y="61"/>
                  <a:pt x="108" y="60"/>
                  <a:pt x="106" y="59"/>
                </a:cubicBezTo>
                <a:cubicBezTo>
                  <a:pt x="104" y="58"/>
                  <a:pt x="101" y="57"/>
                  <a:pt x="99" y="57"/>
                </a:cubicBezTo>
                <a:cubicBezTo>
                  <a:pt x="96" y="57"/>
                  <a:pt x="94" y="58"/>
                  <a:pt x="91" y="59"/>
                </a:cubicBezTo>
                <a:close/>
                <a:moveTo>
                  <a:pt x="166" y="73"/>
                </a:moveTo>
                <a:cubicBezTo>
                  <a:pt x="166" y="31"/>
                  <a:pt x="166" y="31"/>
                  <a:pt x="166" y="31"/>
                </a:cubicBezTo>
                <a:cubicBezTo>
                  <a:pt x="177" y="31"/>
                  <a:pt x="177" y="31"/>
                  <a:pt x="177" y="31"/>
                </a:cubicBezTo>
                <a:cubicBezTo>
                  <a:pt x="180" y="31"/>
                  <a:pt x="182" y="32"/>
                  <a:pt x="184" y="34"/>
                </a:cubicBezTo>
                <a:cubicBezTo>
                  <a:pt x="186" y="36"/>
                  <a:pt x="187" y="39"/>
                  <a:pt x="187" y="42"/>
                </a:cubicBezTo>
                <a:cubicBezTo>
                  <a:pt x="187" y="63"/>
                  <a:pt x="187" y="63"/>
                  <a:pt x="187" y="63"/>
                </a:cubicBezTo>
                <a:cubicBezTo>
                  <a:pt x="187" y="65"/>
                  <a:pt x="186" y="68"/>
                  <a:pt x="184" y="70"/>
                </a:cubicBezTo>
                <a:cubicBezTo>
                  <a:pt x="182" y="72"/>
                  <a:pt x="180" y="73"/>
                  <a:pt x="177" y="73"/>
                </a:cubicBezTo>
                <a:lnTo>
                  <a:pt x="166" y="73"/>
                </a:lnTo>
                <a:close/>
                <a:moveTo>
                  <a:pt x="166" y="125"/>
                </a:moveTo>
                <a:cubicBezTo>
                  <a:pt x="166" y="83"/>
                  <a:pt x="166" y="83"/>
                  <a:pt x="166" y="83"/>
                </a:cubicBezTo>
                <a:cubicBezTo>
                  <a:pt x="177" y="83"/>
                  <a:pt x="177" y="83"/>
                  <a:pt x="177" y="83"/>
                </a:cubicBezTo>
                <a:cubicBezTo>
                  <a:pt x="178" y="83"/>
                  <a:pt x="180" y="84"/>
                  <a:pt x="181" y="84"/>
                </a:cubicBezTo>
                <a:cubicBezTo>
                  <a:pt x="182" y="85"/>
                  <a:pt x="183" y="85"/>
                  <a:pt x="184" y="86"/>
                </a:cubicBezTo>
                <a:cubicBezTo>
                  <a:pt x="185" y="87"/>
                  <a:pt x="186" y="88"/>
                  <a:pt x="187" y="90"/>
                </a:cubicBezTo>
                <a:cubicBezTo>
                  <a:pt x="187" y="91"/>
                  <a:pt x="187" y="92"/>
                  <a:pt x="187" y="94"/>
                </a:cubicBezTo>
                <a:cubicBezTo>
                  <a:pt x="187" y="115"/>
                  <a:pt x="187" y="115"/>
                  <a:pt x="187" y="115"/>
                </a:cubicBezTo>
                <a:cubicBezTo>
                  <a:pt x="187" y="116"/>
                  <a:pt x="187" y="117"/>
                  <a:pt x="187" y="119"/>
                </a:cubicBezTo>
                <a:cubicBezTo>
                  <a:pt x="186" y="120"/>
                  <a:pt x="185" y="121"/>
                  <a:pt x="184" y="122"/>
                </a:cubicBezTo>
                <a:cubicBezTo>
                  <a:pt x="183" y="123"/>
                  <a:pt x="182" y="124"/>
                  <a:pt x="181" y="124"/>
                </a:cubicBezTo>
                <a:cubicBezTo>
                  <a:pt x="180" y="125"/>
                  <a:pt x="178" y="125"/>
                  <a:pt x="177" y="125"/>
                </a:cubicBezTo>
                <a:lnTo>
                  <a:pt x="166" y="125"/>
                </a:lnTo>
                <a:close/>
                <a:moveTo>
                  <a:pt x="166" y="177"/>
                </a:moveTo>
                <a:cubicBezTo>
                  <a:pt x="166" y="135"/>
                  <a:pt x="166" y="135"/>
                  <a:pt x="166" y="135"/>
                </a:cubicBezTo>
                <a:cubicBezTo>
                  <a:pt x="177" y="135"/>
                  <a:pt x="177" y="135"/>
                  <a:pt x="177" y="135"/>
                </a:cubicBezTo>
                <a:cubicBezTo>
                  <a:pt x="180" y="135"/>
                  <a:pt x="182" y="136"/>
                  <a:pt x="184" y="138"/>
                </a:cubicBezTo>
                <a:cubicBezTo>
                  <a:pt x="186" y="140"/>
                  <a:pt x="187" y="143"/>
                  <a:pt x="187" y="146"/>
                </a:cubicBezTo>
                <a:cubicBezTo>
                  <a:pt x="187" y="167"/>
                  <a:pt x="187" y="167"/>
                  <a:pt x="187" y="167"/>
                </a:cubicBezTo>
                <a:cubicBezTo>
                  <a:pt x="187" y="169"/>
                  <a:pt x="186" y="172"/>
                  <a:pt x="184" y="174"/>
                </a:cubicBezTo>
                <a:cubicBezTo>
                  <a:pt x="182" y="176"/>
                  <a:pt x="180" y="177"/>
                  <a:pt x="177" y="177"/>
                </a:cubicBezTo>
                <a:lnTo>
                  <a:pt x="166" y="1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540432" y="2901490"/>
            <a:ext cx="245948" cy="245948"/>
          </a:xfrm>
          <a:custGeom>
            <a:pathLst>
              <a:path extrusionOk="0" h="229" w="229">
                <a:moveTo>
                  <a:pt x="84" y="225"/>
                </a:moveTo>
                <a:cubicBezTo>
                  <a:pt x="74" y="222"/>
                  <a:pt x="65" y="218"/>
                  <a:pt x="56" y="213"/>
                </a:cubicBezTo>
                <a:cubicBezTo>
                  <a:pt x="48" y="208"/>
                  <a:pt x="40" y="202"/>
                  <a:pt x="33" y="195"/>
                </a:cubicBezTo>
                <a:cubicBezTo>
                  <a:pt x="26" y="188"/>
                  <a:pt x="20" y="180"/>
                  <a:pt x="15" y="172"/>
                </a:cubicBezTo>
                <a:cubicBezTo>
                  <a:pt x="10" y="163"/>
                  <a:pt x="7" y="154"/>
                  <a:pt x="4" y="144"/>
                </a:cubicBezTo>
                <a:cubicBezTo>
                  <a:pt x="1" y="135"/>
                  <a:pt x="0" y="125"/>
                  <a:pt x="0" y="114"/>
                </a:cubicBezTo>
                <a:cubicBezTo>
                  <a:pt x="0" y="104"/>
                  <a:pt x="1" y="94"/>
                  <a:pt x="4" y="84"/>
                </a:cubicBezTo>
                <a:cubicBezTo>
                  <a:pt x="7" y="74"/>
                  <a:pt x="10" y="65"/>
                  <a:pt x="15" y="56"/>
                </a:cubicBezTo>
                <a:cubicBezTo>
                  <a:pt x="20" y="48"/>
                  <a:pt x="26" y="40"/>
                  <a:pt x="33" y="33"/>
                </a:cubicBezTo>
                <a:cubicBezTo>
                  <a:pt x="40" y="26"/>
                  <a:pt x="48" y="20"/>
                  <a:pt x="56" y="15"/>
                </a:cubicBezTo>
                <a:cubicBezTo>
                  <a:pt x="65" y="10"/>
                  <a:pt x="74" y="7"/>
                  <a:pt x="84" y="4"/>
                </a:cubicBezTo>
                <a:cubicBezTo>
                  <a:pt x="94" y="1"/>
                  <a:pt x="104" y="0"/>
                  <a:pt x="114" y="0"/>
                </a:cubicBezTo>
                <a:cubicBezTo>
                  <a:pt x="125" y="0"/>
                  <a:pt x="135" y="1"/>
                  <a:pt x="145" y="4"/>
                </a:cubicBezTo>
                <a:cubicBezTo>
                  <a:pt x="154" y="7"/>
                  <a:pt x="163" y="10"/>
                  <a:pt x="172" y="15"/>
                </a:cubicBezTo>
                <a:cubicBezTo>
                  <a:pt x="180" y="20"/>
                  <a:pt x="188" y="26"/>
                  <a:pt x="195" y="33"/>
                </a:cubicBezTo>
                <a:cubicBezTo>
                  <a:pt x="202" y="40"/>
                  <a:pt x="208" y="48"/>
                  <a:pt x="213" y="56"/>
                </a:cubicBezTo>
                <a:cubicBezTo>
                  <a:pt x="218" y="65"/>
                  <a:pt x="222" y="74"/>
                  <a:pt x="225" y="84"/>
                </a:cubicBezTo>
                <a:cubicBezTo>
                  <a:pt x="227" y="94"/>
                  <a:pt x="229" y="104"/>
                  <a:pt x="229" y="114"/>
                </a:cubicBezTo>
                <a:cubicBezTo>
                  <a:pt x="229" y="125"/>
                  <a:pt x="227" y="135"/>
                  <a:pt x="225" y="145"/>
                </a:cubicBezTo>
                <a:cubicBezTo>
                  <a:pt x="222" y="154"/>
                  <a:pt x="218" y="163"/>
                  <a:pt x="213" y="172"/>
                </a:cubicBezTo>
                <a:cubicBezTo>
                  <a:pt x="208" y="180"/>
                  <a:pt x="202" y="188"/>
                  <a:pt x="195" y="195"/>
                </a:cubicBezTo>
                <a:cubicBezTo>
                  <a:pt x="188" y="202"/>
                  <a:pt x="180" y="208"/>
                  <a:pt x="172" y="213"/>
                </a:cubicBezTo>
                <a:cubicBezTo>
                  <a:pt x="163" y="218"/>
                  <a:pt x="154" y="222"/>
                  <a:pt x="145" y="225"/>
                </a:cubicBezTo>
                <a:cubicBezTo>
                  <a:pt x="135" y="227"/>
                  <a:pt x="125" y="229"/>
                  <a:pt x="114" y="229"/>
                </a:cubicBezTo>
                <a:cubicBezTo>
                  <a:pt x="104" y="229"/>
                  <a:pt x="93" y="227"/>
                  <a:pt x="84" y="225"/>
                </a:cubicBezTo>
                <a:close/>
                <a:moveTo>
                  <a:pt x="92" y="34"/>
                </a:moveTo>
                <a:cubicBezTo>
                  <a:pt x="85" y="36"/>
                  <a:pt x="79" y="39"/>
                  <a:pt x="72" y="43"/>
                </a:cubicBezTo>
                <a:cubicBezTo>
                  <a:pt x="66" y="46"/>
                  <a:pt x="61" y="51"/>
                  <a:pt x="56" y="56"/>
                </a:cubicBezTo>
                <a:cubicBezTo>
                  <a:pt x="51" y="61"/>
                  <a:pt x="46" y="66"/>
                  <a:pt x="43" y="72"/>
                </a:cubicBezTo>
                <a:cubicBezTo>
                  <a:pt x="39" y="79"/>
                  <a:pt x="36" y="85"/>
                  <a:pt x="34" y="92"/>
                </a:cubicBezTo>
                <a:cubicBezTo>
                  <a:pt x="32" y="99"/>
                  <a:pt x="31" y="107"/>
                  <a:pt x="31" y="114"/>
                </a:cubicBezTo>
                <a:cubicBezTo>
                  <a:pt x="31" y="122"/>
                  <a:pt x="32" y="129"/>
                  <a:pt x="34" y="136"/>
                </a:cubicBezTo>
                <a:cubicBezTo>
                  <a:pt x="36" y="143"/>
                  <a:pt x="39" y="150"/>
                  <a:pt x="43" y="156"/>
                </a:cubicBezTo>
                <a:cubicBezTo>
                  <a:pt x="46" y="162"/>
                  <a:pt x="51" y="168"/>
                  <a:pt x="56" y="173"/>
                </a:cubicBezTo>
                <a:cubicBezTo>
                  <a:pt x="61" y="178"/>
                  <a:pt x="66" y="182"/>
                  <a:pt x="72" y="186"/>
                </a:cubicBezTo>
                <a:cubicBezTo>
                  <a:pt x="79" y="189"/>
                  <a:pt x="85" y="192"/>
                  <a:pt x="92" y="194"/>
                </a:cubicBezTo>
                <a:cubicBezTo>
                  <a:pt x="99" y="196"/>
                  <a:pt x="107" y="197"/>
                  <a:pt x="114" y="197"/>
                </a:cubicBezTo>
                <a:cubicBezTo>
                  <a:pt x="122" y="197"/>
                  <a:pt x="129" y="196"/>
                  <a:pt x="136" y="194"/>
                </a:cubicBezTo>
                <a:cubicBezTo>
                  <a:pt x="143" y="192"/>
                  <a:pt x="150" y="189"/>
                  <a:pt x="156" y="186"/>
                </a:cubicBezTo>
                <a:cubicBezTo>
                  <a:pt x="162" y="182"/>
                  <a:pt x="168" y="178"/>
                  <a:pt x="173" y="173"/>
                </a:cubicBezTo>
                <a:cubicBezTo>
                  <a:pt x="178" y="168"/>
                  <a:pt x="182" y="162"/>
                  <a:pt x="186" y="156"/>
                </a:cubicBezTo>
                <a:cubicBezTo>
                  <a:pt x="189" y="150"/>
                  <a:pt x="192" y="143"/>
                  <a:pt x="194" y="136"/>
                </a:cubicBezTo>
                <a:cubicBezTo>
                  <a:pt x="196" y="129"/>
                  <a:pt x="197" y="122"/>
                  <a:pt x="197" y="114"/>
                </a:cubicBezTo>
                <a:cubicBezTo>
                  <a:pt x="197" y="107"/>
                  <a:pt x="196" y="99"/>
                  <a:pt x="194" y="92"/>
                </a:cubicBezTo>
                <a:cubicBezTo>
                  <a:pt x="192" y="85"/>
                  <a:pt x="189" y="79"/>
                  <a:pt x="186" y="72"/>
                </a:cubicBezTo>
                <a:cubicBezTo>
                  <a:pt x="182" y="66"/>
                  <a:pt x="178" y="61"/>
                  <a:pt x="173" y="56"/>
                </a:cubicBezTo>
                <a:cubicBezTo>
                  <a:pt x="168" y="51"/>
                  <a:pt x="162" y="46"/>
                  <a:pt x="156" y="43"/>
                </a:cubicBezTo>
                <a:cubicBezTo>
                  <a:pt x="150" y="39"/>
                  <a:pt x="143" y="36"/>
                  <a:pt x="136" y="34"/>
                </a:cubicBezTo>
                <a:cubicBezTo>
                  <a:pt x="129" y="32"/>
                  <a:pt x="122" y="31"/>
                  <a:pt x="114" y="31"/>
                </a:cubicBezTo>
                <a:cubicBezTo>
                  <a:pt x="107" y="31"/>
                  <a:pt x="99" y="32"/>
                  <a:pt x="92" y="34"/>
                </a:cubicBezTo>
                <a:close/>
                <a:moveTo>
                  <a:pt x="94" y="162"/>
                </a:moveTo>
                <a:cubicBezTo>
                  <a:pt x="88" y="159"/>
                  <a:pt x="82" y="156"/>
                  <a:pt x="77" y="151"/>
                </a:cubicBezTo>
                <a:cubicBezTo>
                  <a:pt x="73" y="146"/>
                  <a:pt x="69" y="141"/>
                  <a:pt x="66" y="134"/>
                </a:cubicBezTo>
                <a:cubicBezTo>
                  <a:pt x="64" y="128"/>
                  <a:pt x="62" y="121"/>
                  <a:pt x="62" y="114"/>
                </a:cubicBezTo>
                <a:cubicBezTo>
                  <a:pt x="62" y="107"/>
                  <a:pt x="64" y="100"/>
                  <a:pt x="66" y="94"/>
                </a:cubicBezTo>
                <a:cubicBezTo>
                  <a:pt x="69" y="88"/>
                  <a:pt x="73" y="82"/>
                  <a:pt x="77" y="77"/>
                </a:cubicBezTo>
                <a:cubicBezTo>
                  <a:pt x="82" y="73"/>
                  <a:pt x="88" y="69"/>
                  <a:pt x="94" y="66"/>
                </a:cubicBezTo>
                <a:cubicBezTo>
                  <a:pt x="100" y="63"/>
                  <a:pt x="107" y="62"/>
                  <a:pt x="114" y="62"/>
                </a:cubicBezTo>
                <a:cubicBezTo>
                  <a:pt x="121" y="62"/>
                  <a:pt x="128" y="63"/>
                  <a:pt x="134" y="66"/>
                </a:cubicBezTo>
                <a:cubicBezTo>
                  <a:pt x="141" y="69"/>
                  <a:pt x="146" y="73"/>
                  <a:pt x="151" y="77"/>
                </a:cubicBezTo>
                <a:cubicBezTo>
                  <a:pt x="156" y="82"/>
                  <a:pt x="159" y="88"/>
                  <a:pt x="162" y="94"/>
                </a:cubicBezTo>
                <a:cubicBezTo>
                  <a:pt x="165" y="100"/>
                  <a:pt x="166" y="107"/>
                  <a:pt x="166" y="114"/>
                </a:cubicBezTo>
                <a:cubicBezTo>
                  <a:pt x="166" y="121"/>
                  <a:pt x="165" y="128"/>
                  <a:pt x="162" y="134"/>
                </a:cubicBezTo>
                <a:cubicBezTo>
                  <a:pt x="159" y="141"/>
                  <a:pt x="156" y="146"/>
                  <a:pt x="151" y="151"/>
                </a:cubicBezTo>
                <a:cubicBezTo>
                  <a:pt x="146" y="156"/>
                  <a:pt x="141" y="159"/>
                  <a:pt x="134" y="162"/>
                </a:cubicBezTo>
                <a:cubicBezTo>
                  <a:pt x="128" y="165"/>
                  <a:pt x="121" y="166"/>
                  <a:pt x="114" y="166"/>
                </a:cubicBezTo>
                <a:cubicBezTo>
                  <a:pt x="107" y="166"/>
                  <a:pt x="100" y="165"/>
                  <a:pt x="94" y="162"/>
                </a:cubicBezTo>
                <a:close/>
                <a:moveTo>
                  <a:pt x="106" y="95"/>
                </a:moveTo>
                <a:cubicBezTo>
                  <a:pt x="104" y="96"/>
                  <a:pt x="101" y="98"/>
                  <a:pt x="99" y="99"/>
                </a:cubicBezTo>
                <a:cubicBezTo>
                  <a:pt x="98" y="101"/>
                  <a:pt x="96" y="104"/>
                  <a:pt x="95" y="106"/>
                </a:cubicBezTo>
                <a:cubicBezTo>
                  <a:pt x="94" y="109"/>
                  <a:pt x="93" y="111"/>
                  <a:pt x="93" y="114"/>
                </a:cubicBezTo>
                <a:cubicBezTo>
                  <a:pt x="93" y="117"/>
                  <a:pt x="94" y="120"/>
                  <a:pt x="95" y="122"/>
                </a:cubicBezTo>
                <a:cubicBezTo>
                  <a:pt x="96" y="125"/>
                  <a:pt x="98" y="127"/>
                  <a:pt x="99" y="129"/>
                </a:cubicBezTo>
                <a:cubicBezTo>
                  <a:pt x="101" y="131"/>
                  <a:pt x="104" y="132"/>
                  <a:pt x="106" y="133"/>
                </a:cubicBezTo>
                <a:cubicBezTo>
                  <a:pt x="109" y="134"/>
                  <a:pt x="111" y="135"/>
                  <a:pt x="114" y="135"/>
                </a:cubicBezTo>
                <a:cubicBezTo>
                  <a:pt x="117" y="135"/>
                  <a:pt x="120" y="134"/>
                  <a:pt x="122" y="133"/>
                </a:cubicBezTo>
                <a:cubicBezTo>
                  <a:pt x="125" y="132"/>
                  <a:pt x="127" y="131"/>
                  <a:pt x="129" y="129"/>
                </a:cubicBezTo>
                <a:cubicBezTo>
                  <a:pt x="131" y="127"/>
                  <a:pt x="132" y="125"/>
                  <a:pt x="133" y="122"/>
                </a:cubicBezTo>
                <a:cubicBezTo>
                  <a:pt x="134" y="120"/>
                  <a:pt x="135" y="117"/>
                  <a:pt x="135" y="114"/>
                </a:cubicBezTo>
                <a:cubicBezTo>
                  <a:pt x="135" y="111"/>
                  <a:pt x="134" y="109"/>
                  <a:pt x="133" y="106"/>
                </a:cubicBezTo>
                <a:cubicBezTo>
                  <a:pt x="132" y="104"/>
                  <a:pt x="131" y="101"/>
                  <a:pt x="129" y="99"/>
                </a:cubicBezTo>
                <a:cubicBezTo>
                  <a:pt x="127" y="98"/>
                  <a:pt x="125" y="96"/>
                  <a:pt x="122" y="95"/>
                </a:cubicBezTo>
                <a:cubicBezTo>
                  <a:pt x="120" y="94"/>
                  <a:pt x="117" y="93"/>
                  <a:pt x="114" y="93"/>
                </a:cubicBezTo>
                <a:cubicBezTo>
                  <a:pt x="111" y="93"/>
                  <a:pt x="109" y="94"/>
                  <a:pt x="106" y="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6989978" y="2911263"/>
            <a:ext cx="224773" cy="224773"/>
          </a:xfrm>
          <a:custGeom>
            <a:pathLst>
              <a:path extrusionOk="0" h="208" w="208">
                <a:moveTo>
                  <a:pt x="2" y="37"/>
                </a:moveTo>
                <a:cubicBezTo>
                  <a:pt x="3" y="34"/>
                  <a:pt x="5" y="31"/>
                  <a:pt x="7" y="29"/>
                </a:cubicBezTo>
                <a:cubicBezTo>
                  <a:pt x="10" y="26"/>
                  <a:pt x="12" y="24"/>
                  <a:pt x="16" y="23"/>
                </a:cubicBezTo>
                <a:cubicBezTo>
                  <a:pt x="19" y="22"/>
                  <a:pt x="22" y="21"/>
                  <a:pt x="26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4"/>
                  <a:pt x="52" y="3"/>
                  <a:pt x="53" y="2"/>
                </a:cubicBezTo>
                <a:cubicBezTo>
                  <a:pt x="54" y="1"/>
                  <a:pt x="55" y="0"/>
                  <a:pt x="57" y="0"/>
                </a:cubicBezTo>
                <a:cubicBezTo>
                  <a:pt x="58" y="0"/>
                  <a:pt x="60" y="1"/>
                  <a:pt x="61" y="2"/>
                </a:cubicBezTo>
                <a:cubicBezTo>
                  <a:pt x="62" y="3"/>
                  <a:pt x="62" y="4"/>
                  <a:pt x="62" y="5"/>
                </a:cubicBezTo>
                <a:cubicBezTo>
                  <a:pt x="62" y="21"/>
                  <a:pt x="62" y="21"/>
                  <a:pt x="62" y="21"/>
                </a:cubicBezTo>
                <a:cubicBezTo>
                  <a:pt x="145" y="21"/>
                  <a:pt x="145" y="21"/>
                  <a:pt x="145" y="21"/>
                </a:cubicBezTo>
                <a:cubicBezTo>
                  <a:pt x="145" y="5"/>
                  <a:pt x="145" y="5"/>
                  <a:pt x="145" y="5"/>
                </a:cubicBezTo>
                <a:cubicBezTo>
                  <a:pt x="145" y="4"/>
                  <a:pt x="146" y="3"/>
                  <a:pt x="147" y="2"/>
                </a:cubicBezTo>
                <a:cubicBezTo>
                  <a:pt x="148" y="1"/>
                  <a:pt x="149" y="0"/>
                  <a:pt x="150" y="0"/>
                </a:cubicBezTo>
                <a:cubicBezTo>
                  <a:pt x="152" y="0"/>
                  <a:pt x="153" y="1"/>
                  <a:pt x="154" y="2"/>
                </a:cubicBezTo>
                <a:cubicBezTo>
                  <a:pt x="155" y="3"/>
                  <a:pt x="156" y="4"/>
                  <a:pt x="156" y="5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82" y="21"/>
                  <a:pt x="182" y="21"/>
                  <a:pt x="182" y="21"/>
                </a:cubicBezTo>
                <a:cubicBezTo>
                  <a:pt x="185" y="21"/>
                  <a:pt x="189" y="22"/>
                  <a:pt x="192" y="23"/>
                </a:cubicBezTo>
                <a:cubicBezTo>
                  <a:pt x="195" y="24"/>
                  <a:pt x="198" y="26"/>
                  <a:pt x="200" y="29"/>
                </a:cubicBezTo>
                <a:cubicBezTo>
                  <a:pt x="202" y="31"/>
                  <a:pt x="204" y="34"/>
                  <a:pt x="206" y="37"/>
                </a:cubicBezTo>
                <a:cubicBezTo>
                  <a:pt x="207" y="40"/>
                  <a:pt x="208" y="43"/>
                  <a:pt x="208" y="47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3"/>
                  <a:pt x="0" y="40"/>
                  <a:pt x="2" y="37"/>
                </a:cubicBezTo>
                <a:close/>
                <a:moveTo>
                  <a:pt x="26" y="208"/>
                </a:moveTo>
                <a:cubicBezTo>
                  <a:pt x="22" y="208"/>
                  <a:pt x="19" y="207"/>
                  <a:pt x="16" y="206"/>
                </a:cubicBezTo>
                <a:cubicBezTo>
                  <a:pt x="12" y="205"/>
                  <a:pt x="10" y="203"/>
                  <a:pt x="7" y="201"/>
                </a:cubicBezTo>
                <a:cubicBezTo>
                  <a:pt x="5" y="198"/>
                  <a:pt x="3" y="195"/>
                  <a:pt x="2" y="192"/>
                </a:cubicBezTo>
                <a:cubicBezTo>
                  <a:pt x="0" y="189"/>
                  <a:pt x="0" y="186"/>
                  <a:pt x="0" y="182"/>
                </a:cubicBezTo>
                <a:cubicBezTo>
                  <a:pt x="0" y="83"/>
                  <a:pt x="0" y="83"/>
                  <a:pt x="0" y="83"/>
                </a:cubicBezTo>
                <a:cubicBezTo>
                  <a:pt x="208" y="83"/>
                  <a:pt x="208" y="83"/>
                  <a:pt x="208" y="83"/>
                </a:cubicBezTo>
                <a:cubicBezTo>
                  <a:pt x="208" y="182"/>
                  <a:pt x="208" y="182"/>
                  <a:pt x="208" y="182"/>
                </a:cubicBezTo>
                <a:cubicBezTo>
                  <a:pt x="208" y="186"/>
                  <a:pt x="207" y="189"/>
                  <a:pt x="206" y="192"/>
                </a:cubicBezTo>
                <a:cubicBezTo>
                  <a:pt x="204" y="195"/>
                  <a:pt x="202" y="198"/>
                  <a:pt x="200" y="201"/>
                </a:cubicBezTo>
                <a:cubicBezTo>
                  <a:pt x="198" y="203"/>
                  <a:pt x="195" y="205"/>
                  <a:pt x="192" y="206"/>
                </a:cubicBezTo>
                <a:cubicBezTo>
                  <a:pt x="189" y="207"/>
                  <a:pt x="185" y="208"/>
                  <a:pt x="182" y="208"/>
                </a:cubicBezTo>
                <a:lnTo>
                  <a:pt x="26" y="208"/>
                </a:lnTo>
                <a:close/>
                <a:moveTo>
                  <a:pt x="31" y="104"/>
                </a:moveTo>
                <a:cubicBezTo>
                  <a:pt x="31" y="135"/>
                  <a:pt x="31" y="135"/>
                  <a:pt x="31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72" y="104"/>
                  <a:pt x="72" y="104"/>
                  <a:pt x="72" y="104"/>
                </a:cubicBezTo>
                <a:lnTo>
                  <a:pt x="31" y="104"/>
                </a:lnTo>
                <a:close/>
                <a:moveTo>
                  <a:pt x="31" y="146"/>
                </a:moveTo>
                <a:cubicBezTo>
                  <a:pt x="31" y="177"/>
                  <a:pt x="31" y="177"/>
                  <a:pt x="31" y="177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72" y="146"/>
                  <a:pt x="72" y="146"/>
                  <a:pt x="72" y="146"/>
                </a:cubicBezTo>
                <a:lnTo>
                  <a:pt x="31" y="146"/>
                </a:lnTo>
                <a:close/>
                <a:moveTo>
                  <a:pt x="63" y="61"/>
                </a:moveTo>
                <a:cubicBezTo>
                  <a:pt x="65" y="61"/>
                  <a:pt x="66" y="59"/>
                  <a:pt x="68" y="58"/>
                </a:cubicBezTo>
                <a:cubicBezTo>
                  <a:pt x="69" y="57"/>
                  <a:pt x="70" y="55"/>
                  <a:pt x="71" y="53"/>
                </a:cubicBezTo>
                <a:cubicBezTo>
                  <a:pt x="72" y="51"/>
                  <a:pt x="72" y="49"/>
                  <a:pt x="72" y="47"/>
                </a:cubicBezTo>
                <a:cubicBezTo>
                  <a:pt x="72" y="44"/>
                  <a:pt x="71" y="41"/>
                  <a:pt x="70" y="38"/>
                </a:cubicBezTo>
                <a:cubicBezTo>
                  <a:pt x="68" y="35"/>
                  <a:pt x="65" y="33"/>
                  <a:pt x="62" y="32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8"/>
                  <a:pt x="62" y="50"/>
                  <a:pt x="61" y="51"/>
                </a:cubicBezTo>
                <a:cubicBezTo>
                  <a:pt x="60" y="52"/>
                  <a:pt x="58" y="52"/>
                  <a:pt x="57" y="52"/>
                </a:cubicBezTo>
                <a:cubicBezTo>
                  <a:pt x="55" y="52"/>
                  <a:pt x="54" y="52"/>
                  <a:pt x="53" y="51"/>
                </a:cubicBezTo>
                <a:cubicBezTo>
                  <a:pt x="52" y="50"/>
                  <a:pt x="52" y="48"/>
                  <a:pt x="52" y="47"/>
                </a:cubicBezTo>
                <a:cubicBezTo>
                  <a:pt x="52" y="32"/>
                  <a:pt x="52" y="32"/>
                  <a:pt x="52" y="32"/>
                </a:cubicBezTo>
                <a:cubicBezTo>
                  <a:pt x="49" y="33"/>
                  <a:pt x="46" y="35"/>
                  <a:pt x="44" y="38"/>
                </a:cubicBezTo>
                <a:cubicBezTo>
                  <a:pt x="42" y="41"/>
                  <a:pt x="41" y="44"/>
                  <a:pt x="41" y="47"/>
                </a:cubicBezTo>
                <a:cubicBezTo>
                  <a:pt x="41" y="49"/>
                  <a:pt x="42" y="51"/>
                  <a:pt x="42" y="53"/>
                </a:cubicBezTo>
                <a:cubicBezTo>
                  <a:pt x="43" y="55"/>
                  <a:pt x="44" y="57"/>
                  <a:pt x="46" y="58"/>
                </a:cubicBezTo>
                <a:cubicBezTo>
                  <a:pt x="47" y="59"/>
                  <a:pt x="49" y="61"/>
                  <a:pt x="51" y="61"/>
                </a:cubicBezTo>
                <a:cubicBezTo>
                  <a:pt x="53" y="62"/>
                  <a:pt x="55" y="63"/>
                  <a:pt x="57" y="63"/>
                </a:cubicBezTo>
                <a:cubicBezTo>
                  <a:pt x="59" y="63"/>
                  <a:pt x="61" y="62"/>
                  <a:pt x="63" y="61"/>
                </a:cubicBezTo>
                <a:close/>
                <a:moveTo>
                  <a:pt x="83" y="104"/>
                </a:moveTo>
                <a:cubicBezTo>
                  <a:pt x="83" y="135"/>
                  <a:pt x="83" y="135"/>
                  <a:pt x="83" y="135"/>
                </a:cubicBezTo>
                <a:cubicBezTo>
                  <a:pt x="124" y="135"/>
                  <a:pt x="124" y="135"/>
                  <a:pt x="124" y="135"/>
                </a:cubicBezTo>
                <a:cubicBezTo>
                  <a:pt x="124" y="104"/>
                  <a:pt x="124" y="104"/>
                  <a:pt x="124" y="104"/>
                </a:cubicBezTo>
                <a:lnTo>
                  <a:pt x="83" y="104"/>
                </a:lnTo>
                <a:close/>
                <a:moveTo>
                  <a:pt x="83" y="146"/>
                </a:moveTo>
                <a:cubicBezTo>
                  <a:pt x="83" y="177"/>
                  <a:pt x="83" y="177"/>
                  <a:pt x="83" y="177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24" y="146"/>
                  <a:pt x="124" y="146"/>
                  <a:pt x="124" y="146"/>
                </a:cubicBezTo>
                <a:lnTo>
                  <a:pt x="83" y="146"/>
                </a:lnTo>
                <a:close/>
                <a:moveTo>
                  <a:pt x="157" y="61"/>
                </a:moveTo>
                <a:cubicBezTo>
                  <a:pt x="158" y="61"/>
                  <a:pt x="160" y="59"/>
                  <a:pt x="161" y="58"/>
                </a:cubicBezTo>
                <a:cubicBezTo>
                  <a:pt x="163" y="57"/>
                  <a:pt x="164" y="55"/>
                  <a:pt x="165" y="53"/>
                </a:cubicBezTo>
                <a:cubicBezTo>
                  <a:pt x="166" y="51"/>
                  <a:pt x="166" y="49"/>
                  <a:pt x="166" y="47"/>
                </a:cubicBezTo>
                <a:cubicBezTo>
                  <a:pt x="166" y="44"/>
                  <a:pt x="165" y="41"/>
                  <a:pt x="163" y="38"/>
                </a:cubicBezTo>
                <a:cubicBezTo>
                  <a:pt x="161" y="35"/>
                  <a:pt x="159" y="33"/>
                  <a:pt x="156" y="32"/>
                </a:cubicBezTo>
                <a:cubicBezTo>
                  <a:pt x="156" y="47"/>
                  <a:pt x="156" y="47"/>
                  <a:pt x="156" y="47"/>
                </a:cubicBezTo>
                <a:cubicBezTo>
                  <a:pt x="156" y="48"/>
                  <a:pt x="155" y="50"/>
                  <a:pt x="154" y="51"/>
                </a:cubicBezTo>
                <a:cubicBezTo>
                  <a:pt x="153" y="52"/>
                  <a:pt x="152" y="52"/>
                  <a:pt x="150" y="52"/>
                </a:cubicBezTo>
                <a:cubicBezTo>
                  <a:pt x="149" y="52"/>
                  <a:pt x="148" y="52"/>
                  <a:pt x="147" y="51"/>
                </a:cubicBezTo>
                <a:cubicBezTo>
                  <a:pt x="146" y="50"/>
                  <a:pt x="145" y="48"/>
                  <a:pt x="145" y="47"/>
                </a:cubicBezTo>
                <a:cubicBezTo>
                  <a:pt x="145" y="32"/>
                  <a:pt x="145" y="32"/>
                  <a:pt x="145" y="32"/>
                </a:cubicBezTo>
                <a:cubicBezTo>
                  <a:pt x="142" y="33"/>
                  <a:pt x="140" y="35"/>
                  <a:pt x="138" y="38"/>
                </a:cubicBezTo>
                <a:cubicBezTo>
                  <a:pt x="136" y="41"/>
                  <a:pt x="135" y="44"/>
                  <a:pt x="135" y="47"/>
                </a:cubicBezTo>
                <a:cubicBezTo>
                  <a:pt x="135" y="49"/>
                  <a:pt x="135" y="51"/>
                  <a:pt x="136" y="53"/>
                </a:cubicBezTo>
                <a:cubicBezTo>
                  <a:pt x="137" y="55"/>
                  <a:pt x="138" y="57"/>
                  <a:pt x="139" y="58"/>
                </a:cubicBezTo>
                <a:cubicBezTo>
                  <a:pt x="141" y="59"/>
                  <a:pt x="142" y="61"/>
                  <a:pt x="144" y="61"/>
                </a:cubicBezTo>
                <a:cubicBezTo>
                  <a:pt x="146" y="62"/>
                  <a:pt x="148" y="63"/>
                  <a:pt x="150" y="63"/>
                </a:cubicBezTo>
                <a:cubicBezTo>
                  <a:pt x="153" y="63"/>
                  <a:pt x="155" y="62"/>
                  <a:pt x="157" y="61"/>
                </a:cubicBezTo>
                <a:close/>
                <a:moveTo>
                  <a:pt x="135" y="104"/>
                </a:moveTo>
                <a:cubicBezTo>
                  <a:pt x="135" y="135"/>
                  <a:pt x="135" y="135"/>
                  <a:pt x="135" y="135"/>
                </a:cubicBezTo>
                <a:cubicBezTo>
                  <a:pt x="176" y="135"/>
                  <a:pt x="176" y="135"/>
                  <a:pt x="176" y="135"/>
                </a:cubicBezTo>
                <a:cubicBezTo>
                  <a:pt x="176" y="104"/>
                  <a:pt x="176" y="104"/>
                  <a:pt x="176" y="104"/>
                </a:cubicBezTo>
                <a:lnTo>
                  <a:pt x="135" y="104"/>
                </a:lnTo>
                <a:close/>
                <a:moveTo>
                  <a:pt x="135" y="146"/>
                </a:moveTo>
                <a:cubicBezTo>
                  <a:pt x="135" y="177"/>
                  <a:pt x="135" y="177"/>
                  <a:pt x="135" y="177"/>
                </a:cubicBezTo>
                <a:cubicBezTo>
                  <a:pt x="176" y="177"/>
                  <a:pt x="176" y="177"/>
                  <a:pt x="176" y="177"/>
                </a:cubicBezTo>
                <a:cubicBezTo>
                  <a:pt x="176" y="146"/>
                  <a:pt x="176" y="146"/>
                  <a:pt x="176" y="146"/>
                </a:cubicBezTo>
                <a:lnTo>
                  <a:pt x="135" y="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7433008" y="2911263"/>
            <a:ext cx="215000" cy="224773"/>
          </a:xfrm>
          <a:custGeom>
            <a:pathLst>
              <a:path extrusionOk="0" h="208" w="199">
                <a:moveTo>
                  <a:pt x="162" y="208"/>
                </a:moveTo>
                <a:cubicBezTo>
                  <a:pt x="182" y="85"/>
                  <a:pt x="182" y="85"/>
                  <a:pt x="182" y="85"/>
                </a:cubicBezTo>
                <a:cubicBezTo>
                  <a:pt x="152" y="208"/>
                  <a:pt x="152" y="208"/>
                  <a:pt x="152" y="208"/>
                </a:cubicBezTo>
                <a:cubicBezTo>
                  <a:pt x="47" y="208"/>
                  <a:pt x="47" y="208"/>
                  <a:pt x="47" y="208"/>
                </a:cubicBezTo>
                <a:cubicBezTo>
                  <a:pt x="47" y="208"/>
                  <a:pt x="47" y="208"/>
                  <a:pt x="47" y="208"/>
                </a:cubicBezTo>
                <a:cubicBezTo>
                  <a:pt x="16" y="85"/>
                  <a:pt x="16" y="85"/>
                  <a:pt x="16" y="85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6" y="208"/>
                  <a:pt x="6" y="208"/>
                  <a:pt x="6" y="208"/>
                </a:cubicBezTo>
                <a:cubicBezTo>
                  <a:pt x="4" y="185"/>
                  <a:pt x="3" y="165"/>
                  <a:pt x="2" y="147"/>
                </a:cubicBezTo>
                <a:cubicBezTo>
                  <a:pt x="1" y="129"/>
                  <a:pt x="0" y="114"/>
                  <a:pt x="0" y="100"/>
                </a:cubicBezTo>
                <a:cubicBezTo>
                  <a:pt x="0" y="87"/>
                  <a:pt x="0" y="76"/>
                  <a:pt x="0" y="66"/>
                </a:cubicBezTo>
                <a:cubicBezTo>
                  <a:pt x="0" y="57"/>
                  <a:pt x="0" y="49"/>
                  <a:pt x="1" y="43"/>
                </a:cubicBezTo>
                <a:cubicBezTo>
                  <a:pt x="1" y="29"/>
                  <a:pt x="3" y="20"/>
                  <a:pt x="6" y="17"/>
                </a:cubicBezTo>
                <a:cubicBezTo>
                  <a:pt x="9" y="15"/>
                  <a:pt x="12" y="14"/>
                  <a:pt x="16" y="12"/>
                </a:cubicBezTo>
                <a:cubicBezTo>
                  <a:pt x="19" y="11"/>
                  <a:pt x="23" y="10"/>
                  <a:pt x="27" y="9"/>
                </a:cubicBezTo>
                <a:cubicBezTo>
                  <a:pt x="31" y="8"/>
                  <a:pt x="35" y="7"/>
                  <a:pt x="39" y="6"/>
                </a:cubicBezTo>
                <a:cubicBezTo>
                  <a:pt x="43" y="5"/>
                  <a:pt x="46" y="4"/>
                  <a:pt x="50" y="3"/>
                </a:cubicBezTo>
                <a:cubicBezTo>
                  <a:pt x="37" y="21"/>
                  <a:pt x="37" y="21"/>
                  <a:pt x="37" y="21"/>
                </a:cubicBezTo>
                <a:cubicBezTo>
                  <a:pt x="47" y="31"/>
                  <a:pt x="47" y="31"/>
                  <a:pt x="47" y="31"/>
                </a:cubicBezTo>
                <a:cubicBezTo>
                  <a:pt x="26" y="42"/>
                  <a:pt x="26" y="42"/>
                  <a:pt x="26" y="42"/>
                </a:cubicBezTo>
                <a:cubicBezTo>
                  <a:pt x="109" y="187"/>
                  <a:pt x="109" y="187"/>
                  <a:pt x="109" y="187"/>
                </a:cubicBezTo>
                <a:cubicBezTo>
                  <a:pt x="99" y="167"/>
                  <a:pt x="99" y="167"/>
                  <a:pt x="99" y="167"/>
                </a:cubicBezTo>
                <a:cubicBezTo>
                  <a:pt x="37" y="42"/>
                  <a:pt x="37" y="42"/>
                  <a:pt x="37" y="42"/>
                </a:cubicBezTo>
                <a:cubicBezTo>
                  <a:pt x="58" y="31"/>
                  <a:pt x="58" y="31"/>
                  <a:pt x="58" y="31"/>
                </a:cubicBezTo>
                <a:cubicBezTo>
                  <a:pt x="47" y="21"/>
                  <a:pt x="47" y="21"/>
                  <a:pt x="47" y="21"/>
                </a:cubicBezTo>
                <a:cubicBezTo>
                  <a:pt x="57" y="2"/>
                  <a:pt x="57" y="2"/>
                  <a:pt x="57" y="2"/>
                </a:cubicBezTo>
                <a:cubicBezTo>
                  <a:pt x="58" y="2"/>
                  <a:pt x="59" y="2"/>
                  <a:pt x="61" y="1"/>
                </a:cubicBezTo>
                <a:cubicBezTo>
                  <a:pt x="62" y="1"/>
                  <a:pt x="63" y="1"/>
                  <a:pt x="64" y="1"/>
                </a:cubicBezTo>
                <a:cubicBezTo>
                  <a:pt x="66" y="1"/>
                  <a:pt x="67" y="0"/>
                  <a:pt x="68" y="0"/>
                </a:cubicBezTo>
                <a:cubicBezTo>
                  <a:pt x="69" y="0"/>
                  <a:pt x="69" y="0"/>
                  <a:pt x="70" y="0"/>
                </a:cubicBezTo>
                <a:cubicBezTo>
                  <a:pt x="71" y="0"/>
                  <a:pt x="72" y="0"/>
                  <a:pt x="72" y="0"/>
                </a:cubicBezTo>
                <a:cubicBezTo>
                  <a:pt x="70" y="2"/>
                  <a:pt x="69" y="4"/>
                  <a:pt x="67" y="7"/>
                </a:cubicBezTo>
                <a:cubicBezTo>
                  <a:pt x="66" y="10"/>
                  <a:pt x="66" y="13"/>
                  <a:pt x="66" y="16"/>
                </a:cubicBezTo>
                <a:cubicBezTo>
                  <a:pt x="66" y="21"/>
                  <a:pt x="66" y="27"/>
                  <a:pt x="67" y="34"/>
                </a:cubicBezTo>
                <a:cubicBezTo>
                  <a:pt x="68" y="42"/>
                  <a:pt x="70" y="49"/>
                  <a:pt x="72" y="58"/>
                </a:cubicBezTo>
                <a:cubicBezTo>
                  <a:pt x="73" y="67"/>
                  <a:pt x="75" y="76"/>
                  <a:pt x="77" y="85"/>
                </a:cubicBezTo>
                <a:cubicBezTo>
                  <a:pt x="80" y="94"/>
                  <a:pt x="82" y="103"/>
                  <a:pt x="84" y="112"/>
                </a:cubicBezTo>
                <a:cubicBezTo>
                  <a:pt x="97" y="55"/>
                  <a:pt x="97" y="55"/>
                  <a:pt x="97" y="55"/>
                </a:cubicBezTo>
                <a:cubicBezTo>
                  <a:pt x="89" y="31"/>
                  <a:pt x="89" y="31"/>
                  <a:pt x="89" y="31"/>
                </a:cubicBezTo>
                <a:cubicBezTo>
                  <a:pt x="94" y="26"/>
                  <a:pt x="94" y="26"/>
                  <a:pt x="94" y="26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02" y="55"/>
                  <a:pt x="102" y="55"/>
                  <a:pt x="102" y="55"/>
                </a:cubicBezTo>
                <a:cubicBezTo>
                  <a:pt x="114" y="112"/>
                  <a:pt x="114" y="112"/>
                  <a:pt x="114" y="112"/>
                </a:cubicBezTo>
                <a:cubicBezTo>
                  <a:pt x="116" y="103"/>
                  <a:pt x="119" y="94"/>
                  <a:pt x="121" y="85"/>
                </a:cubicBezTo>
                <a:cubicBezTo>
                  <a:pt x="123" y="76"/>
                  <a:pt x="125" y="67"/>
                  <a:pt x="127" y="58"/>
                </a:cubicBezTo>
                <a:cubicBezTo>
                  <a:pt x="129" y="50"/>
                  <a:pt x="130" y="42"/>
                  <a:pt x="131" y="34"/>
                </a:cubicBezTo>
                <a:cubicBezTo>
                  <a:pt x="132" y="27"/>
                  <a:pt x="133" y="21"/>
                  <a:pt x="133" y="16"/>
                </a:cubicBezTo>
                <a:cubicBezTo>
                  <a:pt x="133" y="13"/>
                  <a:pt x="132" y="10"/>
                  <a:pt x="131" y="7"/>
                </a:cubicBezTo>
                <a:cubicBezTo>
                  <a:pt x="130" y="4"/>
                  <a:pt x="128" y="2"/>
                  <a:pt x="126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29" y="0"/>
                  <a:pt x="130" y="0"/>
                  <a:pt x="130" y="0"/>
                </a:cubicBezTo>
                <a:cubicBezTo>
                  <a:pt x="131" y="0"/>
                  <a:pt x="133" y="1"/>
                  <a:pt x="134" y="1"/>
                </a:cubicBezTo>
                <a:cubicBezTo>
                  <a:pt x="135" y="1"/>
                  <a:pt x="136" y="1"/>
                  <a:pt x="138" y="1"/>
                </a:cubicBezTo>
                <a:cubicBezTo>
                  <a:pt x="139" y="2"/>
                  <a:pt x="140" y="2"/>
                  <a:pt x="142" y="2"/>
                </a:cubicBezTo>
                <a:cubicBezTo>
                  <a:pt x="151" y="21"/>
                  <a:pt x="151" y="21"/>
                  <a:pt x="151" y="21"/>
                </a:cubicBezTo>
                <a:cubicBezTo>
                  <a:pt x="141" y="31"/>
                  <a:pt x="141" y="31"/>
                  <a:pt x="141" y="31"/>
                </a:cubicBezTo>
                <a:cubicBezTo>
                  <a:pt x="162" y="42"/>
                  <a:pt x="162" y="42"/>
                  <a:pt x="162" y="42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172" y="42"/>
                  <a:pt x="172" y="42"/>
                  <a:pt x="172" y="42"/>
                </a:cubicBezTo>
                <a:cubicBezTo>
                  <a:pt x="151" y="31"/>
                  <a:pt x="151" y="31"/>
                  <a:pt x="151" y="31"/>
                </a:cubicBezTo>
                <a:cubicBezTo>
                  <a:pt x="162" y="21"/>
                  <a:pt x="162" y="21"/>
                  <a:pt x="162" y="21"/>
                </a:cubicBezTo>
                <a:cubicBezTo>
                  <a:pt x="148" y="3"/>
                  <a:pt x="148" y="3"/>
                  <a:pt x="148" y="3"/>
                </a:cubicBezTo>
                <a:cubicBezTo>
                  <a:pt x="152" y="4"/>
                  <a:pt x="155" y="5"/>
                  <a:pt x="159" y="6"/>
                </a:cubicBezTo>
                <a:cubicBezTo>
                  <a:pt x="163" y="7"/>
                  <a:pt x="167" y="8"/>
                  <a:pt x="171" y="9"/>
                </a:cubicBezTo>
                <a:cubicBezTo>
                  <a:pt x="175" y="10"/>
                  <a:pt x="179" y="11"/>
                  <a:pt x="183" y="12"/>
                </a:cubicBezTo>
                <a:cubicBezTo>
                  <a:pt x="186" y="14"/>
                  <a:pt x="190" y="15"/>
                  <a:pt x="193" y="17"/>
                </a:cubicBezTo>
                <a:cubicBezTo>
                  <a:pt x="195" y="20"/>
                  <a:pt x="197" y="29"/>
                  <a:pt x="198" y="43"/>
                </a:cubicBezTo>
                <a:cubicBezTo>
                  <a:pt x="198" y="49"/>
                  <a:pt x="198" y="57"/>
                  <a:pt x="198" y="66"/>
                </a:cubicBezTo>
                <a:cubicBezTo>
                  <a:pt x="199" y="76"/>
                  <a:pt x="199" y="87"/>
                  <a:pt x="198" y="100"/>
                </a:cubicBezTo>
                <a:cubicBezTo>
                  <a:pt x="198" y="114"/>
                  <a:pt x="197" y="129"/>
                  <a:pt x="196" y="147"/>
                </a:cubicBezTo>
                <a:cubicBezTo>
                  <a:pt x="196" y="165"/>
                  <a:pt x="194" y="185"/>
                  <a:pt x="193" y="208"/>
                </a:cubicBezTo>
                <a:lnTo>
                  <a:pt x="162" y="208"/>
                </a:lnTo>
                <a:close/>
                <a:moveTo>
                  <a:pt x="95" y="194"/>
                </a:moveTo>
                <a:cubicBezTo>
                  <a:pt x="94" y="195"/>
                  <a:pt x="94" y="196"/>
                  <a:pt x="94" y="198"/>
                </a:cubicBezTo>
                <a:cubicBezTo>
                  <a:pt x="94" y="199"/>
                  <a:pt x="94" y="200"/>
                  <a:pt x="95" y="201"/>
                </a:cubicBezTo>
                <a:cubicBezTo>
                  <a:pt x="96" y="202"/>
                  <a:pt x="98" y="203"/>
                  <a:pt x="99" y="203"/>
                </a:cubicBezTo>
                <a:cubicBezTo>
                  <a:pt x="101" y="203"/>
                  <a:pt x="102" y="202"/>
                  <a:pt x="103" y="201"/>
                </a:cubicBezTo>
                <a:cubicBezTo>
                  <a:pt x="104" y="200"/>
                  <a:pt x="104" y="199"/>
                  <a:pt x="104" y="198"/>
                </a:cubicBezTo>
                <a:cubicBezTo>
                  <a:pt x="104" y="196"/>
                  <a:pt x="104" y="195"/>
                  <a:pt x="103" y="194"/>
                </a:cubicBezTo>
                <a:cubicBezTo>
                  <a:pt x="102" y="193"/>
                  <a:pt x="101" y="193"/>
                  <a:pt x="99" y="193"/>
                </a:cubicBezTo>
                <a:cubicBezTo>
                  <a:pt x="98" y="193"/>
                  <a:pt x="96" y="193"/>
                  <a:pt x="95" y="1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7854865" y="2974785"/>
            <a:ext cx="247576" cy="97727"/>
          </a:xfrm>
          <a:custGeom>
            <a:pathLst>
              <a:path extrusionOk="0" h="91" w="229">
                <a:moveTo>
                  <a:pt x="62" y="75"/>
                </a:moveTo>
                <a:cubicBezTo>
                  <a:pt x="59" y="73"/>
                  <a:pt x="56" y="72"/>
                  <a:pt x="53" y="70"/>
                </a:cubicBezTo>
                <a:cubicBezTo>
                  <a:pt x="51" y="68"/>
                  <a:pt x="49" y="65"/>
                  <a:pt x="47" y="62"/>
                </a:cubicBezTo>
                <a:cubicBezTo>
                  <a:pt x="45" y="60"/>
                  <a:pt x="44" y="56"/>
                  <a:pt x="43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9"/>
                  <a:pt x="0" y="39"/>
                  <a:pt x="0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3" y="36"/>
                  <a:pt x="44" y="33"/>
                  <a:pt x="46" y="30"/>
                </a:cubicBezTo>
                <a:cubicBezTo>
                  <a:pt x="48" y="27"/>
                  <a:pt x="50" y="24"/>
                  <a:pt x="53" y="22"/>
                </a:cubicBezTo>
                <a:cubicBezTo>
                  <a:pt x="56" y="20"/>
                  <a:pt x="59" y="18"/>
                  <a:pt x="62" y="17"/>
                </a:cubicBezTo>
                <a:cubicBezTo>
                  <a:pt x="65" y="16"/>
                  <a:pt x="69" y="15"/>
                  <a:pt x="72" y="15"/>
                </a:cubicBezTo>
                <a:cubicBezTo>
                  <a:pt x="77" y="15"/>
                  <a:pt x="81" y="16"/>
                  <a:pt x="84" y="18"/>
                </a:cubicBezTo>
                <a:cubicBezTo>
                  <a:pt x="88" y="19"/>
                  <a:pt x="91" y="21"/>
                  <a:pt x="94" y="24"/>
                </a:cubicBezTo>
                <a:cubicBezTo>
                  <a:pt x="97" y="27"/>
                  <a:pt x="99" y="30"/>
                  <a:pt x="101" y="34"/>
                </a:cubicBezTo>
                <a:cubicBezTo>
                  <a:pt x="102" y="38"/>
                  <a:pt x="103" y="42"/>
                  <a:pt x="103" y="46"/>
                </a:cubicBezTo>
                <a:cubicBezTo>
                  <a:pt x="103" y="50"/>
                  <a:pt x="102" y="54"/>
                  <a:pt x="101" y="58"/>
                </a:cubicBezTo>
                <a:cubicBezTo>
                  <a:pt x="99" y="61"/>
                  <a:pt x="97" y="65"/>
                  <a:pt x="94" y="67"/>
                </a:cubicBezTo>
                <a:cubicBezTo>
                  <a:pt x="91" y="70"/>
                  <a:pt x="88" y="72"/>
                  <a:pt x="84" y="74"/>
                </a:cubicBezTo>
                <a:cubicBezTo>
                  <a:pt x="81" y="76"/>
                  <a:pt x="77" y="76"/>
                  <a:pt x="72" y="76"/>
                </a:cubicBezTo>
                <a:cubicBezTo>
                  <a:pt x="69" y="76"/>
                  <a:pt x="65" y="76"/>
                  <a:pt x="62" y="75"/>
                </a:cubicBezTo>
                <a:close/>
                <a:moveTo>
                  <a:pt x="185" y="68"/>
                </a:moveTo>
                <a:cubicBezTo>
                  <a:pt x="182" y="73"/>
                  <a:pt x="179" y="77"/>
                  <a:pt x="175" y="80"/>
                </a:cubicBezTo>
                <a:cubicBezTo>
                  <a:pt x="171" y="84"/>
                  <a:pt x="167" y="86"/>
                  <a:pt x="161" y="88"/>
                </a:cubicBezTo>
                <a:cubicBezTo>
                  <a:pt x="156" y="90"/>
                  <a:pt x="151" y="91"/>
                  <a:pt x="145" y="91"/>
                </a:cubicBezTo>
                <a:cubicBezTo>
                  <a:pt x="139" y="91"/>
                  <a:pt x="133" y="90"/>
                  <a:pt x="128" y="88"/>
                </a:cubicBezTo>
                <a:cubicBezTo>
                  <a:pt x="122" y="86"/>
                  <a:pt x="118" y="82"/>
                  <a:pt x="113" y="78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7" y="70"/>
                  <a:pt x="130" y="73"/>
                  <a:pt x="134" y="74"/>
                </a:cubicBezTo>
                <a:cubicBezTo>
                  <a:pt x="137" y="76"/>
                  <a:pt x="141" y="76"/>
                  <a:pt x="145" y="76"/>
                </a:cubicBezTo>
                <a:cubicBezTo>
                  <a:pt x="150" y="76"/>
                  <a:pt x="154" y="76"/>
                  <a:pt x="157" y="74"/>
                </a:cubicBezTo>
                <a:cubicBezTo>
                  <a:pt x="161" y="72"/>
                  <a:pt x="164" y="70"/>
                  <a:pt x="167" y="67"/>
                </a:cubicBezTo>
                <a:cubicBezTo>
                  <a:pt x="170" y="65"/>
                  <a:pt x="172" y="61"/>
                  <a:pt x="174" y="58"/>
                </a:cubicBezTo>
                <a:cubicBezTo>
                  <a:pt x="175" y="54"/>
                  <a:pt x="176" y="50"/>
                  <a:pt x="176" y="46"/>
                </a:cubicBezTo>
                <a:cubicBezTo>
                  <a:pt x="176" y="42"/>
                  <a:pt x="175" y="38"/>
                  <a:pt x="174" y="34"/>
                </a:cubicBezTo>
                <a:cubicBezTo>
                  <a:pt x="172" y="30"/>
                  <a:pt x="170" y="27"/>
                  <a:pt x="167" y="24"/>
                </a:cubicBezTo>
                <a:cubicBezTo>
                  <a:pt x="164" y="21"/>
                  <a:pt x="161" y="19"/>
                  <a:pt x="157" y="18"/>
                </a:cubicBezTo>
                <a:cubicBezTo>
                  <a:pt x="154" y="16"/>
                  <a:pt x="150" y="15"/>
                  <a:pt x="145" y="15"/>
                </a:cubicBezTo>
                <a:cubicBezTo>
                  <a:pt x="141" y="15"/>
                  <a:pt x="137" y="16"/>
                  <a:pt x="133" y="18"/>
                </a:cubicBezTo>
                <a:cubicBezTo>
                  <a:pt x="130" y="19"/>
                  <a:pt x="126" y="21"/>
                  <a:pt x="124" y="24"/>
                </a:cubicBezTo>
                <a:cubicBezTo>
                  <a:pt x="113" y="14"/>
                  <a:pt x="113" y="14"/>
                  <a:pt x="113" y="14"/>
                </a:cubicBezTo>
                <a:cubicBezTo>
                  <a:pt x="117" y="10"/>
                  <a:pt x="122" y="6"/>
                  <a:pt x="128" y="4"/>
                </a:cubicBezTo>
                <a:cubicBezTo>
                  <a:pt x="133" y="1"/>
                  <a:pt x="139" y="0"/>
                  <a:pt x="145" y="0"/>
                </a:cubicBezTo>
                <a:cubicBezTo>
                  <a:pt x="151" y="0"/>
                  <a:pt x="157" y="1"/>
                  <a:pt x="162" y="3"/>
                </a:cubicBezTo>
                <a:cubicBezTo>
                  <a:pt x="167" y="5"/>
                  <a:pt x="171" y="8"/>
                  <a:pt x="175" y="11"/>
                </a:cubicBezTo>
                <a:cubicBezTo>
                  <a:pt x="179" y="15"/>
                  <a:pt x="183" y="19"/>
                  <a:pt x="185" y="24"/>
                </a:cubicBezTo>
                <a:cubicBezTo>
                  <a:pt x="188" y="29"/>
                  <a:pt x="190" y="34"/>
                  <a:pt x="191" y="39"/>
                </a:cubicBezTo>
                <a:cubicBezTo>
                  <a:pt x="229" y="39"/>
                  <a:pt x="229" y="39"/>
                  <a:pt x="229" y="39"/>
                </a:cubicBezTo>
                <a:cubicBezTo>
                  <a:pt x="229" y="53"/>
                  <a:pt x="229" y="53"/>
                  <a:pt x="229" y="53"/>
                </a:cubicBezTo>
                <a:cubicBezTo>
                  <a:pt x="190" y="53"/>
                  <a:pt x="190" y="53"/>
                  <a:pt x="190" y="53"/>
                </a:cubicBezTo>
                <a:cubicBezTo>
                  <a:pt x="189" y="59"/>
                  <a:pt x="188" y="64"/>
                  <a:pt x="185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8291381" y="2948724"/>
            <a:ext cx="250833" cy="149849"/>
          </a:xfrm>
          <a:custGeom>
            <a:pathLst>
              <a:path extrusionOk="0" h="139" w="233">
                <a:moveTo>
                  <a:pt x="203" y="91"/>
                </a:moveTo>
                <a:cubicBezTo>
                  <a:pt x="200" y="90"/>
                  <a:pt x="198" y="89"/>
                  <a:pt x="196" y="87"/>
                </a:cubicBezTo>
                <a:cubicBezTo>
                  <a:pt x="194" y="86"/>
                  <a:pt x="192" y="83"/>
                  <a:pt x="191" y="81"/>
                </a:cubicBezTo>
                <a:cubicBezTo>
                  <a:pt x="189" y="79"/>
                  <a:pt x="189" y="76"/>
                  <a:pt x="188" y="74"/>
                </a:cubicBezTo>
                <a:cubicBezTo>
                  <a:pt x="139" y="74"/>
                  <a:pt x="139" y="74"/>
                  <a:pt x="139" y="74"/>
                </a:cubicBezTo>
                <a:cubicBezTo>
                  <a:pt x="139" y="76"/>
                  <a:pt x="138" y="79"/>
                  <a:pt x="137" y="81"/>
                </a:cubicBezTo>
                <a:cubicBezTo>
                  <a:pt x="135" y="83"/>
                  <a:pt x="134" y="86"/>
                  <a:pt x="132" y="87"/>
                </a:cubicBezTo>
                <a:cubicBezTo>
                  <a:pt x="130" y="89"/>
                  <a:pt x="127" y="90"/>
                  <a:pt x="125" y="91"/>
                </a:cubicBezTo>
                <a:cubicBezTo>
                  <a:pt x="122" y="92"/>
                  <a:pt x="120" y="93"/>
                  <a:pt x="117" y="93"/>
                </a:cubicBezTo>
                <a:cubicBezTo>
                  <a:pt x="114" y="93"/>
                  <a:pt x="112" y="92"/>
                  <a:pt x="109" y="91"/>
                </a:cubicBezTo>
                <a:cubicBezTo>
                  <a:pt x="106" y="90"/>
                  <a:pt x="104" y="89"/>
                  <a:pt x="102" y="87"/>
                </a:cubicBezTo>
                <a:cubicBezTo>
                  <a:pt x="100" y="86"/>
                  <a:pt x="99" y="83"/>
                  <a:pt x="97" y="81"/>
                </a:cubicBezTo>
                <a:cubicBezTo>
                  <a:pt x="96" y="79"/>
                  <a:pt x="95" y="76"/>
                  <a:pt x="95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74" y="94"/>
                  <a:pt x="74" y="94"/>
                  <a:pt x="74" y="94"/>
                </a:cubicBezTo>
                <a:cubicBezTo>
                  <a:pt x="76" y="95"/>
                  <a:pt x="79" y="96"/>
                  <a:pt x="81" y="97"/>
                </a:cubicBezTo>
                <a:cubicBezTo>
                  <a:pt x="83" y="98"/>
                  <a:pt x="85" y="100"/>
                  <a:pt x="87" y="102"/>
                </a:cubicBezTo>
                <a:cubicBezTo>
                  <a:pt x="89" y="104"/>
                  <a:pt x="90" y="106"/>
                  <a:pt x="91" y="109"/>
                </a:cubicBezTo>
                <a:cubicBezTo>
                  <a:pt x="92" y="111"/>
                  <a:pt x="92" y="114"/>
                  <a:pt x="92" y="117"/>
                </a:cubicBezTo>
                <a:cubicBezTo>
                  <a:pt x="92" y="120"/>
                  <a:pt x="92" y="123"/>
                  <a:pt x="91" y="126"/>
                </a:cubicBezTo>
                <a:cubicBezTo>
                  <a:pt x="89" y="128"/>
                  <a:pt x="88" y="131"/>
                  <a:pt x="86" y="133"/>
                </a:cubicBezTo>
                <a:cubicBezTo>
                  <a:pt x="84" y="135"/>
                  <a:pt x="81" y="137"/>
                  <a:pt x="78" y="138"/>
                </a:cubicBezTo>
                <a:cubicBezTo>
                  <a:pt x="76" y="139"/>
                  <a:pt x="73" y="139"/>
                  <a:pt x="70" y="139"/>
                </a:cubicBezTo>
                <a:cubicBezTo>
                  <a:pt x="66" y="139"/>
                  <a:pt x="63" y="139"/>
                  <a:pt x="61" y="138"/>
                </a:cubicBezTo>
                <a:cubicBezTo>
                  <a:pt x="58" y="137"/>
                  <a:pt x="56" y="135"/>
                  <a:pt x="53" y="133"/>
                </a:cubicBezTo>
                <a:cubicBezTo>
                  <a:pt x="51" y="131"/>
                  <a:pt x="50" y="128"/>
                  <a:pt x="49" y="126"/>
                </a:cubicBezTo>
                <a:cubicBezTo>
                  <a:pt x="47" y="123"/>
                  <a:pt x="47" y="120"/>
                  <a:pt x="47" y="117"/>
                </a:cubicBezTo>
                <a:cubicBezTo>
                  <a:pt x="47" y="114"/>
                  <a:pt x="47" y="111"/>
                  <a:pt x="48" y="108"/>
                </a:cubicBezTo>
                <a:cubicBezTo>
                  <a:pt x="49" y="106"/>
                  <a:pt x="51" y="104"/>
                  <a:pt x="53" y="102"/>
                </a:cubicBezTo>
                <a:cubicBezTo>
                  <a:pt x="54" y="100"/>
                  <a:pt x="57" y="98"/>
                  <a:pt x="59" y="97"/>
                </a:cubicBezTo>
                <a:cubicBezTo>
                  <a:pt x="61" y="95"/>
                  <a:pt x="64" y="94"/>
                  <a:pt x="67" y="94"/>
                </a:cubicBezTo>
                <a:cubicBezTo>
                  <a:pt x="67" y="74"/>
                  <a:pt x="67" y="74"/>
                  <a:pt x="67" y="74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76"/>
                  <a:pt x="44" y="79"/>
                  <a:pt x="43" y="81"/>
                </a:cubicBezTo>
                <a:cubicBezTo>
                  <a:pt x="41" y="83"/>
                  <a:pt x="40" y="86"/>
                  <a:pt x="38" y="87"/>
                </a:cubicBezTo>
                <a:cubicBezTo>
                  <a:pt x="36" y="89"/>
                  <a:pt x="33" y="90"/>
                  <a:pt x="31" y="91"/>
                </a:cubicBezTo>
                <a:cubicBezTo>
                  <a:pt x="28" y="92"/>
                  <a:pt x="26" y="93"/>
                  <a:pt x="23" y="93"/>
                </a:cubicBezTo>
                <a:cubicBezTo>
                  <a:pt x="20" y="93"/>
                  <a:pt x="17" y="92"/>
                  <a:pt x="14" y="91"/>
                </a:cubicBezTo>
                <a:cubicBezTo>
                  <a:pt x="11" y="90"/>
                  <a:pt x="9" y="88"/>
                  <a:pt x="7" y="86"/>
                </a:cubicBezTo>
                <a:cubicBezTo>
                  <a:pt x="5" y="84"/>
                  <a:pt x="3" y="82"/>
                  <a:pt x="2" y="79"/>
                </a:cubicBezTo>
                <a:cubicBezTo>
                  <a:pt x="1" y="76"/>
                  <a:pt x="0" y="73"/>
                  <a:pt x="0" y="70"/>
                </a:cubicBezTo>
                <a:cubicBezTo>
                  <a:pt x="0" y="67"/>
                  <a:pt x="1" y="64"/>
                  <a:pt x="2" y="61"/>
                </a:cubicBezTo>
                <a:cubicBezTo>
                  <a:pt x="3" y="58"/>
                  <a:pt x="5" y="56"/>
                  <a:pt x="7" y="54"/>
                </a:cubicBezTo>
                <a:cubicBezTo>
                  <a:pt x="9" y="52"/>
                  <a:pt x="11" y="50"/>
                  <a:pt x="14" y="49"/>
                </a:cubicBezTo>
                <a:cubicBezTo>
                  <a:pt x="17" y="48"/>
                  <a:pt x="20" y="47"/>
                  <a:pt x="23" y="47"/>
                </a:cubicBezTo>
                <a:cubicBezTo>
                  <a:pt x="26" y="47"/>
                  <a:pt x="28" y="48"/>
                  <a:pt x="31" y="49"/>
                </a:cubicBezTo>
                <a:cubicBezTo>
                  <a:pt x="33" y="50"/>
                  <a:pt x="36" y="51"/>
                  <a:pt x="38" y="53"/>
                </a:cubicBezTo>
                <a:cubicBezTo>
                  <a:pt x="40" y="55"/>
                  <a:pt x="41" y="57"/>
                  <a:pt x="43" y="59"/>
                </a:cubicBezTo>
                <a:cubicBezTo>
                  <a:pt x="44" y="61"/>
                  <a:pt x="45" y="64"/>
                  <a:pt x="4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4"/>
                  <a:pt x="96" y="61"/>
                  <a:pt x="97" y="59"/>
                </a:cubicBezTo>
                <a:cubicBezTo>
                  <a:pt x="98" y="57"/>
                  <a:pt x="100" y="55"/>
                  <a:pt x="102" y="53"/>
                </a:cubicBezTo>
                <a:cubicBezTo>
                  <a:pt x="104" y="51"/>
                  <a:pt x="106" y="50"/>
                  <a:pt x="109" y="49"/>
                </a:cubicBezTo>
                <a:cubicBezTo>
                  <a:pt x="111" y="48"/>
                  <a:pt x="114" y="47"/>
                  <a:pt x="117" y="47"/>
                </a:cubicBezTo>
                <a:cubicBezTo>
                  <a:pt x="120" y="47"/>
                  <a:pt x="123" y="48"/>
                  <a:pt x="125" y="49"/>
                </a:cubicBezTo>
                <a:cubicBezTo>
                  <a:pt x="128" y="50"/>
                  <a:pt x="130" y="51"/>
                  <a:pt x="132" y="53"/>
                </a:cubicBezTo>
                <a:cubicBezTo>
                  <a:pt x="134" y="55"/>
                  <a:pt x="136" y="57"/>
                  <a:pt x="137" y="59"/>
                </a:cubicBezTo>
                <a:cubicBezTo>
                  <a:pt x="138" y="61"/>
                  <a:pt x="139" y="64"/>
                  <a:pt x="139" y="67"/>
                </a:cubicBezTo>
                <a:cubicBezTo>
                  <a:pt x="160" y="67"/>
                  <a:pt x="160" y="67"/>
                  <a:pt x="160" y="67"/>
                </a:cubicBezTo>
                <a:cubicBezTo>
                  <a:pt x="160" y="46"/>
                  <a:pt x="160" y="46"/>
                  <a:pt x="160" y="46"/>
                </a:cubicBezTo>
                <a:cubicBezTo>
                  <a:pt x="158" y="45"/>
                  <a:pt x="155" y="44"/>
                  <a:pt x="153" y="43"/>
                </a:cubicBezTo>
                <a:cubicBezTo>
                  <a:pt x="150" y="42"/>
                  <a:pt x="148" y="40"/>
                  <a:pt x="147" y="38"/>
                </a:cubicBezTo>
                <a:cubicBezTo>
                  <a:pt x="145" y="36"/>
                  <a:pt x="143" y="34"/>
                  <a:pt x="143" y="31"/>
                </a:cubicBezTo>
                <a:cubicBezTo>
                  <a:pt x="142" y="29"/>
                  <a:pt x="141" y="26"/>
                  <a:pt x="141" y="23"/>
                </a:cubicBezTo>
                <a:cubicBezTo>
                  <a:pt x="141" y="20"/>
                  <a:pt x="142" y="17"/>
                  <a:pt x="143" y="14"/>
                </a:cubicBezTo>
                <a:cubicBezTo>
                  <a:pt x="144" y="12"/>
                  <a:pt x="146" y="9"/>
                  <a:pt x="148" y="7"/>
                </a:cubicBezTo>
                <a:cubicBezTo>
                  <a:pt x="150" y="5"/>
                  <a:pt x="152" y="3"/>
                  <a:pt x="155" y="2"/>
                </a:cubicBezTo>
                <a:cubicBezTo>
                  <a:pt x="158" y="1"/>
                  <a:pt x="161" y="0"/>
                  <a:pt x="164" y="0"/>
                </a:cubicBezTo>
                <a:cubicBezTo>
                  <a:pt x="167" y="0"/>
                  <a:pt x="170" y="1"/>
                  <a:pt x="173" y="2"/>
                </a:cubicBezTo>
                <a:cubicBezTo>
                  <a:pt x="175" y="3"/>
                  <a:pt x="178" y="5"/>
                  <a:pt x="180" y="7"/>
                </a:cubicBezTo>
                <a:cubicBezTo>
                  <a:pt x="182" y="9"/>
                  <a:pt x="184" y="12"/>
                  <a:pt x="185" y="14"/>
                </a:cubicBezTo>
                <a:cubicBezTo>
                  <a:pt x="186" y="17"/>
                  <a:pt x="187" y="20"/>
                  <a:pt x="187" y="23"/>
                </a:cubicBezTo>
                <a:cubicBezTo>
                  <a:pt x="187" y="26"/>
                  <a:pt x="186" y="29"/>
                  <a:pt x="185" y="31"/>
                </a:cubicBezTo>
                <a:cubicBezTo>
                  <a:pt x="184" y="34"/>
                  <a:pt x="183" y="36"/>
                  <a:pt x="181" y="38"/>
                </a:cubicBezTo>
                <a:cubicBezTo>
                  <a:pt x="179" y="40"/>
                  <a:pt x="177" y="42"/>
                  <a:pt x="175" y="43"/>
                </a:cubicBezTo>
                <a:cubicBezTo>
                  <a:pt x="173" y="44"/>
                  <a:pt x="170" y="45"/>
                  <a:pt x="167" y="46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88" y="64"/>
                  <a:pt x="189" y="61"/>
                  <a:pt x="191" y="59"/>
                </a:cubicBezTo>
                <a:cubicBezTo>
                  <a:pt x="192" y="57"/>
                  <a:pt x="194" y="55"/>
                  <a:pt x="196" y="53"/>
                </a:cubicBezTo>
                <a:cubicBezTo>
                  <a:pt x="198" y="51"/>
                  <a:pt x="200" y="50"/>
                  <a:pt x="202" y="49"/>
                </a:cubicBezTo>
                <a:cubicBezTo>
                  <a:pt x="205" y="48"/>
                  <a:pt x="208" y="47"/>
                  <a:pt x="211" y="47"/>
                </a:cubicBezTo>
                <a:cubicBezTo>
                  <a:pt x="214" y="47"/>
                  <a:pt x="217" y="48"/>
                  <a:pt x="219" y="49"/>
                </a:cubicBezTo>
                <a:cubicBezTo>
                  <a:pt x="222" y="50"/>
                  <a:pt x="225" y="52"/>
                  <a:pt x="227" y="54"/>
                </a:cubicBezTo>
                <a:cubicBezTo>
                  <a:pt x="229" y="56"/>
                  <a:pt x="230" y="58"/>
                  <a:pt x="232" y="61"/>
                </a:cubicBezTo>
                <a:cubicBezTo>
                  <a:pt x="233" y="64"/>
                  <a:pt x="233" y="67"/>
                  <a:pt x="233" y="70"/>
                </a:cubicBezTo>
                <a:cubicBezTo>
                  <a:pt x="233" y="73"/>
                  <a:pt x="233" y="76"/>
                  <a:pt x="232" y="79"/>
                </a:cubicBezTo>
                <a:cubicBezTo>
                  <a:pt x="230" y="82"/>
                  <a:pt x="229" y="84"/>
                  <a:pt x="227" y="86"/>
                </a:cubicBezTo>
                <a:cubicBezTo>
                  <a:pt x="225" y="88"/>
                  <a:pt x="222" y="90"/>
                  <a:pt x="219" y="91"/>
                </a:cubicBezTo>
                <a:cubicBezTo>
                  <a:pt x="217" y="92"/>
                  <a:pt x="214" y="93"/>
                  <a:pt x="211" y="93"/>
                </a:cubicBezTo>
                <a:cubicBezTo>
                  <a:pt x="208" y="93"/>
                  <a:pt x="205" y="92"/>
                  <a:pt x="203" y="91"/>
                </a:cubicBezTo>
                <a:close/>
                <a:moveTo>
                  <a:pt x="17" y="56"/>
                </a:moveTo>
                <a:cubicBezTo>
                  <a:pt x="15" y="57"/>
                  <a:pt x="13" y="58"/>
                  <a:pt x="12" y="59"/>
                </a:cubicBezTo>
                <a:cubicBezTo>
                  <a:pt x="11" y="61"/>
                  <a:pt x="10" y="62"/>
                  <a:pt x="9" y="64"/>
                </a:cubicBezTo>
                <a:cubicBezTo>
                  <a:pt x="8" y="66"/>
                  <a:pt x="7" y="68"/>
                  <a:pt x="7" y="70"/>
                </a:cubicBezTo>
                <a:cubicBezTo>
                  <a:pt x="7" y="72"/>
                  <a:pt x="8" y="74"/>
                  <a:pt x="9" y="76"/>
                </a:cubicBezTo>
                <a:cubicBezTo>
                  <a:pt x="10" y="78"/>
                  <a:pt x="11" y="79"/>
                  <a:pt x="12" y="81"/>
                </a:cubicBezTo>
                <a:cubicBezTo>
                  <a:pt x="13" y="82"/>
                  <a:pt x="15" y="83"/>
                  <a:pt x="17" y="84"/>
                </a:cubicBezTo>
                <a:cubicBezTo>
                  <a:pt x="19" y="85"/>
                  <a:pt x="21" y="85"/>
                  <a:pt x="23" y="85"/>
                </a:cubicBezTo>
                <a:cubicBezTo>
                  <a:pt x="25" y="85"/>
                  <a:pt x="27" y="85"/>
                  <a:pt x="29" y="84"/>
                </a:cubicBezTo>
                <a:cubicBezTo>
                  <a:pt x="31" y="83"/>
                  <a:pt x="32" y="82"/>
                  <a:pt x="34" y="81"/>
                </a:cubicBezTo>
                <a:cubicBezTo>
                  <a:pt x="35" y="79"/>
                  <a:pt x="36" y="78"/>
                  <a:pt x="37" y="76"/>
                </a:cubicBezTo>
                <a:cubicBezTo>
                  <a:pt x="38" y="74"/>
                  <a:pt x="38" y="72"/>
                  <a:pt x="38" y="70"/>
                </a:cubicBezTo>
                <a:cubicBezTo>
                  <a:pt x="38" y="68"/>
                  <a:pt x="38" y="66"/>
                  <a:pt x="37" y="64"/>
                </a:cubicBezTo>
                <a:cubicBezTo>
                  <a:pt x="36" y="62"/>
                  <a:pt x="35" y="61"/>
                  <a:pt x="34" y="59"/>
                </a:cubicBezTo>
                <a:cubicBezTo>
                  <a:pt x="32" y="58"/>
                  <a:pt x="31" y="57"/>
                  <a:pt x="29" y="56"/>
                </a:cubicBezTo>
                <a:cubicBezTo>
                  <a:pt x="27" y="55"/>
                  <a:pt x="25" y="55"/>
                  <a:pt x="23" y="55"/>
                </a:cubicBezTo>
                <a:cubicBezTo>
                  <a:pt x="21" y="55"/>
                  <a:pt x="19" y="55"/>
                  <a:pt x="17" y="56"/>
                </a:cubicBezTo>
                <a:close/>
                <a:moveTo>
                  <a:pt x="56" y="123"/>
                </a:moveTo>
                <a:cubicBezTo>
                  <a:pt x="56" y="124"/>
                  <a:pt x="57" y="126"/>
                  <a:pt x="59" y="127"/>
                </a:cubicBezTo>
                <a:cubicBezTo>
                  <a:pt x="60" y="129"/>
                  <a:pt x="62" y="130"/>
                  <a:pt x="64" y="131"/>
                </a:cubicBezTo>
                <a:cubicBezTo>
                  <a:pt x="65" y="132"/>
                  <a:pt x="67" y="132"/>
                  <a:pt x="70" y="132"/>
                </a:cubicBezTo>
                <a:cubicBezTo>
                  <a:pt x="72" y="132"/>
                  <a:pt x="74" y="132"/>
                  <a:pt x="75" y="131"/>
                </a:cubicBezTo>
                <a:cubicBezTo>
                  <a:pt x="77" y="130"/>
                  <a:pt x="79" y="129"/>
                  <a:pt x="80" y="127"/>
                </a:cubicBezTo>
                <a:cubicBezTo>
                  <a:pt x="82" y="126"/>
                  <a:pt x="83" y="124"/>
                  <a:pt x="84" y="123"/>
                </a:cubicBezTo>
                <a:cubicBezTo>
                  <a:pt x="84" y="121"/>
                  <a:pt x="85" y="119"/>
                  <a:pt x="85" y="117"/>
                </a:cubicBezTo>
                <a:cubicBezTo>
                  <a:pt x="85" y="115"/>
                  <a:pt x="84" y="113"/>
                  <a:pt x="84" y="111"/>
                </a:cubicBezTo>
                <a:cubicBezTo>
                  <a:pt x="83" y="109"/>
                  <a:pt x="82" y="107"/>
                  <a:pt x="80" y="106"/>
                </a:cubicBezTo>
                <a:cubicBezTo>
                  <a:pt x="79" y="105"/>
                  <a:pt x="77" y="104"/>
                  <a:pt x="75" y="103"/>
                </a:cubicBezTo>
                <a:cubicBezTo>
                  <a:pt x="74" y="102"/>
                  <a:pt x="72" y="101"/>
                  <a:pt x="70" y="101"/>
                </a:cubicBezTo>
                <a:cubicBezTo>
                  <a:pt x="67" y="101"/>
                  <a:pt x="65" y="102"/>
                  <a:pt x="64" y="103"/>
                </a:cubicBezTo>
                <a:cubicBezTo>
                  <a:pt x="62" y="104"/>
                  <a:pt x="60" y="105"/>
                  <a:pt x="59" y="106"/>
                </a:cubicBezTo>
                <a:cubicBezTo>
                  <a:pt x="57" y="107"/>
                  <a:pt x="56" y="109"/>
                  <a:pt x="56" y="111"/>
                </a:cubicBezTo>
                <a:cubicBezTo>
                  <a:pt x="55" y="113"/>
                  <a:pt x="54" y="115"/>
                  <a:pt x="54" y="117"/>
                </a:cubicBezTo>
                <a:cubicBezTo>
                  <a:pt x="54" y="119"/>
                  <a:pt x="55" y="121"/>
                  <a:pt x="56" y="123"/>
                </a:cubicBezTo>
                <a:close/>
                <a:moveTo>
                  <a:pt x="64" y="37"/>
                </a:moveTo>
                <a:cubicBezTo>
                  <a:pt x="62" y="36"/>
                  <a:pt x="61" y="35"/>
                  <a:pt x="59" y="34"/>
                </a:cubicBezTo>
                <a:cubicBezTo>
                  <a:pt x="58" y="32"/>
                  <a:pt x="57" y="31"/>
                  <a:pt x="56" y="29"/>
                </a:cubicBezTo>
                <a:cubicBezTo>
                  <a:pt x="55" y="27"/>
                  <a:pt x="55" y="25"/>
                  <a:pt x="55" y="23"/>
                </a:cubicBezTo>
                <a:cubicBezTo>
                  <a:pt x="55" y="21"/>
                  <a:pt x="55" y="19"/>
                  <a:pt x="56" y="17"/>
                </a:cubicBezTo>
                <a:cubicBezTo>
                  <a:pt x="57" y="15"/>
                  <a:pt x="58" y="14"/>
                  <a:pt x="59" y="12"/>
                </a:cubicBezTo>
                <a:cubicBezTo>
                  <a:pt x="61" y="11"/>
                  <a:pt x="62" y="10"/>
                  <a:pt x="64" y="9"/>
                </a:cubicBezTo>
                <a:cubicBezTo>
                  <a:pt x="66" y="8"/>
                  <a:pt x="68" y="8"/>
                  <a:pt x="70" y="8"/>
                </a:cubicBezTo>
                <a:cubicBezTo>
                  <a:pt x="72" y="8"/>
                  <a:pt x="74" y="8"/>
                  <a:pt x="76" y="9"/>
                </a:cubicBezTo>
                <a:cubicBezTo>
                  <a:pt x="78" y="10"/>
                  <a:pt x="80" y="11"/>
                  <a:pt x="81" y="12"/>
                </a:cubicBezTo>
                <a:cubicBezTo>
                  <a:pt x="82" y="14"/>
                  <a:pt x="83" y="15"/>
                  <a:pt x="84" y="17"/>
                </a:cubicBezTo>
                <a:cubicBezTo>
                  <a:pt x="85" y="19"/>
                  <a:pt x="85" y="21"/>
                  <a:pt x="85" y="23"/>
                </a:cubicBezTo>
                <a:cubicBezTo>
                  <a:pt x="85" y="25"/>
                  <a:pt x="85" y="27"/>
                  <a:pt x="84" y="29"/>
                </a:cubicBezTo>
                <a:cubicBezTo>
                  <a:pt x="83" y="31"/>
                  <a:pt x="82" y="32"/>
                  <a:pt x="81" y="34"/>
                </a:cubicBezTo>
                <a:cubicBezTo>
                  <a:pt x="80" y="35"/>
                  <a:pt x="78" y="36"/>
                  <a:pt x="76" y="37"/>
                </a:cubicBezTo>
                <a:cubicBezTo>
                  <a:pt x="74" y="38"/>
                  <a:pt x="72" y="38"/>
                  <a:pt x="70" y="38"/>
                </a:cubicBezTo>
                <a:cubicBezTo>
                  <a:pt x="68" y="38"/>
                  <a:pt x="66" y="38"/>
                  <a:pt x="64" y="37"/>
                </a:cubicBezTo>
                <a:close/>
                <a:moveTo>
                  <a:pt x="111" y="56"/>
                </a:moveTo>
                <a:cubicBezTo>
                  <a:pt x="109" y="57"/>
                  <a:pt x="108" y="58"/>
                  <a:pt x="106" y="59"/>
                </a:cubicBezTo>
                <a:cubicBezTo>
                  <a:pt x="105" y="61"/>
                  <a:pt x="104" y="62"/>
                  <a:pt x="103" y="64"/>
                </a:cubicBezTo>
                <a:cubicBezTo>
                  <a:pt x="102" y="66"/>
                  <a:pt x="102" y="68"/>
                  <a:pt x="102" y="70"/>
                </a:cubicBezTo>
                <a:cubicBezTo>
                  <a:pt x="102" y="72"/>
                  <a:pt x="102" y="74"/>
                  <a:pt x="103" y="76"/>
                </a:cubicBezTo>
                <a:cubicBezTo>
                  <a:pt x="104" y="78"/>
                  <a:pt x="105" y="79"/>
                  <a:pt x="106" y="81"/>
                </a:cubicBezTo>
                <a:cubicBezTo>
                  <a:pt x="108" y="82"/>
                  <a:pt x="109" y="83"/>
                  <a:pt x="111" y="84"/>
                </a:cubicBezTo>
                <a:cubicBezTo>
                  <a:pt x="113" y="85"/>
                  <a:pt x="115" y="85"/>
                  <a:pt x="117" y="85"/>
                </a:cubicBezTo>
                <a:cubicBezTo>
                  <a:pt x="119" y="85"/>
                  <a:pt x="121" y="85"/>
                  <a:pt x="123" y="84"/>
                </a:cubicBezTo>
                <a:cubicBezTo>
                  <a:pt x="125" y="83"/>
                  <a:pt x="126" y="82"/>
                  <a:pt x="128" y="81"/>
                </a:cubicBezTo>
                <a:cubicBezTo>
                  <a:pt x="129" y="79"/>
                  <a:pt x="130" y="78"/>
                  <a:pt x="131" y="76"/>
                </a:cubicBezTo>
                <a:cubicBezTo>
                  <a:pt x="132" y="74"/>
                  <a:pt x="132" y="72"/>
                  <a:pt x="132" y="70"/>
                </a:cubicBezTo>
                <a:cubicBezTo>
                  <a:pt x="132" y="68"/>
                  <a:pt x="132" y="66"/>
                  <a:pt x="131" y="64"/>
                </a:cubicBezTo>
                <a:cubicBezTo>
                  <a:pt x="130" y="62"/>
                  <a:pt x="129" y="61"/>
                  <a:pt x="128" y="59"/>
                </a:cubicBezTo>
                <a:cubicBezTo>
                  <a:pt x="126" y="58"/>
                  <a:pt x="125" y="57"/>
                  <a:pt x="123" y="56"/>
                </a:cubicBezTo>
                <a:cubicBezTo>
                  <a:pt x="121" y="55"/>
                  <a:pt x="119" y="55"/>
                  <a:pt x="117" y="55"/>
                </a:cubicBezTo>
                <a:cubicBezTo>
                  <a:pt x="115" y="55"/>
                  <a:pt x="113" y="55"/>
                  <a:pt x="111" y="56"/>
                </a:cubicBezTo>
                <a:close/>
                <a:moveTo>
                  <a:pt x="178" y="17"/>
                </a:moveTo>
                <a:cubicBezTo>
                  <a:pt x="177" y="15"/>
                  <a:pt x="176" y="14"/>
                  <a:pt x="175" y="12"/>
                </a:cubicBezTo>
                <a:cubicBezTo>
                  <a:pt x="173" y="11"/>
                  <a:pt x="172" y="10"/>
                  <a:pt x="170" y="9"/>
                </a:cubicBezTo>
                <a:cubicBezTo>
                  <a:pt x="168" y="8"/>
                  <a:pt x="166" y="8"/>
                  <a:pt x="164" y="8"/>
                </a:cubicBezTo>
                <a:cubicBezTo>
                  <a:pt x="162" y="8"/>
                  <a:pt x="160" y="8"/>
                  <a:pt x="158" y="9"/>
                </a:cubicBezTo>
                <a:cubicBezTo>
                  <a:pt x="156" y="10"/>
                  <a:pt x="154" y="11"/>
                  <a:pt x="153" y="12"/>
                </a:cubicBezTo>
                <a:cubicBezTo>
                  <a:pt x="152" y="14"/>
                  <a:pt x="151" y="15"/>
                  <a:pt x="150" y="17"/>
                </a:cubicBezTo>
                <a:cubicBezTo>
                  <a:pt x="149" y="19"/>
                  <a:pt x="148" y="21"/>
                  <a:pt x="148" y="23"/>
                </a:cubicBezTo>
                <a:cubicBezTo>
                  <a:pt x="148" y="25"/>
                  <a:pt x="149" y="27"/>
                  <a:pt x="150" y="29"/>
                </a:cubicBezTo>
                <a:cubicBezTo>
                  <a:pt x="151" y="31"/>
                  <a:pt x="152" y="32"/>
                  <a:pt x="153" y="34"/>
                </a:cubicBezTo>
                <a:cubicBezTo>
                  <a:pt x="154" y="35"/>
                  <a:pt x="156" y="36"/>
                  <a:pt x="158" y="37"/>
                </a:cubicBezTo>
                <a:cubicBezTo>
                  <a:pt x="160" y="38"/>
                  <a:pt x="162" y="38"/>
                  <a:pt x="164" y="38"/>
                </a:cubicBezTo>
                <a:cubicBezTo>
                  <a:pt x="166" y="38"/>
                  <a:pt x="168" y="38"/>
                  <a:pt x="170" y="37"/>
                </a:cubicBezTo>
                <a:cubicBezTo>
                  <a:pt x="172" y="36"/>
                  <a:pt x="173" y="35"/>
                  <a:pt x="175" y="34"/>
                </a:cubicBezTo>
                <a:cubicBezTo>
                  <a:pt x="176" y="32"/>
                  <a:pt x="177" y="31"/>
                  <a:pt x="178" y="29"/>
                </a:cubicBezTo>
                <a:cubicBezTo>
                  <a:pt x="179" y="27"/>
                  <a:pt x="179" y="25"/>
                  <a:pt x="179" y="23"/>
                </a:cubicBezTo>
                <a:cubicBezTo>
                  <a:pt x="179" y="21"/>
                  <a:pt x="179" y="19"/>
                  <a:pt x="178" y="17"/>
                </a:cubicBezTo>
                <a:close/>
                <a:moveTo>
                  <a:pt x="170" y="103"/>
                </a:moveTo>
                <a:cubicBezTo>
                  <a:pt x="172" y="104"/>
                  <a:pt x="173" y="105"/>
                  <a:pt x="175" y="106"/>
                </a:cubicBezTo>
                <a:cubicBezTo>
                  <a:pt x="176" y="107"/>
                  <a:pt x="177" y="109"/>
                  <a:pt x="178" y="111"/>
                </a:cubicBezTo>
                <a:cubicBezTo>
                  <a:pt x="179" y="113"/>
                  <a:pt x="179" y="115"/>
                  <a:pt x="179" y="117"/>
                </a:cubicBezTo>
                <a:cubicBezTo>
                  <a:pt x="179" y="119"/>
                  <a:pt x="179" y="121"/>
                  <a:pt x="178" y="123"/>
                </a:cubicBezTo>
                <a:cubicBezTo>
                  <a:pt x="177" y="124"/>
                  <a:pt x="176" y="126"/>
                  <a:pt x="175" y="127"/>
                </a:cubicBezTo>
                <a:cubicBezTo>
                  <a:pt x="173" y="129"/>
                  <a:pt x="172" y="130"/>
                  <a:pt x="170" y="131"/>
                </a:cubicBezTo>
                <a:cubicBezTo>
                  <a:pt x="168" y="132"/>
                  <a:pt x="166" y="132"/>
                  <a:pt x="164" y="132"/>
                </a:cubicBezTo>
                <a:cubicBezTo>
                  <a:pt x="162" y="132"/>
                  <a:pt x="160" y="132"/>
                  <a:pt x="158" y="131"/>
                </a:cubicBezTo>
                <a:cubicBezTo>
                  <a:pt x="156" y="130"/>
                  <a:pt x="154" y="129"/>
                  <a:pt x="153" y="127"/>
                </a:cubicBezTo>
                <a:cubicBezTo>
                  <a:pt x="152" y="126"/>
                  <a:pt x="151" y="124"/>
                  <a:pt x="150" y="123"/>
                </a:cubicBezTo>
                <a:cubicBezTo>
                  <a:pt x="149" y="121"/>
                  <a:pt x="148" y="119"/>
                  <a:pt x="148" y="117"/>
                </a:cubicBezTo>
                <a:cubicBezTo>
                  <a:pt x="148" y="115"/>
                  <a:pt x="149" y="113"/>
                  <a:pt x="150" y="111"/>
                </a:cubicBezTo>
                <a:cubicBezTo>
                  <a:pt x="151" y="109"/>
                  <a:pt x="152" y="107"/>
                  <a:pt x="153" y="106"/>
                </a:cubicBezTo>
                <a:cubicBezTo>
                  <a:pt x="154" y="105"/>
                  <a:pt x="156" y="104"/>
                  <a:pt x="158" y="103"/>
                </a:cubicBezTo>
                <a:cubicBezTo>
                  <a:pt x="160" y="102"/>
                  <a:pt x="162" y="101"/>
                  <a:pt x="164" y="101"/>
                </a:cubicBezTo>
                <a:cubicBezTo>
                  <a:pt x="166" y="101"/>
                  <a:pt x="168" y="102"/>
                  <a:pt x="170" y="103"/>
                </a:cubicBezTo>
                <a:close/>
                <a:moveTo>
                  <a:pt x="205" y="56"/>
                </a:moveTo>
                <a:cubicBezTo>
                  <a:pt x="203" y="57"/>
                  <a:pt x="201" y="58"/>
                  <a:pt x="200" y="59"/>
                </a:cubicBezTo>
                <a:cubicBezTo>
                  <a:pt x="198" y="61"/>
                  <a:pt x="197" y="62"/>
                  <a:pt x="197" y="64"/>
                </a:cubicBezTo>
                <a:cubicBezTo>
                  <a:pt x="196" y="66"/>
                  <a:pt x="195" y="68"/>
                  <a:pt x="195" y="70"/>
                </a:cubicBezTo>
                <a:cubicBezTo>
                  <a:pt x="195" y="72"/>
                  <a:pt x="196" y="74"/>
                  <a:pt x="197" y="76"/>
                </a:cubicBezTo>
                <a:cubicBezTo>
                  <a:pt x="197" y="78"/>
                  <a:pt x="198" y="79"/>
                  <a:pt x="200" y="81"/>
                </a:cubicBezTo>
                <a:cubicBezTo>
                  <a:pt x="201" y="82"/>
                  <a:pt x="203" y="83"/>
                  <a:pt x="205" y="84"/>
                </a:cubicBezTo>
                <a:cubicBezTo>
                  <a:pt x="207" y="85"/>
                  <a:pt x="209" y="85"/>
                  <a:pt x="211" y="85"/>
                </a:cubicBezTo>
                <a:cubicBezTo>
                  <a:pt x="213" y="85"/>
                  <a:pt x="215" y="85"/>
                  <a:pt x="217" y="84"/>
                </a:cubicBezTo>
                <a:cubicBezTo>
                  <a:pt x="218" y="83"/>
                  <a:pt x="220" y="82"/>
                  <a:pt x="221" y="81"/>
                </a:cubicBezTo>
                <a:cubicBezTo>
                  <a:pt x="223" y="79"/>
                  <a:pt x="224" y="78"/>
                  <a:pt x="225" y="76"/>
                </a:cubicBezTo>
                <a:cubicBezTo>
                  <a:pt x="225" y="74"/>
                  <a:pt x="226" y="72"/>
                  <a:pt x="226" y="70"/>
                </a:cubicBezTo>
                <a:cubicBezTo>
                  <a:pt x="226" y="68"/>
                  <a:pt x="225" y="66"/>
                  <a:pt x="225" y="64"/>
                </a:cubicBezTo>
                <a:cubicBezTo>
                  <a:pt x="224" y="62"/>
                  <a:pt x="223" y="61"/>
                  <a:pt x="221" y="59"/>
                </a:cubicBezTo>
                <a:cubicBezTo>
                  <a:pt x="220" y="58"/>
                  <a:pt x="218" y="57"/>
                  <a:pt x="217" y="56"/>
                </a:cubicBezTo>
                <a:cubicBezTo>
                  <a:pt x="215" y="55"/>
                  <a:pt x="213" y="55"/>
                  <a:pt x="211" y="55"/>
                </a:cubicBezTo>
                <a:cubicBezTo>
                  <a:pt x="209" y="55"/>
                  <a:pt x="207" y="55"/>
                  <a:pt x="205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882020" y="3307058"/>
            <a:ext cx="252463" cy="250833"/>
          </a:xfrm>
          <a:custGeom>
            <a:pathLst>
              <a:path extrusionOk="0" h="233" w="234">
                <a:moveTo>
                  <a:pt x="203" y="138"/>
                </a:moveTo>
                <a:cubicBezTo>
                  <a:pt x="201" y="137"/>
                  <a:pt x="199" y="136"/>
                  <a:pt x="197" y="134"/>
                </a:cubicBezTo>
                <a:cubicBezTo>
                  <a:pt x="195" y="132"/>
                  <a:pt x="193" y="130"/>
                  <a:pt x="192" y="128"/>
                </a:cubicBezTo>
                <a:cubicBezTo>
                  <a:pt x="190" y="126"/>
                  <a:pt x="189" y="123"/>
                  <a:pt x="189" y="12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39" y="125"/>
                  <a:pt x="137" y="129"/>
                  <a:pt x="133" y="133"/>
                </a:cubicBezTo>
                <a:cubicBezTo>
                  <a:pt x="130" y="136"/>
                  <a:pt x="126" y="138"/>
                  <a:pt x="121" y="139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124" y="189"/>
                  <a:pt x="126" y="189"/>
                  <a:pt x="128" y="191"/>
                </a:cubicBezTo>
                <a:cubicBezTo>
                  <a:pt x="131" y="192"/>
                  <a:pt x="133" y="194"/>
                  <a:pt x="135" y="196"/>
                </a:cubicBezTo>
                <a:cubicBezTo>
                  <a:pt x="136" y="198"/>
                  <a:pt x="138" y="200"/>
                  <a:pt x="139" y="203"/>
                </a:cubicBezTo>
                <a:cubicBezTo>
                  <a:pt x="140" y="205"/>
                  <a:pt x="140" y="208"/>
                  <a:pt x="140" y="211"/>
                </a:cubicBezTo>
                <a:cubicBezTo>
                  <a:pt x="140" y="214"/>
                  <a:pt x="140" y="217"/>
                  <a:pt x="138" y="220"/>
                </a:cubicBezTo>
                <a:cubicBezTo>
                  <a:pt x="137" y="222"/>
                  <a:pt x="136" y="225"/>
                  <a:pt x="133" y="227"/>
                </a:cubicBezTo>
                <a:cubicBezTo>
                  <a:pt x="131" y="229"/>
                  <a:pt x="129" y="230"/>
                  <a:pt x="126" y="232"/>
                </a:cubicBezTo>
                <a:cubicBezTo>
                  <a:pt x="123" y="233"/>
                  <a:pt x="121" y="233"/>
                  <a:pt x="117" y="233"/>
                </a:cubicBezTo>
                <a:cubicBezTo>
                  <a:pt x="114" y="233"/>
                  <a:pt x="111" y="233"/>
                  <a:pt x="108" y="232"/>
                </a:cubicBezTo>
                <a:cubicBezTo>
                  <a:pt x="106" y="230"/>
                  <a:pt x="103" y="229"/>
                  <a:pt x="101" y="227"/>
                </a:cubicBezTo>
                <a:cubicBezTo>
                  <a:pt x="99" y="225"/>
                  <a:pt x="97" y="222"/>
                  <a:pt x="96" y="220"/>
                </a:cubicBezTo>
                <a:cubicBezTo>
                  <a:pt x="95" y="217"/>
                  <a:pt x="95" y="214"/>
                  <a:pt x="95" y="211"/>
                </a:cubicBezTo>
                <a:cubicBezTo>
                  <a:pt x="95" y="208"/>
                  <a:pt x="95" y="205"/>
                  <a:pt x="96" y="203"/>
                </a:cubicBezTo>
                <a:cubicBezTo>
                  <a:pt x="97" y="200"/>
                  <a:pt x="98" y="198"/>
                  <a:pt x="100" y="196"/>
                </a:cubicBezTo>
                <a:cubicBezTo>
                  <a:pt x="102" y="194"/>
                  <a:pt x="104" y="192"/>
                  <a:pt x="106" y="191"/>
                </a:cubicBezTo>
                <a:cubicBezTo>
                  <a:pt x="109" y="189"/>
                  <a:pt x="111" y="189"/>
                  <a:pt x="114" y="188"/>
                </a:cubicBezTo>
                <a:cubicBezTo>
                  <a:pt x="114" y="139"/>
                  <a:pt x="114" y="139"/>
                  <a:pt x="114" y="139"/>
                </a:cubicBezTo>
                <a:cubicBezTo>
                  <a:pt x="109" y="138"/>
                  <a:pt x="105" y="136"/>
                  <a:pt x="101" y="133"/>
                </a:cubicBezTo>
                <a:cubicBezTo>
                  <a:pt x="98" y="129"/>
                  <a:pt x="96" y="125"/>
                  <a:pt x="95" y="120"/>
                </a:cubicBezTo>
                <a:cubicBezTo>
                  <a:pt x="45" y="120"/>
                  <a:pt x="45" y="120"/>
                  <a:pt x="45" y="120"/>
                </a:cubicBezTo>
                <a:cubicBezTo>
                  <a:pt x="45" y="123"/>
                  <a:pt x="44" y="125"/>
                  <a:pt x="43" y="128"/>
                </a:cubicBezTo>
                <a:cubicBezTo>
                  <a:pt x="41" y="130"/>
                  <a:pt x="40" y="132"/>
                  <a:pt x="38" y="134"/>
                </a:cubicBezTo>
                <a:cubicBezTo>
                  <a:pt x="36" y="135"/>
                  <a:pt x="33" y="137"/>
                  <a:pt x="31" y="138"/>
                </a:cubicBezTo>
                <a:cubicBezTo>
                  <a:pt x="28" y="139"/>
                  <a:pt x="26" y="139"/>
                  <a:pt x="23" y="139"/>
                </a:cubicBezTo>
                <a:cubicBezTo>
                  <a:pt x="20" y="139"/>
                  <a:pt x="17" y="138"/>
                  <a:pt x="14" y="137"/>
                </a:cubicBezTo>
                <a:cubicBezTo>
                  <a:pt x="11" y="136"/>
                  <a:pt x="9" y="135"/>
                  <a:pt x="7" y="132"/>
                </a:cubicBezTo>
                <a:cubicBezTo>
                  <a:pt x="5" y="130"/>
                  <a:pt x="3" y="128"/>
                  <a:pt x="2" y="125"/>
                </a:cubicBezTo>
                <a:cubicBezTo>
                  <a:pt x="1" y="122"/>
                  <a:pt x="0" y="119"/>
                  <a:pt x="0" y="116"/>
                </a:cubicBezTo>
                <a:cubicBezTo>
                  <a:pt x="0" y="113"/>
                  <a:pt x="1" y="110"/>
                  <a:pt x="2" y="107"/>
                </a:cubicBezTo>
                <a:cubicBezTo>
                  <a:pt x="3" y="105"/>
                  <a:pt x="5" y="102"/>
                  <a:pt x="7" y="100"/>
                </a:cubicBezTo>
                <a:cubicBezTo>
                  <a:pt x="9" y="98"/>
                  <a:pt x="11" y="97"/>
                  <a:pt x="14" y="95"/>
                </a:cubicBezTo>
                <a:cubicBezTo>
                  <a:pt x="17" y="94"/>
                  <a:pt x="20" y="94"/>
                  <a:pt x="23" y="94"/>
                </a:cubicBezTo>
                <a:cubicBezTo>
                  <a:pt x="26" y="94"/>
                  <a:pt x="29" y="94"/>
                  <a:pt x="31" y="95"/>
                </a:cubicBezTo>
                <a:cubicBezTo>
                  <a:pt x="34" y="96"/>
                  <a:pt x="36" y="98"/>
                  <a:pt x="38" y="99"/>
                </a:cubicBezTo>
                <a:cubicBezTo>
                  <a:pt x="40" y="101"/>
                  <a:pt x="42" y="103"/>
                  <a:pt x="43" y="105"/>
                </a:cubicBezTo>
                <a:cubicBezTo>
                  <a:pt x="44" y="108"/>
                  <a:pt x="45" y="110"/>
                  <a:pt x="46" y="113"/>
                </a:cubicBezTo>
                <a:cubicBezTo>
                  <a:pt x="95" y="113"/>
                  <a:pt x="95" y="113"/>
                  <a:pt x="95" y="113"/>
                </a:cubicBezTo>
                <a:cubicBezTo>
                  <a:pt x="96" y="108"/>
                  <a:pt x="98" y="104"/>
                  <a:pt x="101" y="101"/>
                </a:cubicBezTo>
                <a:cubicBezTo>
                  <a:pt x="105" y="97"/>
                  <a:pt x="109" y="95"/>
                  <a:pt x="114" y="9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1" y="44"/>
                  <a:pt x="109" y="44"/>
                  <a:pt x="106" y="42"/>
                </a:cubicBezTo>
                <a:cubicBezTo>
                  <a:pt x="104" y="41"/>
                  <a:pt x="102" y="39"/>
                  <a:pt x="100" y="37"/>
                </a:cubicBezTo>
                <a:cubicBezTo>
                  <a:pt x="98" y="35"/>
                  <a:pt x="97" y="33"/>
                  <a:pt x="96" y="30"/>
                </a:cubicBezTo>
                <a:cubicBezTo>
                  <a:pt x="95" y="28"/>
                  <a:pt x="95" y="25"/>
                  <a:pt x="95" y="22"/>
                </a:cubicBezTo>
                <a:cubicBezTo>
                  <a:pt x="95" y="19"/>
                  <a:pt x="95" y="16"/>
                  <a:pt x="96" y="14"/>
                </a:cubicBezTo>
                <a:cubicBezTo>
                  <a:pt x="97" y="11"/>
                  <a:pt x="99" y="8"/>
                  <a:pt x="101" y="6"/>
                </a:cubicBezTo>
                <a:cubicBezTo>
                  <a:pt x="103" y="4"/>
                  <a:pt x="106" y="3"/>
                  <a:pt x="108" y="1"/>
                </a:cubicBezTo>
                <a:cubicBezTo>
                  <a:pt x="111" y="0"/>
                  <a:pt x="114" y="0"/>
                  <a:pt x="117" y="0"/>
                </a:cubicBezTo>
                <a:cubicBezTo>
                  <a:pt x="121" y="0"/>
                  <a:pt x="123" y="0"/>
                  <a:pt x="126" y="1"/>
                </a:cubicBezTo>
                <a:cubicBezTo>
                  <a:pt x="129" y="3"/>
                  <a:pt x="131" y="4"/>
                  <a:pt x="133" y="6"/>
                </a:cubicBezTo>
                <a:cubicBezTo>
                  <a:pt x="136" y="8"/>
                  <a:pt x="137" y="11"/>
                  <a:pt x="138" y="14"/>
                </a:cubicBezTo>
                <a:cubicBezTo>
                  <a:pt x="140" y="16"/>
                  <a:pt x="140" y="19"/>
                  <a:pt x="140" y="22"/>
                </a:cubicBezTo>
                <a:cubicBezTo>
                  <a:pt x="140" y="25"/>
                  <a:pt x="140" y="28"/>
                  <a:pt x="139" y="30"/>
                </a:cubicBezTo>
                <a:cubicBezTo>
                  <a:pt x="138" y="33"/>
                  <a:pt x="136" y="35"/>
                  <a:pt x="135" y="37"/>
                </a:cubicBezTo>
                <a:cubicBezTo>
                  <a:pt x="133" y="39"/>
                  <a:pt x="131" y="41"/>
                  <a:pt x="128" y="42"/>
                </a:cubicBezTo>
                <a:cubicBezTo>
                  <a:pt x="126" y="44"/>
                  <a:pt x="124" y="44"/>
                  <a:pt x="121" y="45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23" y="95"/>
                  <a:pt x="125" y="95"/>
                  <a:pt x="128" y="96"/>
                </a:cubicBezTo>
                <a:cubicBezTo>
                  <a:pt x="130" y="98"/>
                  <a:pt x="132" y="99"/>
                  <a:pt x="133" y="101"/>
                </a:cubicBezTo>
                <a:cubicBezTo>
                  <a:pt x="135" y="102"/>
                  <a:pt x="136" y="104"/>
                  <a:pt x="138" y="106"/>
                </a:cubicBezTo>
                <a:cubicBezTo>
                  <a:pt x="139" y="108"/>
                  <a:pt x="139" y="111"/>
                  <a:pt x="140" y="113"/>
                </a:cubicBezTo>
                <a:cubicBezTo>
                  <a:pt x="189" y="113"/>
                  <a:pt x="189" y="113"/>
                  <a:pt x="189" y="113"/>
                </a:cubicBezTo>
                <a:cubicBezTo>
                  <a:pt x="190" y="110"/>
                  <a:pt x="191" y="108"/>
                  <a:pt x="192" y="106"/>
                </a:cubicBezTo>
                <a:cubicBezTo>
                  <a:pt x="193" y="103"/>
                  <a:pt x="195" y="101"/>
                  <a:pt x="197" y="100"/>
                </a:cubicBezTo>
                <a:cubicBezTo>
                  <a:pt x="199" y="98"/>
                  <a:pt x="201" y="97"/>
                  <a:pt x="204" y="96"/>
                </a:cubicBezTo>
                <a:cubicBezTo>
                  <a:pt x="206" y="95"/>
                  <a:pt x="209" y="94"/>
                  <a:pt x="212" y="94"/>
                </a:cubicBezTo>
                <a:cubicBezTo>
                  <a:pt x="215" y="94"/>
                  <a:pt x="218" y="95"/>
                  <a:pt x="221" y="96"/>
                </a:cubicBezTo>
                <a:cubicBezTo>
                  <a:pt x="223" y="97"/>
                  <a:pt x="226" y="99"/>
                  <a:pt x="228" y="101"/>
                </a:cubicBezTo>
                <a:cubicBezTo>
                  <a:pt x="230" y="103"/>
                  <a:pt x="232" y="105"/>
                  <a:pt x="233" y="108"/>
                </a:cubicBezTo>
                <a:cubicBezTo>
                  <a:pt x="234" y="111"/>
                  <a:pt x="234" y="114"/>
                  <a:pt x="234" y="117"/>
                </a:cubicBezTo>
                <a:cubicBezTo>
                  <a:pt x="234" y="120"/>
                  <a:pt x="234" y="123"/>
                  <a:pt x="233" y="126"/>
                </a:cubicBezTo>
                <a:cubicBezTo>
                  <a:pt x="232" y="129"/>
                  <a:pt x="230" y="131"/>
                  <a:pt x="228" y="133"/>
                </a:cubicBezTo>
                <a:cubicBezTo>
                  <a:pt x="226" y="135"/>
                  <a:pt x="223" y="137"/>
                  <a:pt x="221" y="138"/>
                </a:cubicBezTo>
                <a:cubicBezTo>
                  <a:pt x="218" y="139"/>
                  <a:pt x="215" y="140"/>
                  <a:pt x="212" y="140"/>
                </a:cubicBezTo>
                <a:cubicBezTo>
                  <a:pt x="209" y="140"/>
                  <a:pt x="206" y="139"/>
                  <a:pt x="203" y="138"/>
                </a:cubicBezTo>
                <a:close/>
                <a:moveTo>
                  <a:pt x="17" y="102"/>
                </a:moveTo>
                <a:cubicBezTo>
                  <a:pt x="15" y="103"/>
                  <a:pt x="14" y="104"/>
                  <a:pt x="12" y="106"/>
                </a:cubicBezTo>
                <a:cubicBezTo>
                  <a:pt x="11" y="107"/>
                  <a:pt x="10" y="109"/>
                  <a:pt x="9" y="110"/>
                </a:cubicBezTo>
                <a:cubicBezTo>
                  <a:pt x="8" y="112"/>
                  <a:pt x="8" y="114"/>
                  <a:pt x="8" y="116"/>
                </a:cubicBezTo>
                <a:cubicBezTo>
                  <a:pt x="8" y="118"/>
                  <a:pt x="8" y="120"/>
                  <a:pt x="9" y="122"/>
                </a:cubicBezTo>
                <a:cubicBezTo>
                  <a:pt x="10" y="124"/>
                  <a:pt x="11" y="126"/>
                  <a:pt x="12" y="127"/>
                </a:cubicBezTo>
                <a:cubicBezTo>
                  <a:pt x="14" y="129"/>
                  <a:pt x="15" y="130"/>
                  <a:pt x="17" y="130"/>
                </a:cubicBezTo>
                <a:cubicBezTo>
                  <a:pt x="19" y="131"/>
                  <a:pt x="21" y="132"/>
                  <a:pt x="23" y="132"/>
                </a:cubicBezTo>
                <a:cubicBezTo>
                  <a:pt x="25" y="132"/>
                  <a:pt x="27" y="131"/>
                  <a:pt x="29" y="130"/>
                </a:cubicBezTo>
                <a:cubicBezTo>
                  <a:pt x="31" y="130"/>
                  <a:pt x="32" y="129"/>
                  <a:pt x="34" y="127"/>
                </a:cubicBezTo>
                <a:cubicBezTo>
                  <a:pt x="35" y="126"/>
                  <a:pt x="36" y="124"/>
                  <a:pt x="37" y="122"/>
                </a:cubicBezTo>
                <a:cubicBezTo>
                  <a:pt x="38" y="120"/>
                  <a:pt x="38" y="118"/>
                  <a:pt x="38" y="116"/>
                </a:cubicBezTo>
                <a:cubicBezTo>
                  <a:pt x="38" y="114"/>
                  <a:pt x="38" y="112"/>
                  <a:pt x="37" y="110"/>
                </a:cubicBezTo>
                <a:cubicBezTo>
                  <a:pt x="36" y="109"/>
                  <a:pt x="35" y="107"/>
                  <a:pt x="34" y="106"/>
                </a:cubicBezTo>
                <a:cubicBezTo>
                  <a:pt x="32" y="104"/>
                  <a:pt x="31" y="103"/>
                  <a:pt x="29" y="102"/>
                </a:cubicBezTo>
                <a:cubicBezTo>
                  <a:pt x="27" y="101"/>
                  <a:pt x="25" y="101"/>
                  <a:pt x="23" y="101"/>
                </a:cubicBezTo>
                <a:cubicBezTo>
                  <a:pt x="21" y="101"/>
                  <a:pt x="19" y="101"/>
                  <a:pt x="17" y="102"/>
                </a:cubicBezTo>
                <a:close/>
                <a:moveTo>
                  <a:pt x="79" y="143"/>
                </a:moveTo>
                <a:cubicBezTo>
                  <a:pt x="81" y="144"/>
                  <a:pt x="84" y="146"/>
                  <a:pt x="86" y="148"/>
                </a:cubicBezTo>
                <a:cubicBezTo>
                  <a:pt x="88" y="150"/>
                  <a:pt x="90" y="152"/>
                  <a:pt x="91" y="155"/>
                </a:cubicBezTo>
                <a:cubicBezTo>
                  <a:pt x="92" y="158"/>
                  <a:pt x="92" y="161"/>
                  <a:pt x="92" y="164"/>
                </a:cubicBezTo>
                <a:cubicBezTo>
                  <a:pt x="92" y="167"/>
                  <a:pt x="92" y="170"/>
                  <a:pt x="91" y="173"/>
                </a:cubicBezTo>
                <a:cubicBezTo>
                  <a:pt x="90" y="175"/>
                  <a:pt x="88" y="178"/>
                  <a:pt x="86" y="180"/>
                </a:cubicBezTo>
                <a:cubicBezTo>
                  <a:pt x="84" y="182"/>
                  <a:pt x="81" y="184"/>
                  <a:pt x="79" y="185"/>
                </a:cubicBezTo>
                <a:cubicBezTo>
                  <a:pt x="76" y="186"/>
                  <a:pt x="73" y="187"/>
                  <a:pt x="70" y="187"/>
                </a:cubicBezTo>
                <a:cubicBezTo>
                  <a:pt x="67" y="187"/>
                  <a:pt x="64" y="186"/>
                  <a:pt x="61" y="185"/>
                </a:cubicBezTo>
                <a:cubicBezTo>
                  <a:pt x="58" y="184"/>
                  <a:pt x="56" y="182"/>
                  <a:pt x="54" y="180"/>
                </a:cubicBezTo>
                <a:cubicBezTo>
                  <a:pt x="52" y="178"/>
                  <a:pt x="50" y="175"/>
                  <a:pt x="49" y="173"/>
                </a:cubicBezTo>
                <a:cubicBezTo>
                  <a:pt x="48" y="170"/>
                  <a:pt x="47" y="167"/>
                  <a:pt x="47" y="164"/>
                </a:cubicBezTo>
                <a:cubicBezTo>
                  <a:pt x="47" y="161"/>
                  <a:pt x="48" y="158"/>
                  <a:pt x="49" y="155"/>
                </a:cubicBezTo>
                <a:cubicBezTo>
                  <a:pt x="50" y="152"/>
                  <a:pt x="52" y="150"/>
                  <a:pt x="54" y="148"/>
                </a:cubicBezTo>
                <a:cubicBezTo>
                  <a:pt x="56" y="146"/>
                  <a:pt x="58" y="144"/>
                  <a:pt x="61" y="143"/>
                </a:cubicBezTo>
                <a:cubicBezTo>
                  <a:pt x="64" y="142"/>
                  <a:pt x="67" y="141"/>
                  <a:pt x="70" y="141"/>
                </a:cubicBezTo>
                <a:cubicBezTo>
                  <a:pt x="73" y="141"/>
                  <a:pt x="76" y="142"/>
                  <a:pt x="79" y="143"/>
                </a:cubicBezTo>
                <a:close/>
                <a:moveTo>
                  <a:pt x="61" y="90"/>
                </a:moveTo>
                <a:cubicBezTo>
                  <a:pt x="59" y="89"/>
                  <a:pt x="56" y="87"/>
                  <a:pt x="54" y="85"/>
                </a:cubicBezTo>
                <a:cubicBezTo>
                  <a:pt x="52" y="83"/>
                  <a:pt x="50" y="81"/>
                  <a:pt x="49" y="78"/>
                </a:cubicBezTo>
                <a:cubicBezTo>
                  <a:pt x="48" y="75"/>
                  <a:pt x="47" y="72"/>
                  <a:pt x="47" y="69"/>
                </a:cubicBezTo>
                <a:cubicBezTo>
                  <a:pt x="47" y="66"/>
                  <a:pt x="48" y="63"/>
                  <a:pt x="49" y="60"/>
                </a:cubicBezTo>
                <a:cubicBezTo>
                  <a:pt x="50" y="58"/>
                  <a:pt x="52" y="55"/>
                  <a:pt x="54" y="53"/>
                </a:cubicBezTo>
                <a:cubicBezTo>
                  <a:pt x="56" y="51"/>
                  <a:pt x="59" y="49"/>
                  <a:pt x="61" y="48"/>
                </a:cubicBezTo>
                <a:cubicBezTo>
                  <a:pt x="64" y="47"/>
                  <a:pt x="67" y="46"/>
                  <a:pt x="70" y="46"/>
                </a:cubicBezTo>
                <a:cubicBezTo>
                  <a:pt x="73" y="46"/>
                  <a:pt x="76" y="47"/>
                  <a:pt x="79" y="48"/>
                </a:cubicBezTo>
                <a:cubicBezTo>
                  <a:pt x="82" y="49"/>
                  <a:pt x="84" y="51"/>
                  <a:pt x="86" y="53"/>
                </a:cubicBezTo>
                <a:cubicBezTo>
                  <a:pt x="88" y="55"/>
                  <a:pt x="90" y="58"/>
                  <a:pt x="91" y="60"/>
                </a:cubicBezTo>
                <a:cubicBezTo>
                  <a:pt x="92" y="63"/>
                  <a:pt x="93" y="66"/>
                  <a:pt x="93" y="69"/>
                </a:cubicBezTo>
                <a:cubicBezTo>
                  <a:pt x="93" y="72"/>
                  <a:pt x="92" y="75"/>
                  <a:pt x="91" y="78"/>
                </a:cubicBezTo>
                <a:cubicBezTo>
                  <a:pt x="90" y="81"/>
                  <a:pt x="88" y="83"/>
                  <a:pt x="86" y="85"/>
                </a:cubicBezTo>
                <a:cubicBezTo>
                  <a:pt x="84" y="87"/>
                  <a:pt x="82" y="89"/>
                  <a:pt x="79" y="90"/>
                </a:cubicBezTo>
                <a:cubicBezTo>
                  <a:pt x="76" y="91"/>
                  <a:pt x="73" y="92"/>
                  <a:pt x="70" y="92"/>
                </a:cubicBezTo>
                <a:cubicBezTo>
                  <a:pt x="67" y="92"/>
                  <a:pt x="64" y="91"/>
                  <a:pt x="61" y="90"/>
                </a:cubicBezTo>
                <a:close/>
                <a:moveTo>
                  <a:pt x="76" y="178"/>
                </a:moveTo>
                <a:cubicBezTo>
                  <a:pt x="78" y="177"/>
                  <a:pt x="79" y="176"/>
                  <a:pt x="81" y="175"/>
                </a:cubicBezTo>
                <a:cubicBezTo>
                  <a:pt x="82" y="173"/>
                  <a:pt x="83" y="172"/>
                  <a:pt x="84" y="170"/>
                </a:cubicBezTo>
                <a:cubicBezTo>
                  <a:pt x="85" y="168"/>
                  <a:pt x="85" y="166"/>
                  <a:pt x="85" y="164"/>
                </a:cubicBezTo>
                <a:cubicBezTo>
                  <a:pt x="85" y="162"/>
                  <a:pt x="85" y="160"/>
                  <a:pt x="84" y="158"/>
                </a:cubicBezTo>
                <a:cubicBezTo>
                  <a:pt x="83" y="156"/>
                  <a:pt x="82" y="154"/>
                  <a:pt x="81" y="153"/>
                </a:cubicBezTo>
                <a:cubicBezTo>
                  <a:pt x="79" y="152"/>
                  <a:pt x="78" y="151"/>
                  <a:pt x="76" y="150"/>
                </a:cubicBezTo>
                <a:cubicBezTo>
                  <a:pt x="74" y="149"/>
                  <a:pt x="72" y="149"/>
                  <a:pt x="70" y="149"/>
                </a:cubicBezTo>
                <a:cubicBezTo>
                  <a:pt x="68" y="149"/>
                  <a:pt x="66" y="149"/>
                  <a:pt x="64" y="150"/>
                </a:cubicBezTo>
                <a:cubicBezTo>
                  <a:pt x="62" y="151"/>
                  <a:pt x="60" y="152"/>
                  <a:pt x="59" y="153"/>
                </a:cubicBezTo>
                <a:cubicBezTo>
                  <a:pt x="58" y="154"/>
                  <a:pt x="56" y="156"/>
                  <a:pt x="56" y="158"/>
                </a:cubicBezTo>
                <a:cubicBezTo>
                  <a:pt x="55" y="160"/>
                  <a:pt x="54" y="162"/>
                  <a:pt x="54" y="164"/>
                </a:cubicBezTo>
                <a:cubicBezTo>
                  <a:pt x="54" y="166"/>
                  <a:pt x="55" y="168"/>
                  <a:pt x="56" y="170"/>
                </a:cubicBezTo>
                <a:cubicBezTo>
                  <a:pt x="56" y="172"/>
                  <a:pt x="58" y="173"/>
                  <a:pt x="59" y="175"/>
                </a:cubicBezTo>
                <a:cubicBezTo>
                  <a:pt x="60" y="176"/>
                  <a:pt x="62" y="177"/>
                  <a:pt x="64" y="178"/>
                </a:cubicBezTo>
                <a:cubicBezTo>
                  <a:pt x="66" y="179"/>
                  <a:pt x="68" y="179"/>
                  <a:pt x="70" y="179"/>
                </a:cubicBezTo>
                <a:cubicBezTo>
                  <a:pt x="72" y="179"/>
                  <a:pt x="74" y="179"/>
                  <a:pt x="76" y="178"/>
                </a:cubicBezTo>
                <a:close/>
                <a:moveTo>
                  <a:pt x="64" y="55"/>
                </a:moveTo>
                <a:cubicBezTo>
                  <a:pt x="62" y="56"/>
                  <a:pt x="61" y="57"/>
                  <a:pt x="59" y="58"/>
                </a:cubicBezTo>
                <a:cubicBezTo>
                  <a:pt x="58" y="60"/>
                  <a:pt x="57" y="61"/>
                  <a:pt x="56" y="63"/>
                </a:cubicBezTo>
                <a:cubicBezTo>
                  <a:pt x="55" y="65"/>
                  <a:pt x="55" y="67"/>
                  <a:pt x="55" y="69"/>
                </a:cubicBezTo>
                <a:cubicBezTo>
                  <a:pt x="55" y="71"/>
                  <a:pt x="55" y="73"/>
                  <a:pt x="56" y="75"/>
                </a:cubicBezTo>
                <a:cubicBezTo>
                  <a:pt x="57" y="77"/>
                  <a:pt x="58" y="79"/>
                  <a:pt x="59" y="80"/>
                </a:cubicBezTo>
                <a:cubicBezTo>
                  <a:pt x="61" y="81"/>
                  <a:pt x="62" y="82"/>
                  <a:pt x="64" y="83"/>
                </a:cubicBezTo>
                <a:cubicBezTo>
                  <a:pt x="66" y="84"/>
                  <a:pt x="68" y="84"/>
                  <a:pt x="70" y="84"/>
                </a:cubicBezTo>
                <a:cubicBezTo>
                  <a:pt x="72" y="84"/>
                  <a:pt x="74" y="84"/>
                  <a:pt x="76" y="83"/>
                </a:cubicBezTo>
                <a:cubicBezTo>
                  <a:pt x="78" y="82"/>
                  <a:pt x="80" y="81"/>
                  <a:pt x="81" y="80"/>
                </a:cubicBezTo>
                <a:cubicBezTo>
                  <a:pt x="82" y="79"/>
                  <a:pt x="83" y="77"/>
                  <a:pt x="84" y="75"/>
                </a:cubicBezTo>
                <a:cubicBezTo>
                  <a:pt x="85" y="73"/>
                  <a:pt x="85" y="71"/>
                  <a:pt x="85" y="69"/>
                </a:cubicBezTo>
                <a:cubicBezTo>
                  <a:pt x="85" y="67"/>
                  <a:pt x="85" y="65"/>
                  <a:pt x="84" y="63"/>
                </a:cubicBezTo>
                <a:cubicBezTo>
                  <a:pt x="83" y="61"/>
                  <a:pt x="82" y="60"/>
                  <a:pt x="81" y="58"/>
                </a:cubicBezTo>
                <a:cubicBezTo>
                  <a:pt x="80" y="57"/>
                  <a:pt x="78" y="56"/>
                  <a:pt x="76" y="55"/>
                </a:cubicBezTo>
                <a:cubicBezTo>
                  <a:pt x="74" y="54"/>
                  <a:pt x="72" y="54"/>
                  <a:pt x="70" y="54"/>
                </a:cubicBezTo>
                <a:cubicBezTo>
                  <a:pt x="68" y="54"/>
                  <a:pt x="66" y="54"/>
                  <a:pt x="64" y="55"/>
                </a:cubicBezTo>
                <a:close/>
                <a:moveTo>
                  <a:pt x="131" y="16"/>
                </a:moveTo>
                <a:cubicBezTo>
                  <a:pt x="131" y="15"/>
                  <a:pt x="129" y="13"/>
                  <a:pt x="128" y="12"/>
                </a:cubicBezTo>
                <a:cubicBezTo>
                  <a:pt x="127" y="10"/>
                  <a:pt x="125" y="9"/>
                  <a:pt x="123" y="8"/>
                </a:cubicBezTo>
                <a:cubicBezTo>
                  <a:pt x="121" y="7"/>
                  <a:pt x="119" y="7"/>
                  <a:pt x="117" y="7"/>
                </a:cubicBezTo>
                <a:cubicBezTo>
                  <a:pt x="115" y="7"/>
                  <a:pt x="113" y="7"/>
                  <a:pt x="111" y="8"/>
                </a:cubicBezTo>
                <a:cubicBezTo>
                  <a:pt x="110" y="9"/>
                  <a:pt x="108" y="10"/>
                  <a:pt x="107" y="12"/>
                </a:cubicBezTo>
                <a:cubicBezTo>
                  <a:pt x="105" y="13"/>
                  <a:pt x="104" y="15"/>
                  <a:pt x="103" y="16"/>
                </a:cubicBezTo>
                <a:cubicBezTo>
                  <a:pt x="103" y="18"/>
                  <a:pt x="102" y="20"/>
                  <a:pt x="102" y="22"/>
                </a:cubicBezTo>
                <a:cubicBezTo>
                  <a:pt x="102" y="25"/>
                  <a:pt x="103" y="27"/>
                  <a:pt x="103" y="28"/>
                </a:cubicBezTo>
                <a:cubicBezTo>
                  <a:pt x="104" y="30"/>
                  <a:pt x="105" y="32"/>
                  <a:pt x="107" y="33"/>
                </a:cubicBezTo>
                <a:cubicBezTo>
                  <a:pt x="108" y="35"/>
                  <a:pt x="110" y="36"/>
                  <a:pt x="111" y="36"/>
                </a:cubicBezTo>
                <a:cubicBezTo>
                  <a:pt x="113" y="37"/>
                  <a:pt x="115" y="38"/>
                  <a:pt x="117" y="38"/>
                </a:cubicBezTo>
                <a:cubicBezTo>
                  <a:pt x="119" y="38"/>
                  <a:pt x="121" y="37"/>
                  <a:pt x="123" y="36"/>
                </a:cubicBezTo>
                <a:cubicBezTo>
                  <a:pt x="125" y="36"/>
                  <a:pt x="127" y="35"/>
                  <a:pt x="128" y="33"/>
                </a:cubicBezTo>
                <a:cubicBezTo>
                  <a:pt x="129" y="32"/>
                  <a:pt x="131" y="30"/>
                  <a:pt x="131" y="28"/>
                </a:cubicBezTo>
                <a:cubicBezTo>
                  <a:pt x="132" y="27"/>
                  <a:pt x="133" y="25"/>
                  <a:pt x="133" y="22"/>
                </a:cubicBezTo>
                <a:cubicBezTo>
                  <a:pt x="133" y="20"/>
                  <a:pt x="132" y="18"/>
                  <a:pt x="131" y="16"/>
                </a:cubicBezTo>
                <a:close/>
                <a:moveTo>
                  <a:pt x="111" y="103"/>
                </a:moveTo>
                <a:cubicBezTo>
                  <a:pt x="110" y="103"/>
                  <a:pt x="108" y="105"/>
                  <a:pt x="107" y="106"/>
                </a:cubicBezTo>
                <a:cubicBezTo>
                  <a:pt x="105" y="107"/>
                  <a:pt x="104" y="109"/>
                  <a:pt x="103" y="111"/>
                </a:cubicBezTo>
                <a:cubicBezTo>
                  <a:pt x="103" y="113"/>
                  <a:pt x="102" y="115"/>
                  <a:pt x="102" y="117"/>
                </a:cubicBezTo>
                <a:cubicBezTo>
                  <a:pt x="102" y="119"/>
                  <a:pt x="103" y="121"/>
                  <a:pt x="103" y="123"/>
                </a:cubicBezTo>
                <a:cubicBezTo>
                  <a:pt x="104" y="125"/>
                  <a:pt x="105" y="126"/>
                  <a:pt x="107" y="127"/>
                </a:cubicBezTo>
                <a:cubicBezTo>
                  <a:pt x="108" y="129"/>
                  <a:pt x="110" y="130"/>
                  <a:pt x="111" y="131"/>
                </a:cubicBezTo>
                <a:cubicBezTo>
                  <a:pt x="113" y="132"/>
                  <a:pt x="115" y="132"/>
                  <a:pt x="117" y="132"/>
                </a:cubicBezTo>
                <a:cubicBezTo>
                  <a:pt x="119" y="132"/>
                  <a:pt x="121" y="132"/>
                  <a:pt x="123" y="131"/>
                </a:cubicBezTo>
                <a:cubicBezTo>
                  <a:pt x="125" y="130"/>
                  <a:pt x="127" y="129"/>
                  <a:pt x="128" y="127"/>
                </a:cubicBezTo>
                <a:cubicBezTo>
                  <a:pt x="129" y="126"/>
                  <a:pt x="131" y="125"/>
                  <a:pt x="131" y="123"/>
                </a:cubicBezTo>
                <a:cubicBezTo>
                  <a:pt x="132" y="121"/>
                  <a:pt x="133" y="119"/>
                  <a:pt x="133" y="117"/>
                </a:cubicBezTo>
                <a:cubicBezTo>
                  <a:pt x="133" y="115"/>
                  <a:pt x="132" y="113"/>
                  <a:pt x="131" y="111"/>
                </a:cubicBezTo>
                <a:cubicBezTo>
                  <a:pt x="131" y="109"/>
                  <a:pt x="129" y="107"/>
                  <a:pt x="128" y="106"/>
                </a:cubicBezTo>
                <a:cubicBezTo>
                  <a:pt x="127" y="105"/>
                  <a:pt x="125" y="103"/>
                  <a:pt x="123" y="103"/>
                </a:cubicBezTo>
                <a:cubicBezTo>
                  <a:pt x="121" y="102"/>
                  <a:pt x="119" y="101"/>
                  <a:pt x="117" y="101"/>
                </a:cubicBezTo>
                <a:cubicBezTo>
                  <a:pt x="115" y="101"/>
                  <a:pt x="113" y="102"/>
                  <a:pt x="111" y="103"/>
                </a:cubicBezTo>
                <a:close/>
                <a:moveTo>
                  <a:pt x="103" y="217"/>
                </a:moveTo>
                <a:cubicBezTo>
                  <a:pt x="104" y="218"/>
                  <a:pt x="105" y="220"/>
                  <a:pt x="107" y="221"/>
                </a:cubicBezTo>
                <a:cubicBezTo>
                  <a:pt x="108" y="223"/>
                  <a:pt x="110" y="224"/>
                  <a:pt x="111" y="225"/>
                </a:cubicBezTo>
                <a:cubicBezTo>
                  <a:pt x="113" y="226"/>
                  <a:pt x="115" y="226"/>
                  <a:pt x="117" y="226"/>
                </a:cubicBezTo>
                <a:cubicBezTo>
                  <a:pt x="119" y="226"/>
                  <a:pt x="121" y="226"/>
                  <a:pt x="123" y="225"/>
                </a:cubicBezTo>
                <a:cubicBezTo>
                  <a:pt x="125" y="224"/>
                  <a:pt x="127" y="223"/>
                  <a:pt x="128" y="221"/>
                </a:cubicBezTo>
                <a:cubicBezTo>
                  <a:pt x="129" y="220"/>
                  <a:pt x="131" y="218"/>
                  <a:pt x="131" y="217"/>
                </a:cubicBezTo>
                <a:cubicBezTo>
                  <a:pt x="132" y="215"/>
                  <a:pt x="133" y="213"/>
                  <a:pt x="133" y="211"/>
                </a:cubicBezTo>
                <a:cubicBezTo>
                  <a:pt x="133" y="208"/>
                  <a:pt x="132" y="207"/>
                  <a:pt x="131" y="205"/>
                </a:cubicBezTo>
                <a:cubicBezTo>
                  <a:pt x="131" y="203"/>
                  <a:pt x="129" y="201"/>
                  <a:pt x="128" y="200"/>
                </a:cubicBezTo>
                <a:cubicBezTo>
                  <a:pt x="127" y="198"/>
                  <a:pt x="125" y="197"/>
                  <a:pt x="123" y="197"/>
                </a:cubicBezTo>
                <a:cubicBezTo>
                  <a:pt x="121" y="196"/>
                  <a:pt x="119" y="195"/>
                  <a:pt x="117" y="195"/>
                </a:cubicBezTo>
                <a:cubicBezTo>
                  <a:pt x="115" y="195"/>
                  <a:pt x="113" y="196"/>
                  <a:pt x="111" y="197"/>
                </a:cubicBezTo>
                <a:cubicBezTo>
                  <a:pt x="110" y="197"/>
                  <a:pt x="108" y="198"/>
                  <a:pt x="107" y="200"/>
                </a:cubicBezTo>
                <a:cubicBezTo>
                  <a:pt x="105" y="201"/>
                  <a:pt x="104" y="203"/>
                  <a:pt x="103" y="205"/>
                </a:cubicBezTo>
                <a:cubicBezTo>
                  <a:pt x="103" y="207"/>
                  <a:pt x="102" y="208"/>
                  <a:pt x="102" y="211"/>
                </a:cubicBezTo>
                <a:cubicBezTo>
                  <a:pt x="102" y="213"/>
                  <a:pt x="103" y="215"/>
                  <a:pt x="103" y="217"/>
                </a:cubicBezTo>
                <a:close/>
                <a:moveTo>
                  <a:pt x="173" y="143"/>
                </a:moveTo>
                <a:cubicBezTo>
                  <a:pt x="176" y="144"/>
                  <a:pt x="178" y="146"/>
                  <a:pt x="180" y="148"/>
                </a:cubicBezTo>
                <a:cubicBezTo>
                  <a:pt x="182" y="150"/>
                  <a:pt x="184" y="152"/>
                  <a:pt x="185" y="155"/>
                </a:cubicBezTo>
                <a:cubicBezTo>
                  <a:pt x="186" y="158"/>
                  <a:pt x="187" y="161"/>
                  <a:pt x="187" y="164"/>
                </a:cubicBezTo>
                <a:cubicBezTo>
                  <a:pt x="187" y="167"/>
                  <a:pt x="186" y="170"/>
                  <a:pt x="185" y="173"/>
                </a:cubicBezTo>
                <a:cubicBezTo>
                  <a:pt x="184" y="175"/>
                  <a:pt x="182" y="178"/>
                  <a:pt x="180" y="180"/>
                </a:cubicBezTo>
                <a:cubicBezTo>
                  <a:pt x="178" y="182"/>
                  <a:pt x="176" y="184"/>
                  <a:pt x="173" y="185"/>
                </a:cubicBezTo>
                <a:cubicBezTo>
                  <a:pt x="170" y="186"/>
                  <a:pt x="167" y="187"/>
                  <a:pt x="164" y="187"/>
                </a:cubicBezTo>
                <a:cubicBezTo>
                  <a:pt x="161" y="187"/>
                  <a:pt x="158" y="186"/>
                  <a:pt x="155" y="185"/>
                </a:cubicBezTo>
                <a:cubicBezTo>
                  <a:pt x="152" y="184"/>
                  <a:pt x="150" y="182"/>
                  <a:pt x="148" y="180"/>
                </a:cubicBezTo>
                <a:cubicBezTo>
                  <a:pt x="146" y="178"/>
                  <a:pt x="144" y="175"/>
                  <a:pt x="143" y="173"/>
                </a:cubicBezTo>
                <a:cubicBezTo>
                  <a:pt x="142" y="170"/>
                  <a:pt x="141" y="167"/>
                  <a:pt x="141" y="164"/>
                </a:cubicBezTo>
                <a:cubicBezTo>
                  <a:pt x="141" y="161"/>
                  <a:pt x="142" y="158"/>
                  <a:pt x="143" y="155"/>
                </a:cubicBezTo>
                <a:cubicBezTo>
                  <a:pt x="144" y="152"/>
                  <a:pt x="146" y="150"/>
                  <a:pt x="148" y="148"/>
                </a:cubicBezTo>
                <a:cubicBezTo>
                  <a:pt x="150" y="146"/>
                  <a:pt x="152" y="144"/>
                  <a:pt x="155" y="143"/>
                </a:cubicBezTo>
                <a:cubicBezTo>
                  <a:pt x="158" y="142"/>
                  <a:pt x="161" y="141"/>
                  <a:pt x="164" y="141"/>
                </a:cubicBezTo>
                <a:cubicBezTo>
                  <a:pt x="167" y="141"/>
                  <a:pt x="170" y="142"/>
                  <a:pt x="173" y="143"/>
                </a:cubicBezTo>
                <a:close/>
                <a:moveTo>
                  <a:pt x="156" y="90"/>
                </a:moveTo>
                <a:cubicBezTo>
                  <a:pt x="153" y="89"/>
                  <a:pt x="150" y="87"/>
                  <a:pt x="148" y="85"/>
                </a:cubicBezTo>
                <a:cubicBezTo>
                  <a:pt x="146" y="83"/>
                  <a:pt x="145" y="81"/>
                  <a:pt x="143" y="78"/>
                </a:cubicBezTo>
                <a:cubicBezTo>
                  <a:pt x="142" y="75"/>
                  <a:pt x="142" y="72"/>
                  <a:pt x="142" y="69"/>
                </a:cubicBezTo>
                <a:cubicBezTo>
                  <a:pt x="142" y="66"/>
                  <a:pt x="142" y="63"/>
                  <a:pt x="143" y="60"/>
                </a:cubicBezTo>
                <a:cubicBezTo>
                  <a:pt x="145" y="58"/>
                  <a:pt x="146" y="55"/>
                  <a:pt x="148" y="53"/>
                </a:cubicBezTo>
                <a:cubicBezTo>
                  <a:pt x="150" y="51"/>
                  <a:pt x="153" y="49"/>
                  <a:pt x="156" y="48"/>
                </a:cubicBezTo>
                <a:cubicBezTo>
                  <a:pt x="158" y="47"/>
                  <a:pt x="161" y="46"/>
                  <a:pt x="165" y="46"/>
                </a:cubicBezTo>
                <a:cubicBezTo>
                  <a:pt x="168" y="46"/>
                  <a:pt x="171" y="47"/>
                  <a:pt x="173" y="48"/>
                </a:cubicBezTo>
                <a:cubicBezTo>
                  <a:pt x="176" y="49"/>
                  <a:pt x="179" y="51"/>
                  <a:pt x="181" y="53"/>
                </a:cubicBezTo>
                <a:cubicBezTo>
                  <a:pt x="183" y="55"/>
                  <a:pt x="184" y="58"/>
                  <a:pt x="186" y="60"/>
                </a:cubicBezTo>
                <a:cubicBezTo>
                  <a:pt x="187" y="63"/>
                  <a:pt x="187" y="66"/>
                  <a:pt x="187" y="69"/>
                </a:cubicBezTo>
                <a:cubicBezTo>
                  <a:pt x="187" y="72"/>
                  <a:pt x="187" y="75"/>
                  <a:pt x="186" y="78"/>
                </a:cubicBezTo>
                <a:cubicBezTo>
                  <a:pt x="184" y="81"/>
                  <a:pt x="183" y="83"/>
                  <a:pt x="181" y="85"/>
                </a:cubicBezTo>
                <a:cubicBezTo>
                  <a:pt x="179" y="87"/>
                  <a:pt x="176" y="89"/>
                  <a:pt x="173" y="90"/>
                </a:cubicBezTo>
                <a:cubicBezTo>
                  <a:pt x="171" y="91"/>
                  <a:pt x="168" y="92"/>
                  <a:pt x="165" y="92"/>
                </a:cubicBezTo>
                <a:cubicBezTo>
                  <a:pt x="161" y="92"/>
                  <a:pt x="158" y="91"/>
                  <a:pt x="156" y="90"/>
                </a:cubicBezTo>
                <a:close/>
                <a:moveTo>
                  <a:pt x="170" y="178"/>
                </a:moveTo>
                <a:cubicBezTo>
                  <a:pt x="172" y="177"/>
                  <a:pt x="173" y="176"/>
                  <a:pt x="175" y="175"/>
                </a:cubicBezTo>
                <a:cubicBezTo>
                  <a:pt x="176" y="173"/>
                  <a:pt x="177" y="172"/>
                  <a:pt x="178" y="170"/>
                </a:cubicBezTo>
                <a:cubicBezTo>
                  <a:pt x="179" y="168"/>
                  <a:pt x="179" y="166"/>
                  <a:pt x="179" y="164"/>
                </a:cubicBezTo>
                <a:cubicBezTo>
                  <a:pt x="179" y="162"/>
                  <a:pt x="179" y="160"/>
                  <a:pt x="178" y="158"/>
                </a:cubicBezTo>
                <a:cubicBezTo>
                  <a:pt x="177" y="156"/>
                  <a:pt x="176" y="154"/>
                  <a:pt x="175" y="153"/>
                </a:cubicBezTo>
                <a:cubicBezTo>
                  <a:pt x="173" y="152"/>
                  <a:pt x="172" y="151"/>
                  <a:pt x="170" y="150"/>
                </a:cubicBezTo>
                <a:cubicBezTo>
                  <a:pt x="168" y="149"/>
                  <a:pt x="166" y="149"/>
                  <a:pt x="164" y="149"/>
                </a:cubicBezTo>
                <a:cubicBezTo>
                  <a:pt x="162" y="149"/>
                  <a:pt x="160" y="149"/>
                  <a:pt x="158" y="150"/>
                </a:cubicBezTo>
                <a:cubicBezTo>
                  <a:pt x="156" y="151"/>
                  <a:pt x="155" y="152"/>
                  <a:pt x="153" y="153"/>
                </a:cubicBezTo>
                <a:cubicBezTo>
                  <a:pt x="152" y="154"/>
                  <a:pt x="151" y="156"/>
                  <a:pt x="150" y="158"/>
                </a:cubicBezTo>
                <a:cubicBezTo>
                  <a:pt x="149" y="160"/>
                  <a:pt x="149" y="162"/>
                  <a:pt x="149" y="164"/>
                </a:cubicBezTo>
                <a:cubicBezTo>
                  <a:pt x="149" y="166"/>
                  <a:pt x="149" y="168"/>
                  <a:pt x="150" y="170"/>
                </a:cubicBezTo>
                <a:cubicBezTo>
                  <a:pt x="151" y="172"/>
                  <a:pt x="152" y="173"/>
                  <a:pt x="153" y="175"/>
                </a:cubicBezTo>
                <a:cubicBezTo>
                  <a:pt x="155" y="176"/>
                  <a:pt x="156" y="177"/>
                  <a:pt x="158" y="178"/>
                </a:cubicBezTo>
                <a:cubicBezTo>
                  <a:pt x="160" y="179"/>
                  <a:pt x="162" y="179"/>
                  <a:pt x="164" y="179"/>
                </a:cubicBezTo>
                <a:cubicBezTo>
                  <a:pt x="166" y="179"/>
                  <a:pt x="168" y="179"/>
                  <a:pt x="170" y="178"/>
                </a:cubicBezTo>
                <a:close/>
                <a:moveTo>
                  <a:pt x="159" y="55"/>
                </a:moveTo>
                <a:cubicBezTo>
                  <a:pt x="157" y="56"/>
                  <a:pt x="155" y="57"/>
                  <a:pt x="154" y="58"/>
                </a:cubicBezTo>
                <a:cubicBezTo>
                  <a:pt x="152" y="60"/>
                  <a:pt x="151" y="61"/>
                  <a:pt x="150" y="63"/>
                </a:cubicBezTo>
                <a:cubicBezTo>
                  <a:pt x="150" y="65"/>
                  <a:pt x="149" y="67"/>
                  <a:pt x="149" y="69"/>
                </a:cubicBezTo>
                <a:cubicBezTo>
                  <a:pt x="149" y="71"/>
                  <a:pt x="150" y="73"/>
                  <a:pt x="150" y="75"/>
                </a:cubicBezTo>
                <a:cubicBezTo>
                  <a:pt x="151" y="77"/>
                  <a:pt x="152" y="79"/>
                  <a:pt x="154" y="80"/>
                </a:cubicBezTo>
                <a:cubicBezTo>
                  <a:pt x="155" y="81"/>
                  <a:pt x="157" y="82"/>
                  <a:pt x="159" y="83"/>
                </a:cubicBezTo>
                <a:cubicBezTo>
                  <a:pt x="160" y="84"/>
                  <a:pt x="162" y="84"/>
                  <a:pt x="165" y="84"/>
                </a:cubicBezTo>
                <a:cubicBezTo>
                  <a:pt x="167" y="84"/>
                  <a:pt x="169" y="84"/>
                  <a:pt x="170" y="83"/>
                </a:cubicBezTo>
                <a:cubicBezTo>
                  <a:pt x="172" y="82"/>
                  <a:pt x="174" y="81"/>
                  <a:pt x="175" y="80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79" y="73"/>
                  <a:pt x="180" y="71"/>
                  <a:pt x="180" y="69"/>
                </a:cubicBezTo>
                <a:cubicBezTo>
                  <a:pt x="180" y="67"/>
                  <a:pt x="179" y="65"/>
                  <a:pt x="179" y="63"/>
                </a:cubicBezTo>
                <a:cubicBezTo>
                  <a:pt x="178" y="61"/>
                  <a:pt x="177" y="60"/>
                  <a:pt x="175" y="58"/>
                </a:cubicBezTo>
                <a:cubicBezTo>
                  <a:pt x="174" y="57"/>
                  <a:pt x="172" y="56"/>
                  <a:pt x="170" y="55"/>
                </a:cubicBezTo>
                <a:cubicBezTo>
                  <a:pt x="169" y="54"/>
                  <a:pt x="167" y="54"/>
                  <a:pt x="165" y="54"/>
                </a:cubicBezTo>
                <a:cubicBezTo>
                  <a:pt x="162" y="54"/>
                  <a:pt x="160" y="54"/>
                  <a:pt x="159" y="55"/>
                </a:cubicBezTo>
                <a:close/>
                <a:moveTo>
                  <a:pt x="206" y="103"/>
                </a:moveTo>
                <a:cubicBezTo>
                  <a:pt x="204" y="104"/>
                  <a:pt x="202" y="105"/>
                  <a:pt x="201" y="106"/>
                </a:cubicBezTo>
                <a:cubicBezTo>
                  <a:pt x="200" y="108"/>
                  <a:pt x="198" y="109"/>
                  <a:pt x="198" y="111"/>
                </a:cubicBezTo>
                <a:cubicBezTo>
                  <a:pt x="197" y="113"/>
                  <a:pt x="196" y="115"/>
                  <a:pt x="196" y="117"/>
                </a:cubicBezTo>
                <a:cubicBezTo>
                  <a:pt x="196" y="119"/>
                  <a:pt x="197" y="121"/>
                  <a:pt x="198" y="123"/>
                </a:cubicBezTo>
                <a:cubicBezTo>
                  <a:pt x="198" y="125"/>
                  <a:pt x="200" y="126"/>
                  <a:pt x="201" y="128"/>
                </a:cubicBezTo>
                <a:cubicBezTo>
                  <a:pt x="202" y="129"/>
                  <a:pt x="204" y="130"/>
                  <a:pt x="206" y="131"/>
                </a:cubicBezTo>
                <a:cubicBezTo>
                  <a:pt x="208" y="132"/>
                  <a:pt x="210" y="132"/>
                  <a:pt x="212" y="132"/>
                </a:cubicBezTo>
                <a:cubicBezTo>
                  <a:pt x="214" y="132"/>
                  <a:pt x="216" y="132"/>
                  <a:pt x="218" y="131"/>
                </a:cubicBezTo>
                <a:cubicBezTo>
                  <a:pt x="219" y="130"/>
                  <a:pt x="221" y="129"/>
                  <a:pt x="222" y="128"/>
                </a:cubicBezTo>
                <a:cubicBezTo>
                  <a:pt x="224" y="126"/>
                  <a:pt x="225" y="125"/>
                  <a:pt x="226" y="123"/>
                </a:cubicBezTo>
                <a:cubicBezTo>
                  <a:pt x="226" y="121"/>
                  <a:pt x="227" y="119"/>
                  <a:pt x="227" y="117"/>
                </a:cubicBezTo>
                <a:cubicBezTo>
                  <a:pt x="227" y="115"/>
                  <a:pt x="226" y="113"/>
                  <a:pt x="226" y="111"/>
                </a:cubicBezTo>
                <a:cubicBezTo>
                  <a:pt x="225" y="109"/>
                  <a:pt x="224" y="108"/>
                  <a:pt x="222" y="106"/>
                </a:cubicBezTo>
                <a:cubicBezTo>
                  <a:pt x="221" y="105"/>
                  <a:pt x="219" y="104"/>
                  <a:pt x="218" y="103"/>
                </a:cubicBezTo>
                <a:cubicBezTo>
                  <a:pt x="216" y="102"/>
                  <a:pt x="214" y="102"/>
                  <a:pt x="212" y="102"/>
                </a:cubicBezTo>
                <a:cubicBezTo>
                  <a:pt x="210" y="102"/>
                  <a:pt x="208" y="102"/>
                  <a:pt x="206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1290847" y="3313573"/>
            <a:ext cx="201970" cy="242690"/>
          </a:xfrm>
          <a:custGeom>
            <a:pathLst>
              <a:path extrusionOk="0" h="225" w="187">
                <a:moveTo>
                  <a:pt x="157" y="142"/>
                </a:moveTo>
                <a:cubicBezTo>
                  <a:pt x="153" y="148"/>
                  <a:pt x="148" y="154"/>
                  <a:pt x="143" y="159"/>
                </a:cubicBezTo>
                <a:cubicBezTo>
                  <a:pt x="138" y="164"/>
                  <a:pt x="132" y="168"/>
                  <a:pt x="126" y="172"/>
                </a:cubicBezTo>
                <a:cubicBezTo>
                  <a:pt x="120" y="176"/>
                  <a:pt x="113" y="178"/>
                  <a:pt x="106" y="180"/>
                </a:cubicBezTo>
                <a:cubicBezTo>
                  <a:pt x="99" y="182"/>
                  <a:pt x="92" y="183"/>
                  <a:pt x="85" y="183"/>
                </a:cubicBezTo>
                <a:cubicBezTo>
                  <a:pt x="77" y="183"/>
                  <a:pt x="70" y="182"/>
                  <a:pt x="62" y="180"/>
                </a:cubicBezTo>
                <a:cubicBezTo>
                  <a:pt x="55" y="178"/>
                  <a:pt x="48" y="176"/>
                  <a:pt x="42" y="172"/>
                </a:cubicBezTo>
                <a:cubicBezTo>
                  <a:pt x="35" y="168"/>
                  <a:pt x="29" y="164"/>
                  <a:pt x="24" y="158"/>
                </a:cubicBezTo>
                <a:cubicBezTo>
                  <a:pt x="19" y="153"/>
                  <a:pt x="15" y="147"/>
                  <a:pt x="11" y="141"/>
                </a:cubicBezTo>
                <a:cubicBezTo>
                  <a:pt x="8" y="135"/>
                  <a:pt x="5" y="128"/>
                  <a:pt x="3" y="121"/>
                </a:cubicBezTo>
                <a:cubicBezTo>
                  <a:pt x="1" y="114"/>
                  <a:pt x="0" y="107"/>
                  <a:pt x="0" y="100"/>
                </a:cubicBezTo>
                <a:cubicBezTo>
                  <a:pt x="0" y="92"/>
                  <a:pt x="1" y="85"/>
                  <a:pt x="3" y="77"/>
                </a:cubicBezTo>
                <a:cubicBezTo>
                  <a:pt x="5" y="70"/>
                  <a:pt x="8" y="63"/>
                  <a:pt x="12" y="57"/>
                </a:cubicBezTo>
                <a:cubicBezTo>
                  <a:pt x="15" y="50"/>
                  <a:pt x="20" y="45"/>
                  <a:pt x="25" y="40"/>
                </a:cubicBezTo>
                <a:cubicBezTo>
                  <a:pt x="30" y="34"/>
                  <a:pt x="36" y="30"/>
                  <a:pt x="42" y="26"/>
                </a:cubicBezTo>
                <a:cubicBezTo>
                  <a:pt x="48" y="23"/>
                  <a:pt x="55" y="20"/>
                  <a:pt x="62" y="18"/>
                </a:cubicBezTo>
                <a:cubicBezTo>
                  <a:pt x="69" y="16"/>
                  <a:pt x="76" y="15"/>
                  <a:pt x="84" y="15"/>
                </a:cubicBezTo>
                <a:cubicBezTo>
                  <a:pt x="91" y="15"/>
                  <a:pt x="98" y="16"/>
                  <a:pt x="106" y="18"/>
                </a:cubicBezTo>
                <a:cubicBezTo>
                  <a:pt x="113" y="20"/>
                  <a:pt x="120" y="23"/>
                  <a:pt x="127" y="27"/>
                </a:cubicBezTo>
                <a:cubicBezTo>
                  <a:pt x="133" y="31"/>
                  <a:pt x="139" y="35"/>
                  <a:pt x="144" y="40"/>
                </a:cubicBezTo>
                <a:cubicBezTo>
                  <a:pt x="149" y="45"/>
                  <a:pt x="153" y="51"/>
                  <a:pt x="157" y="57"/>
                </a:cubicBezTo>
                <a:cubicBezTo>
                  <a:pt x="160" y="64"/>
                  <a:pt x="163" y="70"/>
                  <a:pt x="165" y="77"/>
                </a:cubicBezTo>
                <a:cubicBezTo>
                  <a:pt x="167" y="84"/>
                  <a:pt x="168" y="91"/>
                  <a:pt x="168" y="99"/>
                </a:cubicBezTo>
                <a:cubicBezTo>
                  <a:pt x="168" y="106"/>
                  <a:pt x="167" y="114"/>
                  <a:pt x="165" y="121"/>
                </a:cubicBezTo>
                <a:cubicBezTo>
                  <a:pt x="163" y="128"/>
                  <a:pt x="160" y="135"/>
                  <a:pt x="157" y="142"/>
                </a:cubicBezTo>
                <a:close/>
                <a:moveTo>
                  <a:pt x="34" y="122"/>
                </a:moveTo>
                <a:cubicBezTo>
                  <a:pt x="34" y="117"/>
                  <a:pt x="35" y="112"/>
                  <a:pt x="35" y="107"/>
                </a:cubicBezTo>
                <a:cubicBezTo>
                  <a:pt x="36" y="102"/>
                  <a:pt x="37" y="97"/>
                  <a:pt x="38" y="92"/>
                </a:cubicBezTo>
                <a:cubicBezTo>
                  <a:pt x="11" y="84"/>
                  <a:pt x="11" y="84"/>
                  <a:pt x="11" y="84"/>
                </a:cubicBezTo>
                <a:cubicBezTo>
                  <a:pt x="10" y="90"/>
                  <a:pt x="9" y="95"/>
                  <a:pt x="9" y="100"/>
                </a:cubicBezTo>
                <a:cubicBezTo>
                  <a:pt x="10" y="105"/>
                  <a:pt x="10" y="111"/>
                  <a:pt x="11" y="116"/>
                </a:cubicBezTo>
                <a:lnTo>
                  <a:pt x="34" y="122"/>
                </a:lnTo>
                <a:close/>
                <a:moveTo>
                  <a:pt x="40" y="83"/>
                </a:moveTo>
                <a:cubicBezTo>
                  <a:pt x="42" y="78"/>
                  <a:pt x="44" y="73"/>
                  <a:pt x="46" y="68"/>
                </a:cubicBezTo>
                <a:cubicBezTo>
                  <a:pt x="47" y="63"/>
                  <a:pt x="50" y="59"/>
                  <a:pt x="52" y="55"/>
                </a:cubicBezTo>
                <a:cubicBezTo>
                  <a:pt x="29" y="49"/>
                  <a:pt x="29" y="49"/>
                  <a:pt x="29" y="49"/>
                </a:cubicBezTo>
                <a:cubicBezTo>
                  <a:pt x="26" y="52"/>
                  <a:pt x="23" y="57"/>
                  <a:pt x="20" y="61"/>
                </a:cubicBezTo>
                <a:cubicBezTo>
                  <a:pt x="17" y="66"/>
                  <a:pt x="15" y="70"/>
                  <a:pt x="13" y="75"/>
                </a:cubicBezTo>
                <a:lnTo>
                  <a:pt x="40" y="83"/>
                </a:lnTo>
                <a:close/>
                <a:moveTo>
                  <a:pt x="34" y="131"/>
                </a:moveTo>
                <a:cubicBezTo>
                  <a:pt x="14" y="126"/>
                  <a:pt x="14" y="126"/>
                  <a:pt x="14" y="126"/>
                </a:cubicBezTo>
                <a:cubicBezTo>
                  <a:pt x="17" y="133"/>
                  <a:pt x="21" y="139"/>
                  <a:pt x="25" y="145"/>
                </a:cubicBezTo>
                <a:cubicBezTo>
                  <a:pt x="30" y="151"/>
                  <a:pt x="35" y="156"/>
                  <a:pt x="41" y="160"/>
                </a:cubicBezTo>
                <a:cubicBezTo>
                  <a:pt x="37" y="152"/>
                  <a:pt x="35" y="143"/>
                  <a:pt x="34" y="131"/>
                </a:cubicBezTo>
                <a:close/>
                <a:moveTo>
                  <a:pt x="57" y="47"/>
                </a:moveTo>
                <a:cubicBezTo>
                  <a:pt x="60" y="42"/>
                  <a:pt x="63" y="38"/>
                  <a:pt x="67" y="34"/>
                </a:cubicBezTo>
                <a:cubicBezTo>
                  <a:pt x="70" y="30"/>
                  <a:pt x="74" y="27"/>
                  <a:pt x="77" y="25"/>
                </a:cubicBezTo>
                <a:cubicBezTo>
                  <a:pt x="70" y="26"/>
                  <a:pt x="63" y="27"/>
                  <a:pt x="56" y="30"/>
                </a:cubicBezTo>
                <a:cubicBezTo>
                  <a:pt x="49" y="33"/>
                  <a:pt x="43" y="37"/>
                  <a:pt x="37" y="41"/>
                </a:cubicBezTo>
                <a:lnTo>
                  <a:pt x="57" y="47"/>
                </a:lnTo>
                <a:close/>
                <a:moveTo>
                  <a:pt x="78" y="103"/>
                </a:moveTo>
                <a:cubicBezTo>
                  <a:pt x="47" y="94"/>
                  <a:pt x="47" y="94"/>
                  <a:pt x="47" y="94"/>
                </a:cubicBezTo>
                <a:cubicBezTo>
                  <a:pt x="46" y="99"/>
                  <a:pt x="45" y="104"/>
                  <a:pt x="45" y="109"/>
                </a:cubicBezTo>
                <a:cubicBezTo>
                  <a:pt x="44" y="115"/>
                  <a:pt x="44" y="120"/>
                  <a:pt x="44" y="124"/>
                </a:cubicBezTo>
                <a:cubicBezTo>
                  <a:pt x="71" y="131"/>
                  <a:pt x="71" y="131"/>
                  <a:pt x="71" y="131"/>
                </a:cubicBezTo>
                <a:lnTo>
                  <a:pt x="78" y="103"/>
                </a:lnTo>
                <a:close/>
                <a:moveTo>
                  <a:pt x="68" y="141"/>
                </a:moveTo>
                <a:cubicBezTo>
                  <a:pt x="45" y="134"/>
                  <a:pt x="45" y="134"/>
                  <a:pt x="45" y="134"/>
                </a:cubicBezTo>
                <a:cubicBezTo>
                  <a:pt x="45" y="138"/>
                  <a:pt x="46" y="142"/>
                  <a:pt x="47" y="146"/>
                </a:cubicBezTo>
                <a:cubicBezTo>
                  <a:pt x="48" y="150"/>
                  <a:pt x="49" y="153"/>
                  <a:pt x="50" y="156"/>
                </a:cubicBezTo>
                <a:cubicBezTo>
                  <a:pt x="52" y="159"/>
                  <a:pt x="53" y="162"/>
                  <a:pt x="55" y="164"/>
                </a:cubicBezTo>
                <a:cubicBezTo>
                  <a:pt x="57" y="166"/>
                  <a:pt x="59" y="168"/>
                  <a:pt x="61" y="170"/>
                </a:cubicBezTo>
                <a:lnTo>
                  <a:pt x="68" y="141"/>
                </a:lnTo>
                <a:close/>
                <a:moveTo>
                  <a:pt x="62" y="58"/>
                </a:moveTo>
                <a:cubicBezTo>
                  <a:pt x="59" y="62"/>
                  <a:pt x="57" y="66"/>
                  <a:pt x="55" y="71"/>
                </a:cubicBezTo>
                <a:cubicBezTo>
                  <a:pt x="53" y="75"/>
                  <a:pt x="51" y="80"/>
                  <a:pt x="49" y="85"/>
                </a:cubicBezTo>
                <a:cubicBezTo>
                  <a:pt x="81" y="94"/>
                  <a:pt x="81" y="94"/>
                  <a:pt x="81" y="94"/>
                </a:cubicBezTo>
                <a:cubicBezTo>
                  <a:pt x="89" y="65"/>
                  <a:pt x="89" y="65"/>
                  <a:pt x="89" y="65"/>
                </a:cubicBezTo>
                <a:lnTo>
                  <a:pt x="62" y="58"/>
                </a:lnTo>
                <a:close/>
                <a:moveTo>
                  <a:pt x="171" y="154"/>
                </a:moveTo>
                <a:cubicBezTo>
                  <a:pt x="166" y="163"/>
                  <a:pt x="159" y="170"/>
                  <a:pt x="152" y="177"/>
                </a:cubicBezTo>
                <a:cubicBezTo>
                  <a:pt x="144" y="183"/>
                  <a:pt x="136" y="188"/>
                  <a:pt x="127" y="193"/>
                </a:cubicBezTo>
                <a:cubicBezTo>
                  <a:pt x="118" y="197"/>
                  <a:pt x="109" y="199"/>
                  <a:pt x="99" y="201"/>
                </a:cubicBezTo>
                <a:cubicBezTo>
                  <a:pt x="99" y="214"/>
                  <a:pt x="99" y="214"/>
                  <a:pt x="99" y="214"/>
                </a:cubicBezTo>
                <a:cubicBezTo>
                  <a:pt x="125" y="214"/>
                  <a:pt x="125" y="214"/>
                  <a:pt x="125" y="214"/>
                </a:cubicBezTo>
                <a:cubicBezTo>
                  <a:pt x="125" y="225"/>
                  <a:pt x="125" y="225"/>
                  <a:pt x="125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2" y="214"/>
                  <a:pt x="62" y="214"/>
                  <a:pt x="62" y="214"/>
                </a:cubicBezTo>
                <a:cubicBezTo>
                  <a:pt x="88" y="214"/>
                  <a:pt x="88" y="214"/>
                  <a:pt x="88" y="214"/>
                </a:cubicBezTo>
                <a:cubicBezTo>
                  <a:pt x="88" y="202"/>
                  <a:pt x="88" y="202"/>
                  <a:pt x="88" y="202"/>
                </a:cubicBezTo>
                <a:cubicBezTo>
                  <a:pt x="83" y="202"/>
                  <a:pt x="78" y="202"/>
                  <a:pt x="73" y="201"/>
                </a:cubicBezTo>
                <a:cubicBezTo>
                  <a:pt x="68" y="201"/>
                  <a:pt x="63" y="200"/>
                  <a:pt x="57" y="199"/>
                </a:cubicBezTo>
                <a:cubicBezTo>
                  <a:pt x="60" y="189"/>
                  <a:pt x="60" y="189"/>
                  <a:pt x="60" y="189"/>
                </a:cubicBezTo>
                <a:cubicBezTo>
                  <a:pt x="68" y="192"/>
                  <a:pt x="76" y="193"/>
                  <a:pt x="85" y="193"/>
                </a:cubicBezTo>
                <a:cubicBezTo>
                  <a:pt x="93" y="193"/>
                  <a:pt x="101" y="191"/>
                  <a:pt x="109" y="189"/>
                </a:cubicBezTo>
                <a:cubicBezTo>
                  <a:pt x="117" y="187"/>
                  <a:pt x="124" y="184"/>
                  <a:pt x="131" y="180"/>
                </a:cubicBezTo>
                <a:cubicBezTo>
                  <a:pt x="138" y="176"/>
                  <a:pt x="144" y="171"/>
                  <a:pt x="150" y="166"/>
                </a:cubicBezTo>
                <a:cubicBezTo>
                  <a:pt x="156" y="160"/>
                  <a:pt x="160" y="154"/>
                  <a:pt x="165" y="147"/>
                </a:cubicBezTo>
                <a:cubicBezTo>
                  <a:pt x="169" y="139"/>
                  <a:pt x="172" y="132"/>
                  <a:pt x="174" y="123"/>
                </a:cubicBezTo>
                <a:cubicBezTo>
                  <a:pt x="177" y="115"/>
                  <a:pt x="178" y="107"/>
                  <a:pt x="178" y="99"/>
                </a:cubicBezTo>
                <a:cubicBezTo>
                  <a:pt x="177" y="90"/>
                  <a:pt x="176" y="82"/>
                  <a:pt x="174" y="75"/>
                </a:cubicBezTo>
                <a:cubicBezTo>
                  <a:pt x="172" y="67"/>
                  <a:pt x="169" y="60"/>
                  <a:pt x="165" y="53"/>
                </a:cubicBezTo>
                <a:cubicBezTo>
                  <a:pt x="161" y="46"/>
                  <a:pt x="156" y="39"/>
                  <a:pt x="151" y="34"/>
                </a:cubicBezTo>
                <a:cubicBezTo>
                  <a:pt x="145" y="28"/>
                  <a:pt x="139" y="23"/>
                  <a:pt x="131" y="19"/>
                </a:cubicBezTo>
                <a:cubicBezTo>
                  <a:pt x="124" y="15"/>
                  <a:pt x="117" y="11"/>
                  <a:pt x="108" y="9"/>
                </a:cubicBezTo>
                <a:cubicBezTo>
                  <a:pt x="111" y="0"/>
                  <a:pt x="111" y="0"/>
                  <a:pt x="111" y="0"/>
                </a:cubicBezTo>
                <a:cubicBezTo>
                  <a:pt x="120" y="3"/>
                  <a:pt x="128" y="6"/>
                  <a:pt x="136" y="11"/>
                </a:cubicBezTo>
                <a:cubicBezTo>
                  <a:pt x="144" y="15"/>
                  <a:pt x="151" y="21"/>
                  <a:pt x="157" y="27"/>
                </a:cubicBezTo>
                <a:cubicBezTo>
                  <a:pt x="163" y="33"/>
                  <a:pt x="169" y="40"/>
                  <a:pt x="173" y="48"/>
                </a:cubicBezTo>
                <a:cubicBezTo>
                  <a:pt x="178" y="56"/>
                  <a:pt x="181" y="64"/>
                  <a:pt x="183" y="72"/>
                </a:cubicBezTo>
                <a:cubicBezTo>
                  <a:pt x="186" y="81"/>
                  <a:pt x="187" y="89"/>
                  <a:pt x="187" y="99"/>
                </a:cubicBezTo>
                <a:cubicBezTo>
                  <a:pt x="187" y="108"/>
                  <a:pt x="186" y="117"/>
                  <a:pt x="183" y="126"/>
                </a:cubicBezTo>
                <a:cubicBezTo>
                  <a:pt x="181" y="136"/>
                  <a:pt x="177" y="146"/>
                  <a:pt x="171" y="154"/>
                </a:cubicBezTo>
                <a:close/>
                <a:moveTo>
                  <a:pt x="91" y="56"/>
                </a:moveTo>
                <a:cubicBezTo>
                  <a:pt x="99" y="27"/>
                  <a:pt x="99" y="27"/>
                  <a:pt x="99" y="27"/>
                </a:cubicBezTo>
                <a:cubicBezTo>
                  <a:pt x="96" y="27"/>
                  <a:pt x="94" y="27"/>
                  <a:pt x="91" y="29"/>
                </a:cubicBezTo>
                <a:cubicBezTo>
                  <a:pt x="89" y="30"/>
                  <a:pt x="86" y="31"/>
                  <a:pt x="83" y="33"/>
                </a:cubicBezTo>
                <a:cubicBezTo>
                  <a:pt x="81" y="35"/>
                  <a:pt x="78" y="38"/>
                  <a:pt x="75" y="40"/>
                </a:cubicBezTo>
                <a:cubicBezTo>
                  <a:pt x="73" y="43"/>
                  <a:pt x="70" y="46"/>
                  <a:pt x="68" y="49"/>
                </a:cubicBezTo>
                <a:lnTo>
                  <a:pt x="91" y="56"/>
                </a:lnTo>
                <a:close/>
                <a:moveTo>
                  <a:pt x="77" y="143"/>
                </a:moveTo>
                <a:cubicBezTo>
                  <a:pt x="70" y="172"/>
                  <a:pt x="70" y="172"/>
                  <a:pt x="70" y="172"/>
                </a:cubicBezTo>
                <a:cubicBezTo>
                  <a:pt x="74" y="172"/>
                  <a:pt x="80" y="169"/>
                  <a:pt x="85" y="165"/>
                </a:cubicBezTo>
                <a:cubicBezTo>
                  <a:pt x="90" y="161"/>
                  <a:pt x="96" y="156"/>
                  <a:pt x="101" y="149"/>
                </a:cubicBezTo>
                <a:lnTo>
                  <a:pt x="77" y="143"/>
                </a:lnTo>
                <a:close/>
                <a:moveTo>
                  <a:pt x="80" y="134"/>
                </a:moveTo>
                <a:cubicBezTo>
                  <a:pt x="106" y="141"/>
                  <a:pt x="106" y="141"/>
                  <a:pt x="106" y="141"/>
                </a:cubicBezTo>
                <a:cubicBezTo>
                  <a:pt x="109" y="137"/>
                  <a:pt x="111" y="132"/>
                  <a:pt x="113" y="128"/>
                </a:cubicBezTo>
                <a:cubicBezTo>
                  <a:pt x="115" y="123"/>
                  <a:pt x="117" y="118"/>
                  <a:pt x="119" y="113"/>
                </a:cubicBezTo>
                <a:cubicBezTo>
                  <a:pt x="87" y="105"/>
                  <a:pt x="87" y="105"/>
                  <a:pt x="87" y="105"/>
                </a:cubicBezTo>
                <a:lnTo>
                  <a:pt x="80" y="134"/>
                </a:lnTo>
                <a:close/>
                <a:moveTo>
                  <a:pt x="90" y="96"/>
                </a:moveTo>
                <a:cubicBezTo>
                  <a:pt x="121" y="104"/>
                  <a:pt x="121" y="104"/>
                  <a:pt x="121" y="104"/>
                </a:cubicBezTo>
                <a:cubicBezTo>
                  <a:pt x="124" y="94"/>
                  <a:pt x="125" y="84"/>
                  <a:pt x="124" y="74"/>
                </a:cubicBezTo>
                <a:cubicBezTo>
                  <a:pt x="98" y="67"/>
                  <a:pt x="98" y="67"/>
                  <a:pt x="98" y="67"/>
                </a:cubicBezTo>
                <a:lnTo>
                  <a:pt x="90" y="96"/>
                </a:lnTo>
                <a:close/>
                <a:moveTo>
                  <a:pt x="111" y="152"/>
                </a:moveTo>
                <a:cubicBezTo>
                  <a:pt x="108" y="157"/>
                  <a:pt x="105" y="161"/>
                  <a:pt x="101" y="164"/>
                </a:cubicBezTo>
                <a:cubicBezTo>
                  <a:pt x="98" y="168"/>
                  <a:pt x="94" y="171"/>
                  <a:pt x="91" y="174"/>
                </a:cubicBezTo>
                <a:cubicBezTo>
                  <a:pt x="98" y="173"/>
                  <a:pt x="105" y="171"/>
                  <a:pt x="112" y="168"/>
                </a:cubicBezTo>
                <a:cubicBezTo>
                  <a:pt x="119" y="166"/>
                  <a:pt x="125" y="162"/>
                  <a:pt x="131" y="157"/>
                </a:cubicBezTo>
                <a:lnTo>
                  <a:pt x="111" y="152"/>
                </a:lnTo>
                <a:close/>
                <a:moveTo>
                  <a:pt x="100" y="58"/>
                </a:moveTo>
                <a:cubicBezTo>
                  <a:pt x="123" y="64"/>
                  <a:pt x="123" y="64"/>
                  <a:pt x="123" y="64"/>
                </a:cubicBezTo>
                <a:cubicBezTo>
                  <a:pt x="123" y="60"/>
                  <a:pt x="122" y="56"/>
                  <a:pt x="121" y="53"/>
                </a:cubicBezTo>
                <a:cubicBezTo>
                  <a:pt x="120" y="49"/>
                  <a:pt x="119" y="46"/>
                  <a:pt x="118" y="42"/>
                </a:cubicBezTo>
                <a:cubicBezTo>
                  <a:pt x="117" y="39"/>
                  <a:pt x="115" y="37"/>
                  <a:pt x="113" y="34"/>
                </a:cubicBezTo>
                <a:cubicBezTo>
                  <a:pt x="112" y="32"/>
                  <a:pt x="110" y="30"/>
                  <a:pt x="108" y="29"/>
                </a:cubicBezTo>
                <a:lnTo>
                  <a:pt x="100" y="58"/>
                </a:lnTo>
                <a:close/>
                <a:moveTo>
                  <a:pt x="128" y="116"/>
                </a:moveTo>
                <a:cubicBezTo>
                  <a:pt x="126" y="121"/>
                  <a:pt x="125" y="126"/>
                  <a:pt x="123" y="131"/>
                </a:cubicBezTo>
                <a:cubicBezTo>
                  <a:pt x="121" y="135"/>
                  <a:pt x="119" y="140"/>
                  <a:pt x="116" y="144"/>
                </a:cubicBezTo>
                <a:cubicBezTo>
                  <a:pt x="139" y="150"/>
                  <a:pt x="139" y="150"/>
                  <a:pt x="139" y="150"/>
                </a:cubicBezTo>
                <a:cubicBezTo>
                  <a:pt x="143" y="146"/>
                  <a:pt x="146" y="142"/>
                  <a:pt x="148" y="137"/>
                </a:cubicBezTo>
                <a:cubicBezTo>
                  <a:pt x="151" y="133"/>
                  <a:pt x="153" y="128"/>
                  <a:pt x="155" y="123"/>
                </a:cubicBezTo>
                <a:lnTo>
                  <a:pt x="128" y="116"/>
                </a:lnTo>
                <a:close/>
                <a:moveTo>
                  <a:pt x="134" y="67"/>
                </a:moveTo>
                <a:cubicBezTo>
                  <a:pt x="154" y="72"/>
                  <a:pt x="154" y="72"/>
                  <a:pt x="154" y="72"/>
                </a:cubicBezTo>
                <a:cubicBezTo>
                  <a:pt x="151" y="65"/>
                  <a:pt x="148" y="59"/>
                  <a:pt x="143" y="53"/>
                </a:cubicBezTo>
                <a:cubicBezTo>
                  <a:pt x="138" y="47"/>
                  <a:pt x="133" y="42"/>
                  <a:pt x="127" y="38"/>
                </a:cubicBezTo>
                <a:cubicBezTo>
                  <a:pt x="131" y="46"/>
                  <a:pt x="133" y="56"/>
                  <a:pt x="134" y="67"/>
                </a:cubicBezTo>
                <a:close/>
                <a:moveTo>
                  <a:pt x="134" y="77"/>
                </a:moveTo>
                <a:cubicBezTo>
                  <a:pt x="134" y="82"/>
                  <a:pt x="134" y="86"/>
                  <a:pt x="133" y="92"/>
                </a:cubicBezTo>
                <a:cubicBezTo>
                  <a:pt x="133" y="97"/>
                  <a:pt x="132" y="102"/>
                  <a:pt x="130" y="107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8" y="109"/>
                  <a:pt x="159" y="103"/>
                  <a:pt x="159" y="98"/>
                </a:cubicBezTo>
                <a:cubicBezTo>
                  <a:pt x="159" y="93"/>
                  <a:pt x="158" y="88"/>
                  <a:pt x="157" y="83"/>
                </a:cubicBezTo>
                <a:lnTo>
                  <a:pt x="134" y="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1663839" y="3320088"/>
            <a:ext cx="223145" cy="224773"/>
          </a:xfrm>
          <a:custGeom>
            <a:pathLst>
              <a:path extrusionOk="0" h="209" w="208">
                <a:moveTo>
                  <a:pt x="76" y="205"/>
                </a:moveTo>
                <a:cubicBezTo>
                  <a:pt x="68" y="202"/>
                  <a:pt x="59" y="199"/>
                  <a:pt x="52" y="194"/>
                </a:cubicBezTo>
                <a:cubicBezTo>
                  <a:pt x="44" y="190"/>
                  <a:pt x="37" y="184"/>
                  <a:pt x="30" y="178"/>
                </a:cubicBezTo>
                <a:cubicBezTo>
                  <a:pt x="24" y="172"/>
                  <a:pt x="19" y="165"/>
                  <a:pt x="14" y="157"/>
                </a:cubicBezTo>
                <a:cubicBezTo>
                  <a:pt x="10" y="149"/>
                  <a:pt x="6" y="141"/>
                  <a:pt x="4" y="132"/>
                </a:cubicBezTo>
                <a:cubicBezTo>
                  <a:pt x="1" y="123"/>
                  <a:pt x="0" y="114"/>
                  <a:pt x="0" y="105"/>
                </a:cubicBezTo>
                <a:cubicBezTo>
                  <a:pt x="0" y="95"/>
                  <a:pt x="1" y="86"/>
                  <a:pt x="4" y="77"/>
                </a:cubicBezTo>
                <a:cubicBezTo>
                  <a:pt x="6" y="68"/>
                  <a:pt x="10" y="60"/>
                  <a:pt x="14" y="52"/>
                </a:cubicBezTo>
                <a:cubicBezTo>
                  <a:pt x="19" y="44"/>
                  <a:pt x="24" y="37"/>
                  <a:pt x="30" y="31"/>
                </a:cubicBezTo>
                <a:cubicBezTo>
                  <a:pt x="37" y="25"/>
                  <a:pt x="44" y="19"/>
                  <a:pt x="52" y="15"/>
                </a:cubicBezTo>
                <a:cubicBezTo>
                  <a:pt x="59" y="10"/>
                  <a:pt x="68" y="7"/>
                  <a:pt x="76" y="4"/>
                </a:cubicBezTo>
                <a:cubicBezTo>
                  <a:pt x="85" y="2"/>
                  <a:pt x="94" y="0"/>
                  <a:pt x="104" y="0"/>
                </a:cubicBezTo>
                <a:cubicBezTo>
                  <a:pt x="114" y="0"/>
                  <a:pt x="123" y="2"/>
                  <a:pt x="132" y="4"/>
                </a:cubicBezTo>
                <a:cubicBezTo>
                  <a:pt x="141" y="7"/>
                  <a:pt x="149" y="10"/>
                  <a:pt x="157" y="15"/>
                </a:cubicBezTo>
                <a:cubicBezTo>
                  <a:pt x="164" y="19"/>
                  <a:pt x="171" y="25"/>
                  <a:pt x="178" y="31"/>
                </a:cubicBezTo>
                <a:cubicBezTo>
                  <a:pt x="184" y="37"/>
                  <a:pt x="189" y="44"/>
                  <a:pt x="194" y="52"/>
                </a:cubicBezTo>
                <a:cubicBezTo>
                  <a:pt x="198" y="60"/>
                  <a:pt x="202" y="68"/>
                  <a:pt x="204" y="77"/>
                </a:cubicBezTo>
                <a:cubicBezTo>
                  <a:pt x="207" y="86"/>
                  <a:pt x="208" y="95"/>
                  <a:pt x="208" y="105"/>
                </a:cubicBezTo>
                <a:cubicBezTo>
                  <a:pt x="208" y="114"/>
                  <a:pt x="207" y="123"/>
                  <a:pt x="204" y="132"/>
                </a:cubicBezTo>
                <a:cubicBezTo>
                  <a:pt x="202" y="141"/>
                  <a:pt x="198" y="149"/>
                  <a:pt x="194" y="157"/>
                </a:cubicBezTo>
                <a:cubicBezTo>
                  <a:pt x="189" y="165"/>
                  <a:pt x="184" y="172"/>
                  <a:pt x="178" y="178"/>
                </a:cubicBezTo>
                <a:cubicBezTo>
                  <a:pt x="171" y="184"/>
                  <a:pt x="164" y="190"/>
                  <a:pt x="157" y="194"/>
                </a:cubicBezTo>
                <a:cubicBezTo>
                  <a:pt x="149" y="199"/>
                  <a:pt x="141" y="202"/>
                  <a:pt x="132" y="205"/>
                </a:cubicBezTo>
                <a:cubicBezTo>
                  <a:pt x="123" y="207"/>
                  <a:pt x="114" y="209"/>
                  <a:pt x="104" y="209"/>
                </a:cubicBezTo>
                <a:cubicBezTo>
                  <a:pt x="94" y="209"/>
                  <a:pt x="85" y="207"/>
                  <a:pt x="76" y="205"/>
                </a:cubicBezTo>
                <a:close/>
                <a:moveTo>
                  <a:pt x="47" y="100"/>
                </a:moveTo>
                <a:cubicBezTo>
                  <a:pt x="47" y="93"/>
                  <a:pt x="48" y="86"/>
                  <a:pt x="49" y="79"/>
                </a:cubicBezTo>
                <a:cubicBezTo>
                  <a:pt x="50" y="72"/>
                  <a:pt x="51" y="65"/>
                  <a:pt x="53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18" y="65"/>
                  <a:pt x="15" y="71"/>
                  <a:pt x="13" y="78"/>
                </a:cubicBezTo>
                <a:cubicBezTo>
                  <a:pt x="11" y="85"/>
                  <a:pt x="10" y="92"/>
                  <a:pt x="10" y="100"/>
                </a:cubicBezTo>
                <a:lnTo>
                  <a:pt x="47" y="100"/>
                </a:lnTo>
                <a:close/>
                <a:moveTo>
                  <a:pt x="53" y="150"/>
                </a:moveTo>
                <a:cubicBezTo>
                  <a:pt x="51" y="144"/>
                  <a:pt x="50" y="137"/>
                  <a:pt x="49" y="130"/>
                </a:cubicBezTo>
                <a:cubicBezTo>
                  <a:pt x="48" y="123"/>
                  <a:pt x="47" y="116"/>
                  <a:pt x="47" y="109"/>
                </a:cubicBezTo>
                <a:cubicBezTo>
                  <a:pt x="10" y="109"/>
                  <a:pt x="10" y="109"/>
                  <a:pt x="10" y="109"/>
                </a:cubicBezTo>
                <a:cubicBezTo>
                  <a:pt x="10" y="117"/>
                  <a:pt x="11" y="124"/>
                  <a:pt x="13" y="131"/>
                </a:cubicBezTo>
                <a:cubicBezTo>
                  <a:pt x="15" y="138"/>
                  <a:pt x="18" y="144"/>
                  <a:pt x="21" y="150"/>
                </a:cubicBezTo>
                <a:lnTo>
                  <a:pt x="53" y="150"/>
                </a:lnTo>
                <a:close/>
                <a:moveTo>
                  <a:pt x="56" y="50"/>
                </a:moveTo>
                <a:cubicBezTo>
                  <a:pt x="58" y="43"/>
                  <a:pt x="60" y="38"/>
                  <a:pt x="63" y="32"/>
                </a:cubicBezTo>
                <a:cubicBezTo>
                  <a:pt x="66" y="26"/>
                  <a:pt x="69" y="21"/>
                  <a:pt x="72" y="15"/>
                </a:cubicBezTo>
                <a:cubicBezTo>
                  <a:pt x="63" y="19"/>
                  <a:pt x="55" y="23"/>
                  <a:pt x="47" y="29"/>
                </a:cubicBezTo>
                <a:cubicBezTo>
                  <a:pt x="39" y="35"/>
                  <a:pt x="33" y="42"/>
                  <a:pt x="27" y="50"/>
                </a:cubicBezTo>
                <a:lnTo>
                  <a:pt x="56" y="50"/>
                </a:lnTo>
                <a:close/>
                <a:moveTo>
                  <a:pt x="63" y="177"/>
                </a:moveTo>
                <a:cubicBezTo>
                  <a:pt x="60" y="171"/>
                  <a:pt x="58" y="165"/>
                  <a:pt x="56" y="159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33" y="167"/>
                  <a:pt x="39" y="174"/>
                  <a:pt x="47" y="180"/>
                </a:cubicBezTo>
                <a:cubicBezTo>
                  <a:pt x="55" y="186"/>
                  <a:pt x="63" y="190"/>
                  <a:pt x="72" y="194"/>
                </a:cubicBezTo>
                <a:cubicBezTo>
                  <a:pt x="69" y="188"/>
                  <a:pt x="66" y="183"/>
                  <a:pt x="63" y="177"/>
                </a:cubicBezTo>
                <a:close/>
                <a:moveTo>
                  <a:pt x="62" y="59"/>
                </a:moveTo>
                <a:cubicBezTo>
                  <a:pt x="59" y="72"/>
                  <a:pt x="57" y="86"/>
                  <a:pt x="56" y="100"/>
                </a:cubicBezTo>
                <a:cubicBezTo>
                  <a:pt x="99" y="100"/>
                  <a:pt x="99" y="100"/>
                  <a:pt x="99" y="100"/>
                </a:cubicBezTo>
                <a:cubicBezTo>
                  <a:pt x="99" y="59"/>
                  <a:pt x="99" y="59"/>
                  <a:pt x="99" y="59"/>
                </a:cubicBezTo>
                <a:lnTo>
                  <a:pt x="62" y="59"/>
                </a:lnTo>
                <a:close/>
                <a:moveTo>
                  <a:pt x="62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23"/>
                  <a:pt x="59" y="137"/>
                  <a:pt x="62" y="150"/>
                </a:cubicBezTo>
                <a:close/>
                <a:moveTo>
                  <a:pt x="93" y="11"/>
                </a:moveTo>
                <a:cubicBezTo>
                  <a:pt x="91" y="11"/>
                  <a:pt x="89" y="11"/>
                  <a:pt x="86" y="12"/>
                </a:cubicBezTo>
                <a:cubicBezTo>
                  <a:pt x="82" y="17"/>
                  <a:pt x="78" y="23"/>
                  <a:pt x="75" y="30"/>
                </a:cubicBezTo>
                <a:cubicBezTo>
                  <a:pt x="71" y="36"/>
                  <a:pt x="68" y="43"/>
                  <a:pt x="66" y="50"/>
                </a:cubicBezTo>
                <a:cubicBezTo>
                  <a:pt x="99" y="50"/>
                  <a:pt x="99" y="50"/>
                  <a:pt x="99" y="50"/>
                </a:cubicBezTo>
                <a:cubicBezTo>
                  <a:pt x="99" y="10"/>
                  <a:pt x="99" y="10"/>
                  <a:pt x="99" y="10"/>
                </a:cubicBezTo>
                <a:cubicBezTo>
                  <a:pt x="97" y="10"/>
                  <a:pt x="95" y="10"/>
                  <a:pt x="93" y="11"/>
                </a:cubicBezTo>
                <a:close/>
                <a:moveTo>
                  <a:pt x="99" y="159"/>
                </a:moveTo>
                <a:cubicBezTo>
                  <a:pt x="66" y="159"/>
                  <a:pt x="66" y="159"/>
                  <a:pt x="66" y="159"/>
                </a:cubicBezTo>
                <a:cubicBezTo>
                  <a:pt x="68" y="166"/>
                  <a:pt x="71" y="173"/>
                  <a:pt x="75" y="179"/>
                </a:cubicBezTo>
                <a:cubicBezTo>
                  <a:pt x="78" y="186"/>
                  <a:pt x="82" y="192"/>
                  <a:pt x="86" y="197"/>
                </a:cubicBezTo>
                <a:cubicBezTo>
                  <a:pt x="89" y="198"/>
                  <a:pt x="91" y="198"/>
                  <a:pt x="93" y="198"/>
                </a:cubicBezTo>
                <a:cubicBezTo>
                  <a:pt x="95" y="199"/>
                  <a:pt x="97" y="199"/>
                  <a:pt x="99" y="199"/>
                </a:cubicBezTo>
                <a:lnTo>
                  <a:pt x="99" y="159"/>
                </a:lnTo>
                <a:close/>
                <a:moveTo>
                  <a:pt x="109" y="50"/>
                </a:moveTo>
                <a:cubicBezTo>
                  <a:pt x="140" y="50"/>
                  <a:pt x="140" y="50"/>
                  <a:pt x="140" y="50"/>
                </a:cubicBezTo>
                <a:cubicBezTo>
                  <a:pt x="138" y="42"/>
                  <a:pt x="135" y="36"/>
                  <a:pt x="131" y="29"/>
                </a:cubicBezTo>
                <a:cubicBezTo>
                  <a:pt x="127" y="23"/>
                  <a:pt x="123" y="17"/>
                  <a:pt x="119" y="11"/>
                </a:cubicBezTo>
                <a:cubicBezTo>
                  <a:pt x="116" y="11"/>
                  <a:pt x="112" y="10"/>
                  <a:pt x="109" y="10"/>
                </a:cubicBezTo>
                <a:lnTo>
                  <a:pt x="109" y="50"/>
                </a:lnTo>
                <a:close/>
                <a:moveTo>
                  <a:pt x="150" y="100"/>
                </a:moveTo>
                <a:cubicBezTo>
                  <a:pt x="149" y="86"/>
                  <a:pt x="147" y="72"/>
                  <a:pt x="143" y="59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100"/>
                  <a:pt x="109" y="100"/>
                  <a:pt x="109" y="100"/>
                </a:cubicBezTo>
                <a:lnTo>
                  <a:pt x="150" y="100"/>
                </a:lnTo>
                <a:close/>
                <a:moveTo>
                  <a:pt x="109" y="109"/>
                </a:moveTo>
                <a:cubicBezTo>
                  <a:pt x="109" y="150"/>
                  <a:pt x="109" y="150"/>
                  <a:pt x="109" y="150"/>
                </a:cubicBezTo>
                <a:cubicBezTo>
                  <a:pt x="143" y="150"/>
                  <a:pt x="143" y="150"/>
                  <a:pt x="143" y="150"/>
                </a:cubicBezTo>
                <a:cubicBezTo>
                  <a:pt x="147" y="137"/>
                  <a:pt x="149" y="123"/>
                  <a:pt x="150" y="109"/>
                </a:cubicBezTo>
                <a:lnTo>
                  <a:pt x="109" y="109"/>
                </a:lnTo>
                <a:close/>
                <a:moveTo>
                  <a:pt x="131" y="180"/>
                </a:moveTo>
                <a:cubicBezTo>
                  <a:pt x="135" y="173"/>
                  <a:pt x="138" y="167"/>
                  <a:pt x="140" y="159"/>
                </a:cubicBezTo>
                <a:cubicBezTo>
                  <a:pt x="109" y="159"/>
                  <a:pt x="109" y="159"/>
                  <a:pt x="109" y="159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12" y="199"/>
                  <a:pt x="116" y="198"/>
                  <a:pt x="119" y="198"/>
                </a:cubicBezTo>
                <a:cubicBezTo>
                  <a:pt x="123" y="192"/>
                  <a:pt x="128" y="186"/>
                  <a:pt x="131" y="180"/>
                </a:cubicBezTo>
                <a:close/>
                <a:moveTo>
                  <a:pt x="143" y="31"/>
                </a:moveTo>
                <a:cubicBezTo>
                  <a:pt x="145" y="37"/>
                  <a:pt x="148" y="43"/>
                  <a:pt x="150" y="50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175" y="41"/>
                  <a:pt x="168" y="34"/>
                  <a:pt x="160" y="28"/>
                </a:cubicBezTo>
                <a:cubicBezTo>
                  <a:pt x="152" y="22"/>
                  <a:pt x="143" y="18"/>
                  <a:pt x="133" y="14"/>
                </a:cubicBezTo>
                <a:cubicBezTo>
                  <a:pt x="136" y="20"/>
                  <a:pt x="140" y="25"/>
                  <a:pt x="143" y="31"/>
                </a:cubicBezTo>
                <a:close/>
                <a:moveTo>
                  <a:pt x="150" y="159"/>
                </a:moveTo>
                <a:cubicBezTo>
                  <a:pt x="146" y="172"/>
                  <a:pt x="140" y="184"/>
                  <a:pt x="133" y="195"/>
                </a:cubicBezTo>
                <a:cubicBezTo>
                  <a:pt x="143" y="191"/>
                  <a:pt x="152" y="187"/>
                  <a:pt x="160" y="181"/>
                </a:cubicBezTo>
                <a:cubicBezTo>
                  <a:pt x="168" y="175"/>
                  <a:pt x="175" y="168"/>
                  <a:pt x="181" y="159"/>
                </a:cubicBezTo>
                <a:lnTo>
                  <a:pt x="150" y="159"/>
                </a:lnTo>
                <a:close/>
                <a:moveTo>
                  <a:pt x="153" y="59"/>
                </a:moveTo>
                <a:cubicBezTo>
                  <a:pt x="157" y="72"/>
                  <a:pt x="159" y="86"/>
                  <a:pt x="159" y="100"/>
                </a:cubicBezTo>
                <a:cubicBezTo>
                  <a:pt x="198" y="100"/>
                  <a:pt x="198" y="100"/>
                  <a:pt x="198" y="100"/>
                </a:cubicBezTo>
                <a:cubicBezTo>
                  <a:pt x="198" y="92"/>
                  <a:pt x="197" y="85"/>
                  <a:pt x="195" y="78"/>
                </a:cubicBezTo>
                <a:cubicBezTo>
                  <a:pt x="193" y="71"/>
                  <a:pt x="190" y="65"/>
                  <a:pt x="187" y="59"/>
                </a:cubicBezTo>
                <a:lnTo>
                  <a:pt x="153" y="59"/>
                </a:lnTo>
                <a:close/>
                <a:moveTo>
                  <a:pt x="159" y="109"/>
                </a:moveTo>
                <a:cubicBezTo>
                  <a:pt x="159" y="123"/>
                  <a:pt x="157" y="137"/>
                  <a:pt x="153" y="150"/>
                </a:cubicBezTo>
                <a:cubicBezTo>
                  <a:pt x="187" y="150"/>
                  <a:pt x="187" y="150"/>
                  <a:pt x="187" y="150"/>
                </a:cubicBezTo>
                <a:cubicBezTo>
                  <a:pt x="190" y="144"/>
                  <a:pt x="193" y="138"/>
                  <a:pt x="195" y="131"/>
                </a:cubicBezTo>
                <a:cubicBezTo>
                  <a:pt x="197" y="124"/>
                  <a:pt x="198" y="117"/>
                  <a:pt x="198" y="109"/>
                </a:cubicBezTo>
                <a:lnTo>
                  <a:pt x="159" y="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2105241" y="3338005"/>
            <a:ext cx="223145" cy="201970"/>
          </a:xfrm>
          <a:custGeom>
            <a:pathLst>
              <a:path extrusionOk="0" h="187" w="208">
                <a:moveTo>
                  <a:pt x="31" y="62"/>
                </a:moveTo>
                <a:cubicBezTo>
                  <a:pt x="36" y="62"/>
                  <a:pt x="41" y="63"/>
                  <a:pt x="45" y="66"/>
                </a:cubicBezTo>
                <a:cubicBezTo>
                  <a:pt x="49" y="68"/>
                  <a:pt x="53" y="71"/>
                  <a:pt x="56" y="75"/>
                </a:cubicBezTo>
                <a:cubicBezTo>
                  <a:pt x="146" y="36"/>
                  <a:pt x="146" y="36"/>
                  <a:pt x="146" y="36"/>
                </a:cubicBezTo>
                <a:cubicBezTo>
                  <a:pt x="146" y="36"/>
                  <a:pt x="146" y="35"/>
                  <a:pt x="145" y="34"/>
                </a:cubicBezTo>
                <a:cubicBezTo>
                  <a:pt x="145" y="33"/>
                  <a:pt x="145" y="32"/>
                  <a:pt x="145" y="31"/>
                </a:cubicBezTo>
                <a:cubicBezTo>
                  <a:pt x="145" y="22"/>
                  <a:pt x="148" y="15"/>
                  <a:pt x="155" y="9"/>
                </a:cubicBezTo>
                <a:cubicBezTo>
                  <a:pt x="161" y="3"/>
                  <a:pt x="168" y="0"/>
                  <a:pt x="177" y="0"/>
                </a:cubicBezTo>
                <a:cubicBezTo>
                  <a:pt x="185" y="0"/>
                  <a:pt x="193" y="3"/>
                  <a:pt x="199" y="9"/>
                </a:cubicBezTo>
                <a:cubicBezTo>
                  <a:pt x="205" y="15"/>
                  <a:pt x="208" y="22"/>
                  <a:pt x="208" y="31"/>
                </a:cubicBezTo>
                <a:cubicBezTo>
                  <a:pt x="208" y="40"/>
                  <a:pt x="205" y="47"/>
                  <a:pt x="199" y="53"/>
                </a:cubicBezTo>
                <a:cubicBezTo>
                  <a:pt x="193" y="59"/>
                  <a:pt x="185" y="62"/>
                  <a:pt x="177" y="62"/>
                </a:cubicBezTo>
                <a:cubicBezTo>
                  <a:pt x="172" y="62"/>
                  <a:pt x="167" y="61"/>
                  <a:pt x="163" y="59"/>
                </a:cubicBezTo>
                <a:cubicBezTo>
                  <a:pt x="158" y="57"/>
                  <a:pt x="155" y="54"/>
                  <a:pt x="152" y="50"/>
                </a:cubicBezTo>
                <a:cubicBezTo>
                  <a:pt x="62" y="89"/>
                  <a:pt x="62" y="89"/>
                  <a:pt x="62" y="89"/>
                </a:cubicBezTo>
                <a:cubicBezTo>
                  <a:pt x="62" y="89"/>
                  <a:pt x="62" y="90"/>
                  <a:pt x="62" y="91"/>
                </a:cubicBezTo>
                <a:cubicBezTo>
                  <a:pt x="62" y="92"/>
                  <a:pt x="62" y="92"/>
                  <a:pt x="62" y="93"/>
                </a:cubicBezTo>
                <a:cubicBezTo>
                  <a:pt x="62" y="95"/>
                  <a:pt x="62" y="96"/>
                  <a:pt x="62" y="96"/>
                </a:cubicBezTo>
                <a:cubicBezTo>
                  <a:pt x="62" y="97"/>
                  <a:pt x="62" y="98"/>
                  <a:pt x="62" y="98"/>
                </a:cubicBezTo>
                <a:cubicBezTo>
                  <a:pt x="152" y="137"/>
                  <a:pt x="152" y="137"/>
                  <a:pt x="152" y="137"/>
                </a:cubicBezTo>
                <a:cubicBezTo>
                  <a:pt x="155" y="133"/>
                  <a:pt x="158" y="130"/>
                  <a:pt x="163" y="128"/>
                </a:cubicBezTo>
                <a:cubicBezTo>
                  <a:pt x="167" y="126"/>
                  <a:pt x="172" y="125"/>
                  <a:pt x="177" y="125"/>
                </a:cubicBezTo>
                <a:cubicBezTo>
                  <a:pt x="185" y="125"/>
                  <a:pt x="193" y="128"/>
                  <a:pt x="199" y="134"/>
                </a:cubicBezTo>
                <a:cubicBezTo>
                  <a:pt x="205" y="140"/>
                  <a:pt x="208" y="147"/>
                  <a:pt x="208" y="156"/>
                </a:cubicBezTo>
                <a:cubicBezTo>
                  <a:pt x="208" y="165"/>
                  <a:pt x="205" y="172"/>
                  <a:pt x="199" y="178"/>
                </a:cubicBezTo>
                <a:cubicBezTo>
                  <a:pt x="193" y="184"/>
                  <a:pt x="185" y="187"/>
                  <a:pt x="177" y="187"/>
                </a:cubicBezTo>
                <a:cubicBezTo>
                  <a:pt x="168" y="187"/>
                  <a:pt x="161" y="184"/>
                  <a:pt x="155" y="178"/>
                </a:cubicBezTo>
                <a:cubicBezTo>
                  <a:pt x="148" y="172"/>
                  <a:pt x="145" y="165"/>
                  <a:pt x="145" y="156"/>
                </a:cubicBezTo>
                <a:cubicBezTo>
                  <a:pt x="145" y="155"/>
                  <a:pt x="145" y="154"/>
                  <a:pt x="145" y="153"/>
                </a:cubicBezTo>
                <a:cubicBezTo>
                  <a:pt x="146" y="152"/>
                  <a:pt x="146" y="152"/>
                  <a:pt x="146" y="151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3" y="116"/>
                  <a:pt x="49" y="119"/>
                  <a:pt x="45" y="121"/>
                </a:cubicBezTo>
                <a:cubicBezTo>
                  <a:pt x="40" y="124"/>
                  <a:pt x="36" y="125"/>
                  <a:pt x="31" y="125"/>
                </a:cubicBezTo>
                <a:cubicBezTo>
                  <a:pt x="22" y="125"/>
                  <a:pt x="15" y="122"/>
                  <a:pt x="9" y="116"/>
                </a:cubicBezTo>
                <a:cubicBezTo>
                  <a:pt x="3" y="109"/>
                  <a:pt x="0" y="102"/>
                  <a:pt x="0" y="93"/>
                </a:cubicBezTo>
                <a:cubicBezTo>
                  <a:pt x="0" y="85"/>
                  <a:pt x="3" y="78"/>
                  <a:pt x="9" y="71"/>
                </a:cubicBezTo>
                <a:cubicBezTo>
                  <a:pt x="15" y="65"/>
                  <a:pt x="22" y="62"/>
                  <a:pt x="31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2417968" y="3315202"/>
            <a:ext cx="247576" cy="247576"/>
          </a:xfrm>
          <a:custGeom>
            <a:pathLst>
              <a:path extrusionOk="0" h="229" w="229">
                <a:moveTo>
                  <a:pt x="10" y="220"/>
                </a:moveTo>
                <a:cubicBezTo>
                  <a:pt x="3" y="214"/>
                  <a:pt x="0" y="206"/>
                  <a:pt x="0" y="198"/>
                </a:cubicBezTo>
                <a:cubicBezTo>
                  <a:pt x="0" y="189"/>
                  <a:pt x="3" y="182"/>
                  <a:pt x="10" y="176"/>
                </a:cubicBezTo>
                <a:cubicBezTo>
                  <a:pt x="16" y="169"/>
                  <a:pt x="23" y="166"/>
                  <a:pt x="32" y="166"/>
                </a:cubicBezTo>
                <a:cubicBezTo>
                  <a:pt x="40" y="166"/>
                  <a:pt x="48" y="169"/>
                  <a:pt x="54" y="176"/>
                </a:cubicBezTo>
                <a:cubicBezTo>
                  <a:pt x="60" y="182"/>
                  <a:pt x="63" y="189"/>
                  <a:pt x="63" y="198"/>
                </a:cubicBezTo>
                <a:cubicBezTo>
                  <a:pt x="63" y="206"/>
                  <a:pt x="60" y="214"/>
                  <a:pt x="54" y="220"/>
                </a:cubicBezTo>
                <a:cubicBezTo>
                  <a:pt x="48" y="226"/>
                  <a:pt x="40" y="229"/>
                  <a:pt x="32" y="229"/>
                </a:cubicBezTo>
                <a:cubicBezTo>
                  <a:pt x="23" y="229"/>
                  <a:pt x="16" y="226"/>
                  <a:pt x="10" y="220"/>
                </a:cubicBezTo>
                <a:close/>
                <a:moveTo>
                  <a:pt x="21" y="0"/>
                </a:moveTo>
                <a:cubicBezTo>
                  <a:pt x="35" y="0"/>
                  <a:pt x="49" y="2"/>
                  <a:pt x="63" y="4"/>
                </a:cubicBezTo>
                <a:cubicBezTo>
                  <a:pt x="77" y="7"/>
                  <a:pt x="90" y="11"/>
                  <a:pt x="102" y="17"/>
                </a:cubicBezTo>
                <a:cubicBezTo>
                  <a:pt x="114" y="22"/>
                  <a:pt x="126" y="28"/>
                  <a:pt x="137" y="36"/>
                </a:cubicBezTo>
                <a:cubicBezTo>
                  <a:pt x="149" y="43"/>
                  <a:pt x="159" y="52"/>
                  <a:pt x="168" y="61"/>
                </a:cubicBezTo>
                <a:cubicBezTo>
                  <a:pt x="177" y="70"/>
                  <a:pt x="186" y="81"/>
                  <a:pt x="194" y="92"/>
                </a:cubicBezTo>
                <a:cubicBezTo>
                  <a:pt x="201" y="103"/>
                  <a:pt x="208" y="115"/>
                  <a:pt x="213" y="127"/>
                </a:cubicBezTo>
                <a:cubicBezTo>
                  <a:pt x="218" y="140"/>
                  <a:pt x="222" y="153"/>
                  <a:pt x="225" y="166"/>
                </a:cubicBezTo>
                <a:cubicBezTo>
                  <a:pt x="228" y="180"/>
                  <a:pt x="229" y="194"/>
                  <a:pt x="229" y="208"/>
                </a:cubicBezTo>
                <a:cubicBezTo>
                  <a:pt x="188" y="208"/>
                  <a:pt x="188" y="208"/>
                  <a:pt x="188" y="208"/>
                </a:cubicBezTo>
                <a:cubicBezTo>
                  <a:pt x="188" y="193"/>
                  <a:pt x="186" y="178"/>
                  <a:pt x="182" y="164"/>
                </a:cubicBezTo>
                <a:cubicBezTo>
                  <a:pt x="178" y="149"/>
                  <a:pt x="172" y="136"/>
                  <a:pt x="165" y="124"/>
                </a:cubicBezTo>
                <a:cubicBezTo>
                  <a:pt x="158" y="112"/>
                  <a:pt x="149" y="101"/>
                  <a:pt x="139" y="90"/>
                </a:cubicBezTo>
                <a:cubicBezTo>
                  <a:pt x="128" y="80"/>
                  <a:pt x="117" y="71"/>
                  <a:pt x="105" y="64"/>
                </a:cubicBezTo>
                <a:cubicBezTo>
                  <a:pt x="93" y="57"/>
                  <a:pt x="80" y="52"/>
                  <a:pt x="65" y="48"/>
                </a:cubicBezTo>
                <a:cubicBezTo>
                  <a:pt x="51" y="44"/>
                  <a:pt x="36" y="42"/>
                  <a:pt x="21" y="42"/>
                </a:cubicBezTo>
                <a:lnTo>
                  <a:pt x="21" y="0"/>
                </a:lnTo>
                <a:close/>
                <a:moveTo>
                  <a:pt x="21" y="83"/>
                </a:moveTo>
                <a:cubicBezTo>
                  <a:pt x="38" y="83"/>
                  <a:pt x="54" y="87"/>
                  <a:pt x="70" y="93"/>
                </a:cubicBezTo>
                <a:cubicBezTo>
                  <a:pt x="85" y="100"/>
                  <a:pt x="98" y="109"/>
                  <a:pt x="109" y="120"/>
                </a:cubicBezTo>
                <a:cubicBezTo>
                  <a:pt x="121" y="131"/>
                  <a:pt x="129" y="144"/>
                  <a:pt x="136" y="160"/>
                </a:cubicBezTo>
                <a:cubicBezTo>
                  <a:pt x="143" y="175"/>
                  <a:pt x="146" y="191"/>
                  <a:pt x="146" y="208"/>
                </a:cubicBezTo>
                <a:cubicBezTo>
                  <a:pt x="104" y="208"/>
                  <a:pt x="104" y="208"/>
                  <a:pt x="104" y="208"/>
                </a:cubicBezTo>
                <a:cubicBezTo>
                  <a:pt x="104" y="197"/>
                  <a:pt x="102" y="186"/>
                  <a:pt x="98" y="176"/>
                </a:cubicBezTo>
                <a:cubicBezTo>
                  <a:pt x="93" y="165"/>
                  <a:pt x="87" y="157"/>
                  <a:pt x="80" y="149"/>
                </a:cubicBezTo>
                <a:cubicBezTo>
                  <a:pt x="73" y="142"/>
                  <a:pt x="64" y="136"/>
                  <a:pt x="53" y="132"/>
                </a:cubicBezTo>
                <a:cubicBezTo>
                  <a:pt x="43" y="127"/>
                  <a:pt x="32" y="125"/>
                  <a:pt x="21" y="125"/>
                </a:cubicBezTo>
                <a:lnTo>
                  <a:pt x="21" y="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756756" y="3305429"/>
            <a:ext cx="223145" cy="257349"/>
          </a:xfrm>
          <a:custGeom>
            <a:pathLst>
              <a:path extrusionOk="0" h="239" w="208">
                <a:moveTo>
                  <a:pt x="0" y="104"/>
                </a:moveTo>
                <a:cubicBezTo>
                  <a:pt x="0" y="92"/>
                  <a:pt x="1" y="81"/>
                  <a:pt x="5" y="71"/>
                </a:cubicBezTo>
                <a:cubicBezTo>
                  <a:pt x="8" y="60"/>
                  <a:pt x="13" y="51"/>
                  <a:pt x="20" y="42"/>
                </a:cubicBezTo>
                <a:cubicBezTo>
                  <a:pt x="24" y="36"/>
                  <a:pt x="30" y="30"/>
                  <a:pt x="36" y="25"/>
                </a:cubicBezTo>
                <a:cubicBezTo>
                  <a:pt x="42" y="20"/>
                  <a:pt x="49" y="15"/>
                  <a:pt x="56" y="11"/>
                </a:cubicBezTo>
                <a:cubicBezTo>
                  <a:pt x="63" y="8"/>
                  <a:pt x="71" y="5"/>
                  <a:pt x="79" y="3"/>
                </a:cubicBezTo>
                <a:cubicBezTo>
                  <a:pt x="87" y="1"/>
                  <a:pt x="95" y="0"/>
                  <a:pt x="104" y="0"/>
                </a:cubicBezTo>
                <a:cubicBezTo>
                  <a:pt x="115" y="0"/>
                  <a:pt x="126" y="2"/>
                  <a:pt x="137" y="5"/>
                </a:cubicBezTo>
                <a:cubicBezTo>
                  <a:pt x="147" y="9"/>
                  <a:pt x="157" y="13"/>
                  <a:pt x="165" y="20"/>
                </a:cubicBezTo>
                <a:cubicBezTo>
                  <a:pt x="172" y="24"/>
                  <a:pt x="177" y="30"/>
                  <a:pt x="183" y="36"/>
                </a:cubicBezTo>
                <a:cubicBezTo>
                  <a:pt x="188" y="42"/>
                  <a:pt x="192" y="49"/>
                  <a:pt x="196" y="56"/>
                </a:cubicBezTo>
                <a:cubicBezTo>
                  <a:pt x="200" y="63"/>
                  <a:pt x="203" y="71"/>
                  <a:pt x="205" y="79"/>
                </a:cubicBezTo>
                <a:cubicBezTo>
                  <a:pt x="207" y="87"/>
                  <a:pt x="208" y="95"/>
                  <a:pt x="208" y="104"/>
                </a:cubicBezTo>
                <a:cubicBezTo>
                  <a:pt x="208" y="114"/>
                  <a:pt x="206" y="124"/>
                  <a:pt x="204" y="133"/>
                </a:cubicBezTo>
                <a:cubicBezTo>
                  <a:pt x="201" y="142"/>
                  <a:pt x="197" y="151"/>
                  <a:pt x="192" y="159"/>
                </a:cubicBezTo>
                <a:cubicBezTo>
                  <a:pt x="181" y="176"/>
                  <a:pt x="166" y="189"/>
                  <a:pt x="149" y="197"/>
                </a:cubicBezTo>
                <a:cubicBezTo>
                  <a:pt x="151" y="173"/>
                  <a:pt x="151" y="173"/>
                  <a:pt x="151" y="173"/>
                </a:cubicBezTo>
                <a:cubicBezTo>
                  <a:pt x="151" y="172"/>
                  <a:pt x="151" y="172"/>
                  <a:pt x="151" y="172"/>
                </a:cubicBezTo>
                <a:cubicBezTo>
                  <a:pt x="162" y="165"/>
                  <a:pt x="171" y="155"/>
                  <a:pt x="177" y="143"/>
                </a:cubicBezTo>
                <a:cubicBezTo>
                  <a:pt x="184" y="131"/>
                  <a:pt x="187" y="118"/>
                  <a:pt x="187" y="104"/>
                </a:cubicBezTo>
                <a:cubicBezTo>
                  <a:pt x="187" y="92"/>
                  <a:pt x="185" y="82"/>
                  <a:pt x="180" y="71"/>
                </a:cubicBezTo>
                <a:cubicBezTo>
                  <a:pt x="176" y="61"/>
                  <a:pt x="170" y="52"/>
                  <a:pt x="163" y="45"/>
                </a:cubicBezTo>
                <a:cubicBezTo>
                  <a:pt x="155" y="38"/>
                  <a:pt x="146" y="32"/>
                  <a:pt x="136" y="27"/>
                </a:cubicBezTo>
                <a:cubicBezTo>
                  <a:pt x="126" y="23"/>
                  <a:pt x="115" y="20"/>
                  <a:pt x="104" y="20"/>
                </a:cubicBezTo>
                <a:cubicBezTo>
                  <a:pt x="92" y="20"/>
                  <a:pt x="82" y="23"/>
                  <a:pt x="71" y="27"/>
                </a:cubicBezTo>
                <a:cubicBezTo>
                  <a:pt x="61" y="31"/>
                  <a:pt x="52" y="37"/>
                  <a:pt x="45" y="45"/>
                </a:cubicBezTo>
                <a:cubicBezTo>
                  <a:pt x="37" y="52"/>
                  <a:pt x="32" y="61"/>
                  <a:pt x="27" y="71"/>
                </a:cubicBezTo>
                <a:cubicBezTo>
                  <a:pt x="23" y="82"/>
                  <a:pt x="21" y="92"/>
                  <a:pt x="21" y="104"/>
                </a:cubicBezTo>
                <a:cubicBezTo>
                  <a:pt x="21" y="118"/>
                  <a:pt x="24" y="131"/>
                  <a:pt x="30" y="143"/>
                </a:cubicBezTo>
                <a:cubicBezTo>
                  <a:pt x="37" y="155"/>
                  <a:pt x="45" y="164"/>
                  <a:pt x="57" y="172"/>
                </a:cubicBezTo>
                <a:cubicBezTo>
                  <a:pt x="57" y="173"/>
                  <a:pt x="57" y="173"/>
                  <a:pt x="57" y="173"/>
                </a:cubicBezTo>
                <a:cubicBezTo>
                  <a:pt x="58" y="197"/>
                  <a:pt x="58" y="197"/>
                  <a:pt x="58" y="197"/>
                </a:cubicBezTo>
                <a:cubicBezTo>
                  <a:pt x="41" y="189"/>
                  <a:pt x="27" y="176"/>
                  <a:pt x="16" y="159"/>
                </a:cubicBezTo>
                <a:cubicBezTo>
                  <a:pt x="5" y="143"/>
                  <a:pt x="0" y="124"/>
                  <a:pt x="0" y="104"/>
                </a:cubicBezTo>
                <a:close/>
                <a:moveTo>
                  <a:pt x="41" y="104"/>
                </a:moveTo>
                <a:cubicBezTo>
                  <a:pt x="41" y="87"/>
                  <a:pt x="47" y="72"/>
                  <a:pt x="60" y="60"/>
                </a:cubicBezTo>
                <a:cubicBezTo>
                  <a:pt x="72" y="47"/>
                  <a:pt x="86" y="41"/>
                  <a:pt x="104" y="41"/>
                </a:cubicBezTo>
                <a:cubicBezTo>
                  <a:pt x="121" y="41"/>
                  <a:pt x="136" y="47"/>
                  <a:pt x="148" y="60"/>
                </a:cubicBezTo>
                <a:cubicBezTo>
                  <a:pt x="160" y="72"/>
                  <a:pt x="166" y="87"/>
                  <a:pt x="166" y="104"/>
                </a:cubicBezTo>
                <a:cubicBezTo>
                  <a:pt x="166" y="112"/>
                  <a:pt x="164" y="120"/>
                  <a:pt x="161" y="128"/>
                </a:cubicBezTo>
                <a:cubicBezTo>
                  <a:pt x="158" y="136"/>
                  <a:pt x="153" y="142"/>
                  <a:pt x="148" y="148"/>
                </a:cubicBezTo>
                <a:cubicBezTo>
                  <a:pt x="145" y="141"/>
                  <a:pt x="141" y="135"/>
                  <a:pt x="137" y="129"/>
                </a:cubicBezTo>
                <a:cubicBezTo>
                  <a:pt x="142" y="122"/>
                  <a:pt x="145" y="113"/>
                  <a:pt x="145" y="104"/>
                </a:cubicBezTo>
                <a:cubicBezTo>
                  <a:pt x="145" y="92"/>
                  <a:pt x="141" y="83"/>
                  <a:pt x="133" y="74"/>
                </a:cubicBezTo>
                <a:cubicBezTo>
                  <a:pt x="125" y="66"/>
                  <a:pt x="115" y="62"/>
                  <a:pt x="104" y="62"/>
                </a:cubicBezTo>
                <a:cubicBezTo>
                  <a:pt x="92" y="62"/>
                  <a:pt x="82" y="66"/>
                  <a:pt x="74" y="74"/>
                </a:cubicBezTo>
                <a:cubicBezTo>
                  <a:pt x="66" y="83"/>
                  <a:pt x="62" y="92"/>
                  <a:pt x="62" y="104"/>
                </a:cubicBezTo>
                <a:cubicBezTo>
                  <a:pt x="62" y="113"/>
                  <a:pt x="65" y="122"/>
                  <a:pt x="71" y="129"/>
                </a:cubicBezTo>
                <a:cubicBezTo>
                  <a:pt x="66" y="135"/>
                  <a:pt x="62" y="141"/>
                  <a:pt x="60" y="148"/>
                </a:cubicBezTo>
                <a:cubicBezTo>
                  <a:pt x="54" y="142"/>
                  <a:pt x="49" y="136"/>
                  <a:pt x="46" y="128"/>
                </a:cubicBezTo>
                <a:cubicBezTo>
                  <a:pt x="43" y="120"/>
                  <a:pt x="41" y="112"/>
                  <a:pt x="41" y="104"/>
                </a:cubicBezTo>
                <a:close/>
                <a:moveTo>
                  <a:pt x="75" y="163"/>
                </a:moveTo>
                <a:cubicBezTo>
                  <a:pt x="75" y="161"/>
                  <a:pt x="75" y="161"/>
                  <a:pt x="75" y="161"/>
                </a:cubicBezTo>
                <a:cubicBezTo>
                  <a:pt x="75" y="154"/>
                  <a:pt x="78" y="148"/>
                  <a:pt x="83" y="143"/>
                </a:cubicBezTo>
                <a:cubicBezTo>
                  <a:pt x="89" y="138"/>
                  <a:pt x="96" y="135"/>
                  <a:pt x="104" y="135"/>
                </a:cubicBezTo>
                <a:cubicBezTo>
                  <a:pt x="112" y="135"/>
                  <a:pt x="118" y="138"/>
                  <a:pt x="124" y="143"/>
                </a:cubicBezTo>
                <a:cubicBezTo>
                  <a:pt x="129" y="148"/>
                  <a:pt x="132" y="154"/>
                  <a:pt x="132" y="161"/>
                </a:cubicBezTo>
                <a:cubicBezTo>
                  <a:pt x="132" y="163"/>
                  <a:pt x="132" y="163"/>
                  <a:pt x="132" y="163"/>
                </a:cubicBezTo>
                <a:cubicBezTo>
                  <a:pt x="124" y="239"/>
                  <a:pt x="124" y="239"/>
                  <a:pt x="124" y="239"/>
                </a:cubicBezTo>
                <a:cubicBezTo>
                  <a:pt x="83" y="239"/>
                  <a:pt x="83" y="239"/>
                  <a:pt x="83" y="239"/>
                </a:cubicBezTo>
                <a:lnTo>
                  <a:pt x="75" y="163"/>
                </a:lnTo>
                <a:close/>
                <a:moveTo>
                  <a:pt x="89" y="119"/>
                </a:moveTo>
                <a:cubicBezTo>
                  <a:pt x="85" y="114"/>
                  <a:pt x="83" y="110"/>
                  <a:pt x="83" y="104"/>
                </a:cubicBezTo>
                <a:cubicBezTo>
                  <a:pt x="83" y="98"/>
                  <a:pt x="85" y="93"/>
                  <a:pt x="89" y="89"/>
                </a:cubicBezTo>
                <a:cubicBezTo>
                  <a:pt x="93" y="85"/>
                  <a:pt x="98" y="83"/>
                  <a:pt x="104" y="83"/>
                </a:cubicBezTo>
                <a:cubicBezTo>
                  <a:pt x="109" y="83"/>
                  <a:pt x="114" y="85"/>
                  <a:pt x="118" y="89"/>
                </a:cubicBezTo>
                <a:cubicBezTo>
                  <a:pt x="122" y="93"/>
                  <a:pt x="124" y="98"/>
                  <a:pt x="124" y="104"/>
                </a:cubicBezTo>
                <a:cubicBezTo>
                  <a:pt x="124" y="110"/>
                  <a:pt x="122" y="114"/>
                  <a:pt x="118" y="119"/>
                </a:cubicBezTo>
                <a:cubicBezTo>
                  <a:pt x="114" y="123"/>
                  <a:pt x="109" y="124"/>
                  <a:pt x="104" y="124"/>
                </a:cubicBezTo>
                <a:cubicBezTo>
                  <a:pt x="98" y="124"/>
                  <a:pt x="93" y="123"/>
                  <a:pt x="89" y="1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3061339" y="3331490"/>
            <a:ext cx="265493" cy="219887"/>
          </a:xfrm>
          <a:custGeom>
            <a:pathLst>
              <a:path extrusionOk="0" h="205" w="248">
                <a:moveTo>
                  <a:pt x="0" y="181"/>
                </a:moveTo>
                <a:cubicBezTo>
                  <a:pt x="36" y="180"/>
                  <a:pt x="61" y="172"/>
                  <a:pt x="73" y="159"/>
                </a:cubicBezTo>
                <a:cubicBezTo>
                  <a:pt x="61" y="158"/>
                  <a:pt x="51" y="155"/>
                  <a:pt x="43" y="148"/>
                </a:cubicBezTo>
                <a:cubicBezTo>
                  <a:pt x="36" y="141"/>
                  <a:pt x="31" y="133"/>
                  <a:pt x="28" y="122"/>
                </a:cubicBezTo>
                <a:cubicBezTo>
                  <a:pt x="33" y="123"/>
                  <a:pt x="37" y="124"/>
                  <a:pt x="41" y="124"/>
                </a:cubicBezTo>
                <a:cubicBezTo>
                  <a:pt x="43" y="124"/>
                  <a:pt x="46" y="124"/>
                  <a:pt x="49" y="123"/>
                </a:cubicBezTo>
                <a:cubicBezTo>
                  <a:pt x="38" y="121"/>
                  <a:pt x="29" y="116"/>
                  <a:pt x="21" y="108"/>
                </a:cubicBezTo>
                <a:cubicBezTo>
                  <a:pt x="13" y="99"/>
                  <a:pt x="10" y="90"/>
                  <a:pt x="10" y="80"/>
                </a:cubicBezTo>
                <a:cubicBezTo>
                  <a:pt x="10" y="79"/>
                  <a:pt x="10" y="78"/>
                  <a:pt x="10" y="76"/>
                </a:cubicBezTo>
                <a:cubicBezTo>
                  <a:pt x="10" y="75"/>
                  <a:pt x="10" y="73"/>
                  <a:pt x="11" y="71"/>
                </a:cubicBezTo>
                <a:cubicBezTo>
                  <a:pt x="15" y="73"/>
                  <a:pt x="15" y="73"/>
                  <a:pt x="15" y="73"/>
                </a:cubicBezTo>
                <a:cubicBezTo>
                  <a:pt x="20" y="75"/>
                  <a:pt x="20" y="75"/>
                  <a:pt x="20" y="75"/>
                </a:cubicBezTo>
                <a:cubicBezTo>
                  <a:pt x="21" y="76"/>
                  <a:pt x="23" y="76"/>
                  <a:pt x="25" y="77"/>
                </a:cubicBezTo>
                <a:cubicBezTo>
                  <a:pt x="27" y="77"/>
                  <a:pt x="29" y="78"/>
                  <a:pt x="30" y="78"/>
                </a:cubicBezTo>
                <a:cubicBezTo>
                  <a:pt x="16" y="66"/>
                  <a:pt x="10" y="53"/>
                  <a:pt x="10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2"/>
                  <a:pt x="10" y="27"/>
                  <a:pt x="11" y="22"/>
                </a:cubicBezTo>
                <a:cubicBezTo>
                  <a:pt x="13" y="17"/>
                  <a:pt x="14" y="13"/>
                  <a:pt x="16" y="10"/>
                </a:cubicBezTo>
                <a:cubicBezTo>
                  <a:pt x="30" y="28"/>
                  <a:pt x="47" y="42"/>
                  <a:pt x="67" y="51"/>
                </a:cubicBezTo>
                <a:cubicBezTo>
                  <a:pt x="68" y="51"/>
                  <a:pt x="70" y="52"/>
                  <a:pt x="71" y="53"/>
                </a:cubicBezTo>
                <a:cubicBezTo>
                  <a:pt x="73" y="53"/>
                  <a:pt x="74" y="54"/>
                  <a:pt x="75" y="54"/>
                </a:cubicBezTo>
                <a:cubicBezTo>
                  <a:pt x="77" y="55"/>
                  <a:pt x="78" y="55"/>
                  <a:pt x="81" y="56"/>
                </a:cubicBezTo>
                <a:cubicBezTo>
                  <a:pt x="83" y="56"/>
                  <a:pt x="86" y="57"/>
                  <a:pt x="88" y="58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59"/>
                  <a:pt x="90" y="59"/>
                  <a:pt x="91" y="59"/>
                </a:cubicBezTo>
                <a:cubicBezTo>
                  <a:pt x="91" y="59"/>
                  <a:pt x="91" y="59"/>
                  <a:pt x="91" y="59"/>
                </a:cubicBezTo>
                <a:cubicBezTo>
                  <a:pt x="99" y="60"/>
                  <a:pt x="99" y="60"/>
                  <a:pt x="99" y="60"/>
                </a:cubicBezTo>
                <a:cubicBezTo>
                  <a:pt x="100" y="60"/>
                  <a:pt x="101" y="61"/>
                  <a:pt x="103" y="61"/>
                </a:cubicBezTo>
                <a:cubicBezTo>
                  <a:pt x="104" y="61"/>
                  <a:pt x="106" y="62"/>
                  <a:pt x="109" y="62"/>
                </a:cubicBezTo>
                <a:cubicBezTo>
                  <a:pt x="112" y="63"/>
                  <a:pt x="114" y="64"/>
                  <a:pt x="116" y="64"/>
                </a:cubicBezTo>
                <a:cubicBezTo>
                  <a:pt x="117" y="64"/>
                  <a:pt x="119" y="64"/>
                  <a:pt x="120" y="64"/>
                </a:cubicBezTo>
                <a:cubicBezTo>
                  <a:pt x="121" y="64"/>
                  <a:pt x="121" y="64"/>
                  <a:pt x="122" y="64"/>
                </a:cubicBezTo>
                <a:cubicBezTo>
                  <a:pt x="121" y="61"/>
                  <a:pt x="121" y="57"/>
                  <a:pt x="121" y="54"/>
                </a:cubicBezTo>
                <a:cubicBezTo>
                  <a:pt x="121" y="44"/>
                  <a:pt x="123" y="35"/>
                  <a:pt x="127" y="27"/>
                </a:cubicBezTo>
                <a:cubicBezTo>
                  <a:pt x="131" y="19"/>
                  <a:pt x="137" y="13"/>
                  <a:pt x="145" y="8"/>
                </a:cubicBezTo>
                <a:cubicBezTo>
                  <a:pt x="153" y="3"/>
                  <a:pt x="161" y="0"/>
                  <a:pt x="171" y="0"/>
                </a:cubicBezTo>
                <a:cubicBezTo>
                  <a:pt x="184" y="0"/>
                  <a:pt x="196" y="6"/>
                  <a:pt x="207" y="16"/>
                </a:cubicBezTo>
                <a:cubicBezTo>
                  <a:pt x="220" y="15"/>
                  <a:pt x="231" y="10"/>
                  <a:pt x="242" y="2"/>
                </a:cubicBezTo>
                <a:cubicBezTo>
                  <a:pt x="238" y="14"/>
                  <a:pt x="231" y="25"/>
                  <a:pt x="220" y="33"/>
                </a:cubicBezTo>
                <a:cubicBezTo>
                  <a:pt x="225" y="32"/>
                  <a:pt x="230" y="31"/>
                  <a:pt x="234" y="30"/>
                </a:cubicBezTo>
                <a:cubicBezTo>
                  <a:pt x="239" y="28"/>
                  <a:pt x="243" y="27"/>
                  <a:pt x="248" y="25"/>
                </a:cubicBezTo>
                <a:cubicBezTo>
                  <a:pt x="245" y="31"/>
                  <a:pt x="242" y="35"/>
                  <a:pt x="238" y="39"/>
                </a:cubicBezTo>
                <a:cubicBezTo>
                  <a:pt x="234" y="43"/>
                  <a:pt x="229" y="47"/>
                  <a:pt x="223" y="51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23" y="54"/>
                  <a:pt x="223" y="55"/>
                  <a:pt x="223" y="56"/>
                </a:cubicBezTo>
                <a:cubicBezTo>
                  <a:pt x="223" y="57"/>
                  <a:pt x="223" y="58"/>
                  <a:pt x="223" y="59"/>
                </a:cubicBezTo>
                <a:cubicBezTo>
                  <a:pt x="223" y="59"/>
                  <a:pt x="223" y="59"/>
                  <a:pt x="223" y="59"/>
                </a:cubicBezTo>
                <a:cubicBezTo>
                  <a:pt x="223" y="69"/>
                  <a:pt x="222" y="79"/>
                  <a:pt x="220" y="88"/>
                </a:cubicBezTo>
                <a:cubicBezTo>
                  <a:pt x="218" y="98"/>
                  <a:pt x="215" y="107"/>
                  <a:pt x="211" y="116"/>
                </a:cubicBezTo>
                <a:cubicBezTo>
                  <a:pt x="208" y="124"/>
                  <a:pt x="203" y="133"/>
                  <a:pt x="198" y="140"/>
                </a:cubicBezTo>
                <a:cubicBezTo>
                  <a:pt x="193" y="148"/>
                  <a:pt x="187" y="155"/>
                  <a:pt x="180" y="162"/>
                </a:cubicBezTo>
                <a:cubicBezTo>
                  <a:pt x="174" y="168"/>
                  <a:pt x="166" y="174"/>
                  <a:pt x="159" y="180"/>
                </a:cubicBezTo>
                <a:cubicBezTo>
                  <a:pt x="151" y="185"/>
                  <a:pt x="143" y="189"/>
                  <a:pt x="134" y="193"/>
                </a:cubicBezTo>
                <a:cubicBezTo>
                  <a:pt x="125" y="197"/>
                  <a:pt x="116" y="200"/>
                  <a:pt x="106" y="202"/>
                </a:cubicBezTo>
                <a:cubicBezTo>
                  <a:pt x="97" y="204"/>
                  <a:pt x="87" y="205"/>
                  <a:pt x="77" y="205"/>
                </a:cubicBezTo>
                <a:cubicBezTo>
                  <a:pt x="64" y="205"/>
                  <a:pt x="51" y="202"/>
                  <a:pt x="37" y="198"/>
                </a:cubicBezTo>
                <a:cubicBezTo>
                  <a:pt x="24" y="194"/>
                  <a:pt x="12" y="188"/>
                  <a:pt x="0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3442476" y="3315202"/>
            <a:ext cx="167766" cy="236175"/>
          </a:xfrm>
          <a:custGeom>
            <a:pathLst>
              <a:path extrusionOk="0" h="219" w="156">
                <a:moveTo>
                  <a:pt x="0" y="26"/>
                </a:moveTo>
                <a:cubicBezTo>
                  <a:pt x="0" y="19"/>
                  <a:pt x="2" y="13"/>
                  <a:pt x="7" y="8"/>
                </a:cubicBezTo>
                <a:cubicBezTo>
                  <a:pt x="13" y="3"/>
                  <a:pt x="19" y="0"/>
                  <a:pt x="26" y="0"/>
                </a:cubicBezTo>
                <a:cubicBezTo>
                  <a:pt x="33" y="0"/>
                  <a:pt x="39" y="3"/>
                  <a:pt x="44" y="8"/>
                </a:cubicBezTo>
                <a:cubicBezTo>
                  <a:pt x="49" y="13"/>
                  <a:pt x="52" y="19"/>
                  <a:pt x="52" y="26"/>
                </a:cubicBezTo>
                <a:cubicBezTo>
                  <a:pt x="52" y="63"/>
                  <a:pt x="52" y="63"/>
                  <a:pt x="52" y="63"/>
                </a:cubicBezTo>
                <a:cubicBezTo>
                  <a:pt x="130" y="63"/>
                  <a:pt x="130" y="63"/>
                  <a:pt x="130" y="63"/>
                </a:cubicBezTo>
                <a:cubicBezTo>
                  <a:pt x="137" y="63"/>
                  <a:pt x="143" y="65"/>
                  <a:pt x="148" y="70"/>
                </a:cubicBezTo>
                <a:cubicBezTo>
                  <a:pt x="153" y="75"/>
                  <a:pt x="156" y="81"/>
                  <a:pt x="156" y="89"/>
                </a:cubicBezTo>
                <a:cubicBezTo>
                  <a:pt x="156" y="96"/>
                  <a:pt x="153" y="102"/>
                  <a:pt x="148" y="107"/>
                </a:cubicBezTo>
                <a:cubicBezTo>
                  <a:pt x="143" y="112"/>
                  <a:pt x="137" y="114"/>
                  <a:pt x="130" y="114"/>
                </a:cubicBezTo>
                <a:cubicBezTo>
                  <a:pt x="52" y="114"/>
                  <a:pt x="52" y="114"/>
                  <a:pt x="52" y="114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8"/>
                  <a:pt x="54" y="154"/>
                  <a:pt x="59" y="159"/>
                </a:cubicBezTo>
                <a:cubicBezTo>
                  <a:pt x="64" y="164"/>
                  <a:pt x="70" y="166"/>
                  <a:pt x="77" y="166"/>
                </a:cubicBezTo>
                <a:cubicBezTo>
                  <a:pt x="130" y="166"/>
                  <a:pt x="130" y="166"/>
                  <a:pt x="130" y="166"/>
                </a:cubicBezTo>
                <a:cubicBezTo>
                  <a:pt x="137" y="166"/>
                  <a:pt x="143" y="169"/>
                  <a:pt x="148" y="174"/>
                </a:cubicBezTo>
                <a:cubicBezTo>
                  <a:pt x="153" y="179"/>
                  <a:pt x="156" y="185"/>
                  <a:pt x="156" y="193"/>
                </a:cubicBezTo>
                <a:cubicBezTo>
                  <a:pt x="156" y="200"/>
                  <a:pt x="153" y="206"/>
                  <a:pt x="148" y="211"/>
                </a:cubicBezTo>
                <a:cubicBezTo>
                  <a:pt x="143" y="216"/>
                  <a:pt x="137" y="219"/>
                  <a:pt x="130" y="219"/>
                </a:cubicBezTo>
                <a:cubicBezTo>
                  <a:pt x="78" y="219"/>
                  <a:pt x="78" y="219"/>
                  <a:pt x="78" y="219"/>
                </a:cubicBezTo>
                <a:cubicBezTo>
                  <a:pt x="67" y="219"/>
                  <a:pt x="57" y="216"/>
                  <a:pt x="47" y="212"/>
                </a:cubicBezTo>
                <a:cubicBezTo>
                  <a:pt x="38" y="208"/>
                  <a:pt x="30" y="203"/>
                  <a:pt x="23" y="196"/>
                </a:cubicBezTo>
                <a:cubicBezTo>
                  <a:pt x="16" y="189"/>
                  <a:pt x="10" y="180"/>
                  <a:pt x="6" y="171"/>
                </a:cubicBezTo>
                <a:cubicBezTo>
                  <a:pt x="2" y="161"/>
                  <a:pt x="0" y="151"/>
                  <a:pt x="0" y="140"/>
                </a:cubicBezTo>
                <a:lnTo>
                  <a:pt x="0" y="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3789409" y="3315202"/>
            <a:ext cx="112387" cy="236175"/>
          </a:xfrm>
          <a:custGeom>
            <a:pathLst>
              <a:path extrusionOk="0" h="219" w="104">
                <a:moveTo>
                  <a:pt x="0" y="104"/>
                </a:moveTo>
                <a:cubicBezTo>
                  <a:pt x="0" y="73"/>
                  <a:pt x="0" y="73"/>
                  <a:pt x="0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33"/>
                  <a:pt x="22" y="26"/>
                  <a:pt x="25" y="20"/>
                </a:cubicBezTo>
                <a:cubicBezTo>
                  <a:pt x="28" y="15"/>
                  <a:pt x="32" y="11"/>
                  <a:pt x="37" y="8"/>
                </a:cubicBezTo>
                <a:cubicBezTo>
                  <a:pt x="40" y="6"/>
                  <a:pt x="43" y="4"/>
                  <a:pt x="46" y="4"/>
                </a:cubicBezTo>
                <a:cubicBezTo>
                  <a:pt x="49" y="3"/>
                  <a:pt x="52" y="2"/>
                  <a:pt x="56" y="1"/>
                </a:cubicBezTo>
                <a:cubicBezTo>
                  <a:pt x="58" y="1"/>
                  <a:pt x="60" y="1"/>
                  <a:pt x="61" y="1"/>
                </a:cubicBezTo>
                <a:cubicBezTo>
                  <a:pt x="63" y="1"/>
                  <a:pt x="64" y="0"/>
                  <a:pt x="65" y="0"/>
                </a:cubicBezTo>
                <a:cubicBezTo>
                  <a:pt x="66" y="0"/>
                  <a:pt x="67" y="0"/>
                  <a:pt x="68" y="0"/>
                </a:cubicBezTo>
                <a:cubicBezTo>
                  <a:pt x="70" y="0"/>
                  <a:pt x="71" y="0"/>
                  <a:pt x="72" y="0"/>
                </a:cubicBezTo>
                <a:cubicBezTo>
                  <a:pt x="81" y="0"/>
                  <a:pt x="91" y="1"/>
                  <a:pt x="104" y="4"/>
                </a:cubicBezTo>
                <a:cubicBezTo>
                  <a:pt x="98" y="37"/>
                  <a:pt x="98" y="37"/>
                  <a:pt x="98" y="37"/>
                </a:cubicBezTo>
                <a:cubicBezTo>
                  <a:pt x="97" y="37"/>
                  <a:pt x="97" y="37"/>
                  <a:pt x="96" y="37"/>
                </a:cubicBezTo>
                <a:cubicBezTo>
                  <a:pt x="95" y="37"/>
                  <a:pt x="94" y="37"/>
                  <a:pt x="93" y="36"/>
                </a:cubicBezTo>
                <a:cubicBezTo>
                  <a:pt x="91" y="36"/>
                  <a:pt x="89" y="36"/>
                  <a:pt x="87" y="36"/>
                </a:cubicBezTo>
                <a:cubicBezTo>
                  <a:pt x="85" y="36"/>
                  <a:pt x="84" y="35"/>
                  <a:pt x="82" y="35"/>
                </a:cubicBezTo>
                <a:cubicBezTo>
                  <a:pt x="69" y="35"/>
                  <a:pt x="62" y="41"/>
                  <a:pt x="62" y="52"/>
                </a:cubicBezTo>
                <a:cubicBezTo>
                  <a:pt x="62" y="73"/>
                  <a:pt x="62" y="73"/>
                  <a:pt x="62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62" y="104"/>
                  <a:pt x="62" y="104"/>
                  <a:pt x="62" y="104"/>
                </a:cubicBezTo>
                <a:cubicBezTo>
                  <a:pt x="62" y="219"/>
                  <a:pt x="62" y="219"/>
                  <a:pt x="62" y="219"/>
                </a:cubicBezTo>
                <a:cubicBezTo>
                  <a:pt x="20" y="219"/>
                  <a:pt x="20" y="219"/>
                  <a:pt x="20" y="219"/>
                </a:cubicBezTo>
                <a:cubicBezTo>
                  <a:pt x="20" y="104"/>
                  <a:pt x="20" y="104"/>
                  <a:pt x="20" y="104"/>
                </a:cubicBezTo>
                <a:lnTo>
                  <a:pt x="0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4053272" y="3383611"/>
            <a:ext cx="236175" cy="110758"/>
          </a:xfrm>
          <a:custGeom>
            <a:pathLst>
              <a:path extrusionOk="0" h="103" w="219">
                <a:moveTo>
                  <a:pt x="15" y="88"/>
                </a:moveTo>
                <a:cubicBezTo>
                  <a:pt x="5" y="78"/>
                  <a:pt x="0" y="66"/>
                  <a:pt x="0" y="51"/>
                </a:cubicBezTo>
                <a:cubicBezTo>
                  <a:pt x="0" y="37"/>
                  <a:pt x="5" y="25"/>
                  <a:pt x="15" y="15"/>
                </a:cubicBezTo>
                <a:cubicBezTo>
                  <a:pt x="26" y="5"/>
                  <a:pt x="38" y="0"/>
                  <a:pt x="52" y="0"/>
                </a:cubicBezTo>
                <a:cubicBezTo>
                  <a:pt x="67" y="0"/>
                  <a:pt x="79" y="5"/>
                  <a:pt x="89" y="15"/>
                </a:cubicBezTo>
                <a:cubicBezTo>
                  <a:pt x="99" y="25"/>
                  <a:pt x="104" y="37"/>
                  <a:pt x="104" y="51"/>
                </a:cubicBezTo>
                <a:cubicBezTo>
                  <a:pt x="104" y="66"/>
                  <a:pt x="99" y="78"/>
                  <a:pt x="89" y="88"/>
                </a:cubicBezTo>
                <a:cubicBezTo>
                  <a:pt x="79" y="98"/>
                  <a:pt x="67" y="103"/>
                  <a:pt x="52" y="103"/>
                </a:cubicBezTo>
                <a:cubicBezTo>
                  <a:pt x="38" y="103"/>
                  <a:pt x="26" y="98"/>
                  <a:pt x="15" y="88"/>
                </a:cubicBezTo>
                <a:close/>
                <a:moveTo>
                  <a:pt x="130" y="88"/>
                </a:moveTo>
                <a:cubicBezTo>
                  <a:pt x="120" y="78"/>
                  <a:pt x="115" y="66"/>
                  <a:pt x="115" y="51"/>
                </a:cubicBezTo>
                <a:cubicBezTo>
                  <a:pt x="115" y="37"/>
                  <a:pt x="120" y="25"/>
                  <a:pt x="130" y="15"/>
                </a:cubicBezTo>
                <a:cubicBezTo>
                  <a:pt x="140" y="5"/>
                  <a:pt x="152" y="0"/>
                  <a:pt x="167" y="0"/>
                </a:cubicBezTo>
                <a:cubicBezTo>
                  <a:pt x="181" y="0"/>
                  <a:pt x="193" y="5"/>
                  <a:pt x="203" y="15"/>
                </a:cubicBezTo>
                <a:cubicBezTo>
                  <a:pt x="214" y="25"/>
                  <a:pt x="219" y="37"/>
                  <a:pt x="219" y="51"/>
                </a:cubicBezTo>
                <a:cubicBezTo>
                  <a:pt x="219" y="66"/>
                  <a:pt x="214" y="78"/>
                  <a:pt x="203" y="88"/>
                </a:cubicBezTo>
                <a:cubicBezTo>
                  <a:pt x="193" y="98"/>
                  <a:pt x="181" y="103"/>
                  <a:pt x="167" y="103"/>
                </a:cubicBezTo>
                <a:cubicBezTo>
                  <a:pt x="152" y="103"/>
                  <a:pt x="140" y="98"/>
                  <a:pt x="130" y="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4370886" y="3333118"/>
            <a:ext cx="249205" cy="213372"/>
          </a:xfrm>
          <a:custGeom>
            <a:pathLst>
              <a:path extrusionOk="0" h="199" w="231">
                <a:moveTo>
                  <a:pt x="0" y="53"/>
                </a:moveTo>
                <a:cubicBezTo>
                  <a:pt x="0" y="52"/>
                  <a:pt x="1" y="52"/>
                  <a:pt x="1" y="51"/>
                </a:cubicBezTo>
                <a:cubicBezTo>
                  <a:pt x="1" y="50"/>
                  <a:pt x="1" y="50"/>
                  <a:pt x="2" y="50"/>
                </a:cubicBezTo>
                <a:cubicBezTo>
                  <a:pt x="2" y="49"/>
                  <a:pt x="2" y="49"/>
                  <a:pt x="2" y="49"/>
                </a:cubicBezTo>
                <a:cubicBezTo>
                  <a:pt x="4" y="47"/>
                  <a:pt x="9" y="43"/>
                  <a:pt x="17" y="37"/>
                </a:cubicBezTo>
                <a:cubicBezTo>
                  <a:pt x="25" y="30"/>
                  <a:pt x="35" y="22"/>
                  <a:pt x="49" y="11"/>
                </a:cubicBezTo>
                <a:cubicBezTo>
                  <a:pt x="55" y="5"/>
                  <a:pt x="62" y="3"/>
                  <a:pt x="70" y="3"/>
                </a:cubicBezTo>
                <a:cubicBezTo>
                  <a:pt x="77" y="3"/>
                  <a:pt x="83" y="5"/>
                  <a:pt x="89" y="10"/>
                </a:cubicBezTo>
                <a:cubicBezTo>
                  <a:pt x="94" y="15"/>
                  <a:pt x="98" y="22"/>
                  <a:pt x="99" y="31"/>
                </a:cubicBezTo>
                <a:cubicBezTo>
                  <a:pt x="102" y="48"/>
                  <a:pt x="104" y="62"/>
                  <a:pt x="106" y="73"/>
                </a:cubicBezTo>
                <a:cubicBezTo>
                  <a:pt x="108" y="84"/>
                  <a:pt x="110" y="93"/>
                  <a:pt x="111" y="98"/>
                </a:cubicBezTo>
                <a:cubicBezTo>
                  <a:pt x="114" y="108"/>
                  <a:pt x="116" y="114"/>
                  <a:pt x="118" y="117"/>
                </a:cubicBezTo>
                <a:cubicBezTo>
                  <a:pt x="121" y="122"/>
                  <a:pt x="124" y="125"/>
                  <a:pt x="127" y="125"/>
                </a:cubicBezTo>
                <a:cubicBezTo>
                  <a:pt x="127" y="125"/>
                  <a:pt x="128" y="125"/>
                  <a:pt x="128" y="124"/>
                </a:cubicBezTo>
                <a:cubicBezTo>
                  <a:pt x="129" y="124"/>
                  <a:pt x="130" y="124"/>
                  <a:pt x="130" y="123"/>
                </a:cubicBezTo>
                <a:cubicBezTo>
                  <a:pt x="131" y="123"/>
                  <a:pt x="131" y="123"/>
                  <a:pt x="132" y="122"/>
                </a:cubicBezTo>
                <a:cubicBezTo>
                  <a:pt x="132" y="121"/>
                  <a:pt x="133" y="121"/>
                  <a:pt x="133" y="121"/>
                </a:cubicBezTo>
                <a:cubicBezTo>
                  <a:pt x="133" y="120"/>
                  <a:pt x="134" y="120"/>
                  <a:pt x="135" y="119"/>
                </a:cubicBezTo>
                <a:cubicBezTo>
                  <a:pt x="135" y="118"/>
                  <a:pt x="136" y="118"/>
                  <a:pt x="136" y="117"/>
                </a:cubicBezTo>
                <a:cubicBezTo>
                  <a:pt x="138" y="115"/>
                  <a:pt x="140" y="113"/>
                  <a:pt x="141" y="111"/>
                </a:cubicBezTo>
                <a:cubicBezTo>
                  <a:pt x="143" y="109"/>
                  <a:pt x="144" y="107"/>
                  <a:pt x="146" y="104"/>
                </a:cubicBezTo>
                <a:cubicBezTo>
                  <a:pt x="147" y="102"/>
                  <a:pt x="149" y="99"/>
                  <a:pt x="151" y="96"/>
                </a:cubicBezTo>
                <a:cubicBezTo>
                  <a:pt x="152" y="92"/>
                  <a:pt x="154" y="89"/>
                  <a:pt x="156" y="84"/>
                </a:cubicBezTo>
                <a:cubicBezTo>
                  <a:pt x="160" y="78"/>
                  <a:pt x="161" y="72"/>
                  <a:pt x="161" y="66"/>
                </a:cubicBezTo>
                <a:cubicBezTo>
                  <a:pt x="161" y="61"/>
                  <a:pt x="160" y="57"/>
                  <a:pt x="157" y="54"/>
                </a:cubicBezTo>
                <a:cubicBezTo>
                  <a:pt x="154" y="50"/>
                  <a:pt x="150" y="49"/>
                  <a:pt x="144" y="49"/>
                </a:cubicBezTo>
                <a:cubicBezTo>
                  <a:pt x="140" y="49"/>
                  <a:pt x="136" y="49"/>
                  <a:pt x="132" y="51"/>
                </a:cubicBezTo>
                <a:cubicBezTo>
                  <a:pt x="134" y="41"/>
                  <a:pt x="138" y="32"/>
                  <a:pt x="142" y="26"/>
                </a:cubicBezTo>
                <a:cubicBezTo>
                  <a:pt x="146" y="19"/>
                  <a:pt x="151" y="14"/>
                  <a:pt x="156" y="11"/>
                </a:cubicBezTo>
                <a:cubicBezTo>
                  <a:pt x="159" y="8"/>
                  <a:pt x="162" y="6"/>
                  <a:pt x="165" y="5"/>
                </a:cubicBezTo>
                <a:cubicBezTo>
                  <a:pt x="168" y="3"/>
                  <a:pt x="171" y="2"/>
                  <a:pt x="175" y="1"/>
                </a:cubicBezTo>
                <a:cubicBezTo>
                  <a:pt x="178" y="1"/>
                  <a:pt x="181" y="0"/>
                  <a:pt x="183" y="0"/>
                </a:cubicBezTo>
                <a:cubicBezTo>
                  <a:pt x="185" y="0"/>
                  <a:pt x="187" y="0"/>
                  <a:pt x="18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99" y="0"/>
                  <a:pt x="204" y="1"/>
                  <a:pt x="209" y="2"/>
                </a:cubicBezTo>
                <a:cubicBezTo>
                  <a:pt x="214" y="4"/>
                  <a:pt x="218" y="6"/>
                  <a:pt x="221" y="10"/>
                </a:cubicBezTo>
                <a:cubicBezTo>
                  <a:pt x="224" y="13"/>
                  <a:pt x="227" y="17"/>
                  <a:pt x="228" y="21"/>
                </a:cubicBezTo>
                <a:cubicBezTo>
                  <a:pt x="230" y="26"/>
                  <a:pt x="231" y="31"/>
                  <a:pt x="231" y="37"/>
                </a:cubicBezTo>
                <a:cubicBezTo>
                  <a:pt x="231" y="42"/>
                  <a:pt x="230" y="48"/>
                  <a:pt x="229" y="54"/>
                </a:cubicBezTo>
                <a:cubicBezTo>
                  <a:pt x="227" y="60"/>
                  <a:pt x="225" y="67"/>
                  <a:pt x="223" y="74"/>
                </a:cubicBezTo>
                <a:cubicBezTo>
                  <a:pt x="220" y="80"/>
                  <a:pt x="217" y="86"/>
                  <a:pt x="214" y="92"/>
                </a:cubicBezTo>
                <a:cubicBezTo>
                  <a:pt x="210" y="99"/>
                  <a:pt x="207" y="105"/>
                  <a:pt x="203" y="110"/>
                </a:cubicBezTo>
                <a:cubicBezTo>
                  <a:pt x="199" y="116"/>
                  <a:pt x="196" y="122"/>
                  <a:pt x="192" y="127"/>
                </a:cubicBezTo>
                <a:cubicBezTo>
                  <a:pt x="188" y="132"/>
                  <a:pt x="185" y="136"/>
                  <a:pt x="181" y="140"/>
                </a:cubicBezTo>
                <a:cubicBezTo>
                  <a:pt x="179" y="143"/>
                  <a:pt x="177" y="146"/>
                  <a:pt x="175" y="148"/>
                </a:cubicBezTo>
                <a:cubicBezTo>
                  <a:pt x="172" y="151"/>
                  <a:pt x="170" y="154"/>
                  <a:pt x="167" y="156"/>
                </a:cubicBezTo>
                <a:cubicBezTo>
                  <a:pt x="165" y="159"/>
                  <a:pt x="162" y="161"/>
                  <a:pt x="161" y="163"/>
                </a:cubicBezTo>
                <a:cubicBezTo>
                  <a:pt x="159" y="165"/>
                  <a:pt x="157" y="166"/>
                  <a:pt x="156" y="167"/>
                </a:cubicBezTo>
                <a:cubicBezTo>
                  <a:pt x="155" y="168"/>
                  <a:pt x="154" y="169"/>
                  <a:pt x="153" y="170"/>
                </a:cubicBezTo>
                <a:cubicBezTo>
                  <a:pt x="152" y="171"/>
                  <a:pt x="151" y="173"/>
                  <a:pt x="149" y="174"/>
                </a:cubicBezTo>
                <a:cubicBezTo>
                  <a:pt x="131" y="191"/>
                  <a:pt x="116" y="199"/>
                  <a:pt x="103" y="199"/>
                </a:cubicBezTo>
                <a:cubicBezTo>
                  <a:pt x="88" y="199"/>
                  <a:pt x="76" y="187"/>
                  <a:pt x="69" y="162"/>
                </a:cubicBezTo>
                <a:cubicBezTo>
                  <a:pt x="66" y="155"/>
                  <a:pt x="64" y="149"/>
                  <a:pt x="63" y="143"/>
                </a:cubicBezTo>
                <a:cubicBezTo>
                  <a:pt x="61" y="137"/>
                  <a:pt x="59" y="132"/>
                  <a:pt x="58" y="127"/>
                </a:cubicBezTo>
                <a:cubicBezTo>
                  <a:pt x="57" y="122"/>
                  <a:pt x="55" y="118"/>
                  <a:pt x="54" y="113"/>
                </a:cubicBezTo>
                <a:cubicBezTo>
                  <a:pt x="53" y="109"/>
                  <a:pt x="53" y="106"/>
                  <a:pt x="52" y="103"/>
                </a:cubicBezTo>
                <a:cubicBezTo>
                  <a:pt x="51" y="99"/>
                  <a:pt x="51" y="97"/>
                  <a:pt x="50" y="95"/>
                </a:cubicBezTo>
                <a:cubicBezTo>
                  <a:pt x="50" y="92"/>
                  <a:pt x="49" y="91"/>
                  <a:pt x="49" y="90"/>
                </a:cubicBezTo>
                <a:cubicBezTo>
                  <a:pt x="47" y="84"/>
                  <a:pt x="45" y="78"/>
                  <a:pt x="44" y="74"/>
                </a:cubicBezTo>
                <a:cubicBezTo>
                  <a:pt x="42" y="69"/>
                  <a:pt x="40" y="66"/>
                  <a:pt x="39" y="64"/>
                </a:cubicBezTo>
                <a:cubicBezTo>
                  <a:pt x="36" y="60"/>
                  <a:pt x="34" y="58"/>
                  <a:pt x="32" y="57"/>
                </a:cubicBezTo>
                <a:cubicBezTo>
                  <a:pt x="31" y="56"/>
                  <a:pt x="30" y="55"/>
                  <a:pt x="29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55"/>
                  <a:pt x="28" y="55"/>
                  <a:pt x="27" y="56"/>
                </a:cubicBezTo>
                <a:cubicBezTo>
                  <a:pt x="26" y="56"/>
                  <a:pt x="25" y="57"/>
                  <a:pt x="22" y="59"/>
                </a:cubicBezTo>
                <a:cubicBezTo>
                  <a:pt x="19" y="60"/>
                  <a:pt x="16" y="63"/>
                  <a:pt x="13" y="66"/>
                </a:cubicBezTo>
                <a:cubicBezTo>
                  <a:pt x="12" y="66"/>
                  <a:pt x="10" y="67"/>
                  <a:pt x="9" y="66"/>
                </a:cubicBezTo>
                <a:cubicBezTo>
                  <a:pt x="8" y="66"/>
                  <a:pt x="8" y="66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6" y="64"/>
                  <a:pt x="5" y="62"/>
                  <a:pt x="4" y="61"/>
                </a:cubicBezTo>
                <a:cubicBezTo>
                  <a:pt x="3" y="59"/>
                  <a:pt x="2" y="57"/>
                  <a:pt x="1" y="55"/>
                </a:cubicBezTo>
                <a:cubicBezTo>
                  <a:pt x="1" y="55"/>
                  <a:pt x="0" y="54"/>
                  <a:pt x="0" y="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4706416" y="3328232"/>
            <a:ext cx="234546" cy="208485"/>
          </a:xfrm>
          <a:custGeom>
            <a:pathLst>
              <a:path extrusionOk="0" h="195" w="217">
                <a:moveTo>
                  <a:pt x="46" y="88"/>
                </a:moveTo>
                <a:cubicBezTo>
                  <a:pt x="53" y="86"/>
                  <a:pt x="60" y="86"/>
                  <a:pt x="66" y="86"/>
                </a:cubicBezTo>
                <a:cubicBezTo>
                  <a:pt x="72" y="87"/>
                  <a:pt x="78" y="88"/>
                  <a:pt x="84" y="91"/>
                </a:cubicBezTo>
                <a:cubicBezTo>
                  <a:pt x="90" y="93"/>
                  <a:pt x="96" y="96"/>
                  <a:pt x="102" y="100"/>
                </a:cubicBezTo>
                <a:cubicBezTo>
                  <a:pt x="102" y="102"/>
                  <a:pt x="101" y="104"/>
                  <a:pt x="101" y="107"/>
                </a:cubicBezTo>
                <a:cubicBezTo>
                  <a:pt x="100" y="110"/>
                  <a:pt x="98" y="114"/>
                  <a:pt x="97" y="119"/>
                </a:cubicBezTo>
                <a:cubicBezTo>
                  <a:pt x="96" y="123"/>
                  <a:pt x="95" y="128"/>
                  <a:pt x="93" y="133"/>
                </a:cubicBezTo>
                <a:cubicBezTo>
                  <a:pt x="92" y="138"/>
                  <a:pt x="90" y="143"/>
                  <a:pt x="89" y="148"/>
                </a:cubicBezTo>
                <a:cubicBezTo>
                  <a:pt x="87" y="153"/>
                  <a:pt x="86" y="158"/>
                  <a:pt x="85" y="162"/>
                </a:cubicBezTo>
                <a:cubicBezTo>
                  <a:pt x="83" y="166"/>
                  <a:pt x="82" y="170"/>
                  <a:pt x="81" y="173"/>
                </a:cubicBezTo>
                <a:cubicBezTo>
                  <a:pt x="75" y="169"/>
                  <a:pt x="69" y="165"/>
                  <a:pt x="63" y="163"/>
                </a:cubicBezTo>
                <a:cubicBezTo>
                  <a:pt x="57" y="160"/>
                  <a:pt x="51" y="159"/>
                  <a:pt x="45" y="159"/>
                </a:cubicBezTo>
                <a:cubicBezTo>
                  <a:pt x="38" y="158"/>
                  <a:pt x="31" y="159"/>
                  <a:pt x="24" y="160"/>
                </a:cubicBezTo>
                <a:cubicBezTo>
                  <a:pt x="17" y="162"/>
                  <a:pt x="9" y="164"/>
                  <a:pt x="0" y="168"/>
                </a:cubicBezTo>
                <a:cubicBezTo>
                  <a:pt x="0" y="167"/>
                  <a:pt x="1" y="164"/>
                  <a:pt x="2" y="161"/>
                </a:cubicBezTo>
                <a:cubicBezTo>
                  <a:pt x="3" y="157"/>
                  <a:pt x="4" y="153"/>
                  <a:pt x="6" y="148"/>
                </a:cubicBezTo>
                <a:cubicBezTo>
                  <a:pt x="7" y="143"/>
                  <a:pt x="9" y="138"/>
                  <a:pt x="10" y="133"/>
                </a:cubicBezTo>
                <a:cubicBezTo>
                  <a:pt x="12" y="127"/>
                  <a:pt x="13" y="122"/>
                  <a:pt x="15" y="117"/>
                </a:cubicBezTo>
                <a:cubicBezTo>
                  <a:pt x="16" y="112"/>
                  <a:pt x="17" y="108"/>
                  <a:pt x="18" y="104"/>
                </a:cubicBezTo>
                <a:cubicBezTo>
                  <a:pt x="20" y="100"/>
                  <a:pt x="20" y="97"/>
                  <a:pt x="21" y="95"/>
                </a:cubicBezTo>
                <a:cubicBezTo>
                  <a:pt x="30" y="92"/>
                  <a:pt x="38" y="89"/>
                  <a:pt x="46" y="88"/>
                </a:cubicBezTo>
                <a:close/>
                <a:moveTo>
                  <a:pt x="70" y="2"/>
                </a:moveTo>
                <a:cubicBezTo>
                  <a:pt x="77" y="1"/>
                  <a:pt x="84" y="0"/>
                  <a:pt x="90" y="1"/>
                </a:cubicBezTo>
                <a:cubicBezTo>
                  <a:pt x="96" y="1"/>
                  <a:pt x="102" y="3"/>
                  <a:pt x="108" y="5"/>
                </a:cubicBezTo>
                <a:cubicBezTo>
                  <a:pt x="114" y="7"/>
                  <a:pt x="120" y="11"/>
                  <a:pt x="127" y="15"/>
                </a:cubicBezTo>
                <a:cubicBezTo>
                  <a:pt x="126" y="16"/>
                  <a:pt x="126" y="18"/>
                  <a:pt x="125" y="22"/>
                </a:cubicBezTo>
                <a:cubicBezTo>
                  <a:pt x="124" y="25"/>
                  <a:pt x="123" y="29"/>
                  <a:pt x="121" y="33"/>
                </a:cubicBezTo>
                <a:cubicBezTo>
                  <a:pt x="120" y="38"/>
                  <a:pt x="119" y="42"/>
                  <a:pt x="117" y="47"/>
                </a:cubicBezTo>
                <a:cubicBezTo>
                  <a:pt x="116" y="53"/>
                  <a:pt x="114" y="58"/>
                  <a:pt x="113" y="63"/>
                </a:cubicBezTo>
                <a:cubicBezTo>
                  <a:pt x="111" y="68"/>
                  <a:pt x="110" y="72"/>
                  <a:pt x="109" y="77"/>
                </a:cubicBezTo>
                <a:cubicBezTo>
                  <a:pt x="107" y="81"/>
                  <a:pt x="106" y="84"/>
                  <a:pt x="106" y="87"/>
                </a:cubicBezTo>
                <a:cubicBezTo>
                  <a:pt x="99" y="83"/>
                  <a:pt x="93" y="80"/>
                  <a:pt x="87" y="77"/>
                </a:cubicBezTo>
                <a:cubicBezTo>
                  <a:pt x="81" y="75"/>
                  <a:pt x="75" y="74"/>
                  <a:pt x="69" y="73"/>
                </a:cubicBezTo>
                <a:cubicBezTo>
                  <a:pt x="62" y="73"/>
                  <a:pt x="56" y="73"/>
                  <a:pt x="48" y="75"/>
                </a:cubicBezTo>
                <a:cubicBezTo>
                  <a:pt x="41" y="76"/>
                  <a:pt x="33" y="79"/>
                  <a:pt x="24" y="82"/>
                </a:cubicBezTo>
                <a:cubicBezTo>
                  <a:pt x="24" y="81"/>
                  <a:pt x="25" y="79"/>
                  <a:pt x="26" y="75"/>
                </a:cubicBezTo>
                <a:cubicBezTo>
                  <a:pt x="27" y="72"/>
                  <a:pt x="28" y="67"/>
                  <a:pt x="30" y="63"/>
                </a:cubicBezTo>
                <a:cubicBezTo>
                  <a:pt x="31" y="58"/>
                  <a:pt x="33" y="53"/>
                  <a:pt x="34" y="47"/>
                </a:cubicBezTo>
                <a:cubicBezTo>
                  <a:pt x="36" y="42"/>
                  <a:pt x="37" y="37"/>
                  <a:pt x="39" y="32"/>
                </a:cubicBezTo>
                <a:cubicBezTo>
                  <a:pt x="40" y="27"/>
                  <a:pt x="41" y="22"/>
                  <a:pt x="43" y="18"/>
                </a:cubicBezTo>
                <a:cubicBezTo>
                  <a:pt x="44" y="14"/>
                  <a:pt x="45" y="11"/>
                  <a:pt x="45" y="10"/>
                </a:cubicBezTo>
                <a:cubicBezTo>
                  <a:pt x="54" y="6"/>
                  <a:pt x="63" y="4"/>
                  <a:pt x="70" y="2"/>
                </a:cubicBezTo>
                <a:close/>
                <a:moveTo>
                  <a:pt x="147" y="193"/>
                </a:moveTo>
                <a:cubicBezTo>
                  <a:pt x="140" y="194"/>
                  <a:pt x="133" y="195"/>
                  <a:pt x="127" y="194"/>
                </a:cubicBezTo>
                <a:cubicBezTo>
                  <a:pt x="121" y="194"/>
                  <a:pt x="115" y="192"/>
                  <a:pt x="109" y="190"/>
                </a:cubicBezTo>
                <a:cubicBezTo>
                  <a:pt x="103" y="188"/>
                  <a:pt x="97" y="184"/>
                  <a:pt x="90" y="180"/>
                </a:cubicBezTo>
                <a:cubicBezTo>
                  <a:pt x="91" y="179"/>
                  <a:pt x="91" y="177"/>
                  <a:pt x="92" y="173"/>
                </a:cubicBezTo>
                <a:cubicBezTo>
                  <a:pt x="93" y="170"/>
                  <a:pt x="94" y="166"/>
                  <a:pt x="96" y="162"/>
                </a:cubicBezTo>
                <a:cubicBezTo>
                  <a:pt x="97" y="158"/>
                  <a:pt x="98" y="153"/>
                  <a:pt x="100" y="148"/>
                </a:cubicBezTo>
                <a:cubicBezTo>
                  <a:pt x="101" y="142"/>
                  <a:pt x="103" y="137"/>
                  <a:pt x="104" y="133"/>
                </a:cubicBezTo>
                <a:cubicBezTo>
                  <a:pt x="106" y="128"/>
                  <a:pt x="107" y="123"/>
                  <a:pt x="108" y="119"/>
                </a:cubicBezTo>
                <a:cubicBezTo>
                  <a:pt x="109" y="114"/>
                  <a:pt x="111" y="111"/>
                  <a:pt x="111" y="108"/>
                </a:cubicBezTo>
                <a:cubicBezTo>
                  <a:pt x="118" y="112"/>
                  <a:pt x="124" y="115"/>
                  <a:pt x="130" y="118"/>
                </a:cubicBezTo>
                <a:cubicBezTo>
                  <a:pt x="136" y="120"/>
                  <a:pt x="142" y="122"/>
                  <a:pt x="148" y="122"/>
                </a:cubicBezTo>
                <a:cubicBezTo>
                  <a:pt x="155" y="122"/>
                  <a:pt x="161" y="122"/>
                  <a:pt x="169" y="120"/>
                </a:cubicBezTo>
                <a:cubicBezTo>
                  <a:pt x="176" y="119"/>
                  <a:pt x="184" y="116"/>
                  <a:pt x="193" y="113"/>
                </a:cubicBezTo>
                <a:cubicBezTo>
                  <a:pt x="193" y="114"/>
                  <a:pt x="192" y="116"/>
                  <a:pt x="191" y="120"/>
                </a:cubicBezTo>
                <a:cubicBezTo>
                  <a:pt x="190" y="123"/>
                  <a:pt x="189" y="128"/>
                  <a:pt x="187" y="132"/>
                </a:cubicBezTo>
                <a:cubicBezTo>
                  <a:pt x="186" y="137"/>
                  <a:pt x="184" y="142"/>
                  <a:pt x="183" y="148"/>
                </a:cubicBezTo>
                <a:cubicBezTo>
                  <a:pt x="181" y="153"/>
                  <a:pt x="180" y="159"/>
                  <a:pt x="178" y="163"/>
                </a:cubicBezTo>
                <a:cubicBezTo>
                  <a:pt x="177" y="168"/>
                  <a:pt x="176" y="173"/>
                  <a:pt x="174" y="177"/>
                </a:cubicBezTo>
                <a:cubicBezTo>
                  <a:pt x="173" y="181"/>
                  <a:pt x="172" y="184"/>
                  <a:pt x="172" y="185"/>
                </a:cubicBezTo>
                <a:cubicBezTo>
                  <a:pt x="163" y="189"/>
                  <a:pt x="154" y="191"/>
                  <a:pt x="147" y="193"/>
                </a:cubicBezTo>
                <a:close/>
                <a:moveTo>
                  <a:pt x="171" y="107"/>
                </a:moveTo>
                <a:cubicBezTo>
                  <a:pt x="164" y="109"/>
                  <a:pt x="157" y="109"/>
                  <a:pt x="151" y="109"/>
                </a:cubicBezTo>
                <a:cubicBezTo>
                  <a:pt x="145" y="108"/>
                  <a:pt x="139" y="107"/>
                  <a:pt x="133" y="105"/>
                </a:cubicBezTo>
                <a:cubicBezTo>
                  <a:pt x="127" y="102"/>
                  <a:pt x="121" y="99"/>
                  <a:pt x="115" y="95"/>
                </a:cubicBezTo>
                <a:cubicBezTo>
                  <a:pt x="115" y="93"/>
                  <a:pt x="116" y="91"/>
                  <a:pt x="116" y="88"/>
                </a:cubicBezTo>
                <a:cubicBezTo>
                  <a:pt x="117" y="85"/>
                  <a:pt x="119" y="81"/>
                  <a:pt x="120" y="76"/>
                </a:cubicBezTo>
                <a:cubicBezTo>
                  <a:pt x="121" y="72"/>
                  <a:pt x="122" y="67"/>
                  <a:pt x="124" y="62"/>
                </a:cubicBezTo>
                <a:cubicBezTo>
                  <a:pt x="125" y="57"/>
                  <a:pt x="127" y="52"/>
                  <a:pt x="128" y="47"/>
                </a:cubicBezTo>
                <a:cubicBezTo>
                  <a:pt x="130" y="42"/>
                  <a:pt x="131" y="37"/>
                  <a:pt x="132" y="33"/>
                </a:cubicBezTo>
                <a:cubicBezTo>
                  <a:pt x="134" y="29"/>
                  <a:pt x="135" y="25"/>
                  <a:pt x="136" y="22"/>
                </a:cubicBezTo>
                <a:cubicBezTo>
                  <a:pt x="142" y="27"/>
                  <a:pt x="148" y="30"/>
                  <a:pt x="154" y="32"/>
                </a:cubicBezTo>
                <a:cubicBezTo>
                  <a:pt x="160" y="35"/>
                  <a:pt x="166" y="36"/>
                  <a:pt x="172" y="36"/>
                </a:cubicBezTo>
                <a:cubicBezTo>
                  <a:pt x="179" y="37"/>
                  <a:pt x="186" y="36"/>
                  <a:pt x="193" y="35"/>
                </a:cubicBezTo>
                <a:cubicBezTo>
                  <a:pt x="200" y="33"/>
                  <a:pt x="208" y="31"/>
                  <a:pt x="217" y="27"/>
                </a:cubicBezTo>
                <a:cubicBezTo>
                  <a:pt x="217" y="28"/>
                  <a:pt x="216" y="31"/>
                  <a:pt x="215" y="34"/>
                </a:cubicBezTo>
                <a:cubicBezTo>
                  <a:pt x="214" y="38"/>
                  <a:pt x="213" y="42"/>
                  <a:pt x="211" y="47"/>
                </a:cubicBezTo>
                <a:cubicBezTo>
                  <a:pt x="210" y="52"/>
                  <a:pt x="208" y="57"/>
                  <a:pt x="207" y="62"/>
                </a:cubicBezTo>
                <a:cubicBezTo>
                  <a:pt x="205" y="68"/>
                  <a:pt x="204" y="73"/>
                  <a:pt x="202" y="78"/>
                </a:cubicBezTo>
                <a:cubicBezTo>
                  <a:pt x="201" y="83"/>
                  <a:pt x="200" y="87"/>
                  <a:pt x="198" y="91"/>
                </a:cubicBezTo>
                <a:cubicBezTo>
                  <a:pt x="197" y="95"/>
                  <a:pt x="196" y="98"/>
                  <a:pt x="196" y="100"/>
                </a:cubicBezTo>
                <a:cubicBezTo>
                  <a:pt x="187" y="103"/>
                  <a:pt x="179" y="106"/>
                  <a:pt x="171" y="1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5164106" y="3321717"/>
            <a:ext cx="200342" cy="221515"/>
          </a:xfrm>
          <a:custGeom>
            <a:pathLst>
              <a:path extrusionOk="0" h="205" w="187">
                <a:moveTo>
                  <a:pt x="67" y="24"/>
                </a:moveTo>
                <a:cubicBezTo>
                  <a:pt x="67" y="24"/>
                  <a:pt x="68" y="24"/>
                  <a:pt x="68" y="24"/>
                </a:cubicBezTo>
                <a:cubicBezTo>
                  <a:pt x="68" y="36"/>
                  <a:pt x="68" y="49"/>
                  <a:pt x="68" y="61"/>
                </a:cubicBezTo>
                <a:cubicBezTo>
                  <a:pt x="68" y="73"/>
                  <a:pt x="68" y="86"/>
                  <a:pt x="68" y="98"/>
                </a:cubicBezTo>
                <a:cubicBezTo>
                  <a:pt x="59" y="98"/>
                  <a:pt x="50" y="98"/>
                  <a:pt x="42" y="98"/>
                </a:cubicBezTo>
                <a:cubicBezTo>
                  <a:pt x="33" y="98"/>
                  <a:pt x="25" y="99"/>
                  <a:pt x="16" y="99"/>
                </a:cubicBezTo>
                <a:cubicBezTo>
                  <a:pt x="16" y="99"/>
                  <a:pt x="14" y="99"/>
                  <a:pt x="13" y="99"/>
                </a:cubicBezTo>
                <a:cubicBezTo>
                  <a:pt x="11" y="99"/>
                  <a:pt x="9" y="99"/>
                  <a:pt x="7" y="99"/>
                </a:cubicBezTo>
                <a:cubicBezTo>
                  <a:pt x="5" y="99"/>
                  <a:pt x="4" y="99"/>
                  <a:pt x="2" y="99"/>
                </a:cubicBezTo>
                <a:cubicBezTo>
                  <a:pt x="1" y="99"/>
                  <a:pt x="0" y="99"/>
                  <a:pt x="0" y="98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35"/>
                  <a:pt x="22" y="33"/>
                  <a:pt x="33" y="30"/>
                </a:cubicBezTo>
                <a:cubicBezTo>
                  <a:pt x="44" y="28"/>
                  <a:pt x="55" y="26"/>
                  <a:pt x="66" y="24"/>
                </a:cubicBezTo>
                <a:cubicBezTo>
                  <a:pt x="67" y="24"/>
                  <a:pt x="67" y="24"/>
                  <a:pt x="67" y="24"/>
                </a:cubicBezTo>
                <a:close/>
                <a:moveTo>
                  <a:pt x="34" y="107"/>
                </a:moveTo>
                <a:cubicBezTo>
                  <a:pt x="45" y="107"/>
                  <a:pt x="56" y="107"/>
                  <a:pt x="68" y="107"/>
                </a:cubicBezTo>
                <a:cubicBezTo>
                  <a:pt x="68" y="119"/>
                  <a:pt x="68" y="132"/>
                  <a:pt x="68" y="144"/>
                </a:cubicBezTo>
                <a:cubicBezTo>
                  <a:pt x="68" y="156"/>
                  <a:pt x="68" y="169"/>
                  <a:pt x="68" y="181"/>
                </a:cubicBezTo>
                <a:cubicBezTo>
                  <a:pt x="68" y="181"/>
                  <a:pt x="67" y="181"/>
                  <a:pt x="67" y="181"/>
                </a:cubicBezTo>
                <a:cubicBezTo>
                  <a:pt x="67" y="181"/>
                  <a:pt x="67" y="181"/>
                  <a:pt x="67" y="181"/>
                </a:cubicBezTo>
                <a:cubicBezTo>
                  <a:pt x="56" y="179"/>
                  <a:pt x="45" y="177"/>
                  <a:pt x="33" y="175"/>
                </a:cubicBezTo>
                <a:cubicBezTo>
                  <a:pt x="22" y="172"/>
                  <a:pt x="11" y="170"/>
                  <a:pt x="0" y="168"/>
                </a:cubicBezTo>
                <a:cubicBezTo>
                  <a:pt x="0" y="157"/>
                  <a:pt x="0" y="147"/>
                  <a:pt x="0" y="137"/>
                </a:cubicBezTo>
                <a:cubicBezTo>
                  <a:pt x="0" y="127"/>
                  <a:pt x="0" y="116"/>
                  <a:pt x="0" y="106"/>
                </a:cubicBezTo>
                <a:cubicBezTo>
                  <a:pt x="11" y="106"/>
                  <a:pt x="22" y="106"/>
                  <a:pt x="34" y="107"/>
                </a:cubicBezTo>
                <a:close/>
                <a:moveTo>
                  <a:pt x="77" y="22"/>
                </a:moveTo>
                <a:cubicBezTo>
                  <a:pt x="95" y="18"/>
                  <a:pt x="113" y="14"/>
                  <a:pt x="131" y="11"/>
                </a:cubicBezTo>
                <a:cubicBezTo>
                  <a:pt x="149" y="7"/>
                  <a:pt x="168" y="4"/>
                  <a:pt x="186" y="0"/>
                </a:cubicBezTo>
                <a:cubicBezTo>
                  <a:pt x="186" y="1"/>
                  <a:pt x="186" y="1"/>
                  <a:pt x="186" y="1"/>
                </a:cubicBezTo>
                <a:cubicBezTo>
                  <a:pt x="186" y="4"/>
                  <a:pt x="186" y="8"/>
                  <a:pt x="186" y="12"/>
                </a:cubicBezTo>
                <a:cubicBezTo>
                  <a:pt x="186" y="16"/>
                  <a:pt x="186" y="20"/>
                  <a:pt x="186" y="24"/>
                </a:cubicBezTo>
                <a:cubicBezTo>
                  <a:pt x="186" y="75"/>
                  <a:pt x="186" y="75"/>
                  <a:pt x="186" y="75"/>
                </a:cubicBezTo>
                <a:cubicBezTo>
                  <a:pt x="186" y="77"/>
                  <a:pt x="186" y="78"/>
                  <a:pt x="186" y="80"/>
                </a:cubicBezTo>
                <a:cubicBezTo>
                  <a:pt x="187" y="82"/>
                  <a:pt x="187" y="85"/>
                  <a:pt x="187" y="87"/>
                </a:cubicBezTo>
                <a:cubicBezTo>
                  <a:pt x="187" y="89"/>
                  <a:pt x="187" y="91"/>
                  <a:pt x="187" y="93"/>
                </a:cubicBezTo>
                <a:cubicBezTo>
                  <a:pt x="186" y="94"/>
                  <a:pt x="186" y="96"/>
                  <a:pt x="186" y="97"/>
                </a:cubicBezTo>
                <a:cubicBezTo>
                  <a:pt x="167" y="97"/>
                  <a:pt x="149" y="97"/>
                  <a:pt x="131" y="97"/>
                </a:cubicBezTo>
                <a:cubicBezTo>
                  <a:pt x="113" y="98"/>
                  <a:pt x="95" y="98"/>
                  <a:pt x="77" y="98"/>
                </a:cubicBezTo>
                <a:lnTo>
                  <a:pt x="77" y="22"/>
                </a:lnTo>
                <a:close/>
                <a:moveTo>
                  <a:pt x="131" y="194"/>
                </a:moveTo>
                <a:cubicBezTo>
                  <a:pt x="113" y="190"/>
                  <a:pt x="95" y="187"/>
                  <a:pt x="77" y="183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186" y="108"/>
                  <a:pt x="186" y="108"/>
                  <a:pt x="186" y="108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68" y="201"/>
                  <a:pt x="150" y="198"/>
                  <a:pt x="131" y="1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5558273" y="3323346"/>
            <a:ext cx="177538" cy="216629"/>
          </a:xfrm>
          <a:custGeom>
            <a:pathLst>
              <a:path extrusionOk="0" h="202" w="165">
                <a:moveTo>
                  <a:pt x="138" y="51"/>
                </a:moveTo>
                <a:cubicBezTo>
                  <a:pt x="144" y="54"/>
                  <a:pt x="149" y="57"/>
                  <a:pt x="153" y="60"/>
                </a:cubicBezTo>
                <a:cubicBezTo>
                  <a:pt x="154" y="61"/>
                  <a:pt x="155" y="62"/>
                  <a:pt x="156" y="63"/>
                </a:cubicBezTo>
                <a:cubicBezTo>
                  <a:pt x="157" y="64"/>
                  <a:pt x="157" y="65"/>
                  <a:pt x="158" y="66"/>
                </a:cubicBezTo>
                <a:cubicBezTo>
                  <a:pt x="159" y="67"/>
                  <a:pt x="159" y="67"/>
                  <a:pt x="159" y="68"/>
                </a:cubicBezTo>
                <a:cubicBezTo>
                  <a:pt x="160" y="68"/>
                  <a:pt x="160" y="68"/>
                  <a:pt x="160" y="69"/>
                </a:cubicBezTo>
                <a:cubicBezTo>
                  <a:pt x="159" y="69"/>
                  <a:pt x="159" y="70"/>
                  <a:pt x="158" y="70"/>
                </a:cubicBezTo>
                <a:cubicBezTo>
                  <a:pt x="157" y="70"/>
                  <a:pt x="157" y="71"/>
                  <a:pt x="156" y="71"/>
                </a:cubicBezTo>
                <a:cubicBezTo>
                  <a:pt x="155" y="72"/>
                  <a:pt x="154" y="72"/>
                  <a:pt x="154" y="73"/>
                </a:cubicBezTo>
                <a:cubicBezTo>
                  <a:pt x="153" y="74"/>
                  <a:pt x="152" y="74"/>
                  <a:pt x="151" y="75"/>
                </a:cubicBezTo>
                <a:cubicBezTo>
                  <a:pt x="151" y="75"/>
                  <a:pt x="151" y="76"/>
                  <a:pt x="150" y="76"/>
                </a:cubicBezTo>
                <a:cubicBezTo>
                  <a:pt x="150" y="77"/>
                  <a:pt x="150" y="77"/>
                  <a:pt x="149" y="78"/>
                </a:cubicBezTo>
                <a:cubicBezTo>
                  <a:pt x="149" y="78"/>
                  <a:pt x="148" y="79"/>
                  <a:pt x="147" y="80"/>
                </a:cubicBezTo>
                <a:cubicBezTo>
                  <a:pt x="147" y="80"/>
                  <a:pt x="146" y="81"/>
                  <a:pt x="146" y="82"/>
                </a:cubicBezTo>
                <a:cubicBezTo>
                  <a:pt x="144" y="84"/>
                  <a:pt x="143" y="86"/>
                  <a:pt x="142" y="89"/>
                </a:cubicBezTo>
                <a:cubicBezTo>
                  <a:pt x="141" y="92"/>
                  <a:pt x="140" y="95"/>
                  <a:pt x="139" y="98"/>
                </a:cubicBezTo>
                <a:cubicBezTo>
                  <a:pt x="139" y="99"/>
                  <a:pt x="139" y="99"/>
                  <a:pt x="139" y="100"/>
                </a:cubicBezTo>
                <a:cubicBezTo>
                  <a:pt x="138" y="102"/>
                  <a:pt x="138" y="103"/>
                  <a:pt x="138" y="104"/>
                </a:cubicBezTo>
                <a:cubicBezTo>
                  <a:pt x="138" y="105"/>
                  <a:pt x="138" y="107"/>
                  <a:pt x="138" y="108"/>
                </a:cubicBezTo>
                <a:cubicBezTo>
                  <a:pt x="138" y="109"/>
                  <a:pt x="138" y="110"/>
                  <a:pt x="138" y="111"/>
                </a:cubicBezTo>
                <a:cubicBezTo>
                  <a:pt x="139" y="112"/>
                  <a:pt x="139" y="114"/>
                  <a:pt x="139" y="116"/>
                </a:cubicBezTo>
                <a:cubicBezTo>
                  <a:pt x="139" y="117"/>
                  <a:pt x="139" y="119"/>
                  <a:pt x="140" y="120"/>
                </a:cubicBezTo>
                <a:cubicBezTo>
                  <a:pt x="141" y="122"/>
                  <a:pt x="141" y="125"/>
                  <a:pt x="143" y="127"/>
                </a:cubicBezTo>
                <a:cubicBezTo>
                  <a:pt x="144" y="129"/>
                  <a:pt x="145" y="131"/>
                  <a:pt x="146" y="133"/>
                </a:cubicBezTo>
                <a:cubicBezTo>
                  <a:pt x="148" y="135"/>
                  <a:pt x="150" y="137"/>
                  <a:pt x="152" y="139"/>
                </a:cubicBezTo>
                <a:cubicBezTo>
                  <a:pt x="154" y="142"/>
                  <a:pt x="156" y="143"/>
                  <a:pt x="159" y="145"/>
                </a:cubicBezTo>
                <a:cubicBezTo>
                  <a:pt x="159" y="145"/>
                  <a:pt x="160" y="145"/>
                  <a:pt x="160" y="146"/>
                </a:cubicBezTo>
                <a:cubicBezTo>
                  <a:pt x="161" y="146"/>
                  <a:pt x="162" y="146"/>
                  <a:pt x="162" y="147"/>
                </a:cubicBezTo>
                <a:cubicBezTo>
                  <a:pt x="163" y="147"/>
                  <a:pt x="164" y="148"/>
                  <a:pt x="164" y="148"/>
                </a:cubicBezTo>
                <a:cubicBezTo>
                  <a:pt x="165" y="148"/>
                  <a:pt x="165" y="149"/>
                  <a:pt x="165" y="149"/>
                </a:cubicBezTo>
                <a:cubicBezTo>
                  <a:pt x="165" y="150"/>
                  <a:pt x="164" y="150"/>
                  <a:pt x="164" y="151"/>
                </a:cubicBezTo>
                <a:cubicBezTo>
                  <a:pt x="164" y="153"/>
                  <a:pt x="164" y="154"/>
                  <a:pt x="163" y="154"/>
                </a:cubicBezTo>
                <a:cubicBezTo>
                  <a:pt x="163" y="156"/>
                  <a:pt x="162" y="158"/>
                  <a:pt x="161" y="159"/>
                </a:cubicBezTo>
                <a:cubicBezTo>
                  <a:pt x="161" y="161"/>
                  <a:pt x="160" y="162"/>
                  <a:pt x="159" y="164"/>
                </a:cubicBezTo>
                <a:cubicBezTo>
                  <a:pt x="158" y="167"/>
                  <a:pt x="156" y="171"/>
                  <a:pt x="153" y="174"/>
                </a:cubicBezTo>
                <a:cubicBezTo>
                  <a:pt x="151" y="178"/>
                  <a:pt x="149" y="182"/>
                  <a:pt x="146" y="185"/>
                </a:cubicBezTo>
                <a:cubicBezTo>
                  <a:pt x="143" y="189"/>
                  <a:pt x="140" y="192"/>
                  <a:pt x="137" y="194"/>
                </a:cubicBezTo>
                <a:cubicBezTo>
                  <a:pt x="134" y="197"/>
                  <a:pt x="131" y="199"/>
                  <a:pt x="128" y="201"/>
                </a:cubicBezTo>
                <a:cubicBezTo>
                  <a:pt x="125" y="202"/>
                  <a:pt x="122" y="202"/>
                  <a:pt x="120" y="202"/>
                </a:cubicBezTo>
                <a:cubicBezTo>
                  <a:pt x="117" y="202"/>
                  <a:pt x="115" y="201"/>
                  <a:pt x="112" y="201"/>
                </a:cubicBezTo>
                <a:cubicBezTo>
                  <a:pt x="110" y="200"/>
                  <a:pt x="107" y="199"/>
                  <a:pt x="105" y="198"/>
                </a:cubicBezTo>
                <a:cubicBezTo>
                  <a:pt x="103" y="197"/>
                  <a:pt x="100" y="196"/>
                  <a:pt x="99" y="196"/>
                </a:cubicBezTo>
                <a:cubicBezTo>
                  <a:pt x="97" y="195"/>
                  <a:pt x="95" y="195"/>
                  <a:pt x="94" y="195"/>
                </a:cubicBezTo>
                <a:cubicBezTo>
                  <a:pt x="92" y="195"/>
                  <a:pt x="90" y="194"/>
                  <a:pt x="88" y="194"/>
                </a:cubicBezTo>
                <a:cubicBezTo>
                  <a:pt x="87" y="194"/>
                  <a:pt x="86" y="194"/>
                  <a:pt x="84" y="194"/>
                </a:cubicBezTo>
                <a:cubicBezTo>
                  <a:pt x="82" y="194"/>
                  <a:pt x="81" y="195"/>
                  <a:pt x="80" y="195"/>
                </a:cubicBezTo>
                <a:cubicBezTo>
                  <a:pt x="78" y="195"/>
                  <a:pt x="77" y="195"/>
                  <a:pt x="76" y="196"/>
                </a:cubicBezTo>
                <a:cubicBezTo>
                  <a:pt x="74" y="196"/>
                  <a:pt x="73" y="196"/>
                  <a:pt x="71" y="197"/>
                </a:cubicBezTo>
                <a:cubicBezTo>
                  <a:pt x="70" y="197"/>
                  <a:pt x="68" y="198"/>
                  <a:pt x="67" y="199"/>
                </a:cubicBezTo>
                <a:cubicBezTo>
                  <a:pt x="65" y="200"/>
                  <a:pt x="63" y="200"/>
                  <a:pt x="61" y="201"/>
                </a:cubicBezTo>
                <a:cubicBezTo>
                  <a:pt x="59" y="202"/>
                  <a:pt x="56" y="202"/>
                  <a:pt x="54" y="202"/>
                </a:cubicBezTo>
                <a:cubicBezTo>
                  <a:pt x="52" y="202"/>
                  <a:pt x="50" y="202"/>
                  <a:pt x="48" y="202"/>
                </a:cubicBezTo>
                <a:cubicBezTo>
                  <a:pt x="43" y="200"/>
                  <a:pt x="39" y="198"/>
                  <a:pt x="36" y="195"/>
                </a:cubicBezTo>
                <a:cubicBezTo>
                  <a:pt x="33" y="192"/>
                  <a:pt x="30" y="188"/>
                  <a:pt x="27" y="185"/>
                </a:cubicBezTo>
                <a:cubicBezTo>
                  <a:pt x="26" y="182"/>
                  <a:pt x="24" y="179"/>
                  <a:pt x="22" y="177"/>
                </a:cubicBezTo>
                <a:cubicBezTo>
                  <a:pt x="20" y="174"/>
                  <a:pt x="18" y="171"/>
                  <a:pt x="16" y="168"/>
                </a:cubicBezTo>
                <a:cubicBezTo>
                  <a:pt x="14" y="165"/>
                  <a:pt x="13" y="162"/>
                  <a:pt x="11" y="159"/>
                </a:cubicBezTo>
                <a:cubicBezTo>
                  <a:pt x="10" y="155"/>
                  <a:pt x="9" y="152"/>
                  <a:pt x="7" y="148"/>
                </a:cubicBezTo>
                <a:cubicBezTo>
                  <a:pt x="6" y="146"/>
                  <a:pt x="5" y="143"/>
                  <a:pt x="5" y="140"/>
                </a:cubicBezTo>
                <a:cubicBezTo>
                  <a:pt x="4" y="138"/>
                  <a:pt x="3" y="135"/>
                  <a:pt x="3" y="132"/>
                </a:cubicBezTo>
                <a:cubicBezTo>
                  <a:pt x="2" y="131"/>
                  <a:pt x="2" y="130"/>
                  <a:pt x="2" y="129"/>
                </a:cubicBezTo>
                <a:cubicBezTo>
                  <a:pt x="2" y="128"/>
                  <a:pt x="2" y="127"/>
                  <a:pt x="2" y="126"/>
                </a:cubicBezTo>
                <a:cubicBezTo>
                  <a:pt x="1" y="124"/>
                  <a:pt x="1" y="121"/>
                  <a:pt x="0" y="118"/>
                </a:cubicBezTo>
                <a:cubicBezTo>
                  <a:pt x="0" y="115"/>
                  <a:pt x="0" y="112"/>
                  <a:pt x="0" y="109"/>
                </a:cubicBezTo>
                <a:cubicBezTo>
                  <a:pt x="0" y="106"/>
                  <a:pt x="0" y="103"/>
                  <a:pt x="0" y="100"/>
                </a:cubicBezTo>
                <a:cubicBezTo>
                  <a:pt x="1" y="97"/>
                  <a:pt x="1" y="94"/>
                  <a:pt x="2" y="92"/>
                </a:cubicBezTo>
                <a:cubicBezTo>
                  <a:pt x="4" y="83"/>
                  <a:pt x="8" y="75"/>
                  <a:pt x="13" y="68"/>
                </a:cubicBezTo>
                <a:cubicBezTo>
                  <a:pt x="18" y="61"/>
                  <a:pt x="25" y="56"/>
                  <a:pt x="33" y="52"/>
                </a:cubicBezTo>
                <a:cubicBezTo>
                  <a:pt x="35" y="51"/>
                  <a:pt x="38" y="51"/>
                  <a:pt x="40" y="50"/>
                </a:cubicBezTo>
                <a:cubicBezTo>
                  <a:pt x="43" y="50"/>
                  <a:pt x="45" y="50"/>
                  <a:pt x="48" y="49"/>
                </a:cubicBezTo>
                <a:cubicBezTo>
                  <a:pt x="49" y="49"/>
                  <a:pt x="50" y="49"/>
                  <a:pt x="51" y="49"/>
                </a:cubicBezTo>
                <a:cubicBezTo>
                  <a:pt x="52" y="49"/>
                  <a:pt x="53" y="49"/>
                  <a:pt x="54" y="49"/>
                </a:cubicBezTo>
                <a:cubicBezTo>
                  <a:pt x="55" y="49"/>
                  <a:pt x="56" y="49"/>
                  <a:pt x="57" y="49"/>
                </a:cubicBezTo>
                <a:cubicBezTo>
                  <a:pt x="58" y="50"/>
                  <a:pt x="58" y="50"/>
                  <a:pt x="59" y="50"/>
                </a:cubicBezTo>
                <a:cubicBezTo>
                  <a:pt x="60" y="51"/>
                  <a:pt x="62" y="51"/>
                  <a:pt x="63" y="51"/>
                </a:cubicBezTo>
                <a:cubicBezTo>
                  <a:pt x="64" y="51"/>
                  <a:pt x="65" y="52"/>
                  <a:pt x="67" y="52"/>
                </a:cubicBezTo>
                <a:cubicBezTo>
                  <a:pt x="69" y="53"/>
                  <a:pt x="71" y="54"/>
                  <a:pt x="74" y="55"/>
                </a:cubicBezTo>
                <a:cubicBezTo>
                  <a:pt x="76" y="56"/>
                  <a:pt x="79" y="57"/>
                  <a:pt x="81" y="58"/>
                </a:cubicBezTo>
                <a:cubicBezTo>
                  <a:pt x="83" y="58"/>
                  <a:pt x="85" y="58"/>
                  <a:pt x="87" y="57"/>
                </a:cubicBezTo>
                <a:cubicBezTo>
                  <a:pt x="89" y="57"/>
                  <a:pt x="91" y="56"/>
                  <a:pt x="92" y="55"/>
                </a:cubicBezTo>
                <a:cubicBezTo>
                  <a:pt x="95" y="54"/>
                  <a:pt x="97" y="53"/>
                  <a:pt x="100" y="53"/>
                </a:cubicBezTo>
                <a:cubicBezTo>
                  <a:pt x="103" y="52"/>
                  <a:pt x="106" y="51"/>
                  <a:pt x="108" y="50"/>
                </a:cubicBezTo>
                <a:cubicBezTo>
                  <a:pt x="116" y="49"/>
                  <a:pt x="116" y="49"/>
                  <a:pt x="116" y="49"/>
                </a:cubicBezTo>
                <a:cubicBezTo>
                  <a:pt x="116" y="48"/>
                  <a:pt x="117" y="48"/>
                  <a:pt x="117" y="48"/>
                </a:cubicBezTo>
                <a:cubicBezTo>
                  <a:pt x="117" y="48"/>
                  <a:pt x="118" y="48"/>
                  <a:pt x="118" y="48"/>
                </a:cubicBezTo>
                <a:cubicBezTo>
                  <a:pt x="126" y="48"/>
                  <a:pt x="133" y="49"/>
                  <a:pt x="138" y="51"/>
                </a:cubicBezTo>
                <a:close/>
                <a:moveTo>
                  <a:pt x="121" y="16"/>
                </a:moveTo>
                <a:cubicBezTo>
                  <a:pt x="120" y="21"/>
                  <a:pt x="118" y="25"/>
                  <a:pt x="115" y="29"/>
                </a:cubicBezTo>
                <a:cubicBezTo>
                  <a:pt x="114" y="30"/>
                  <a:pt x="114" y="31"/>
                  <a:pt x="113" y="32"/>
                </a:cubicBezTo>
                <a:cubicBezTo>
                  <a:pt x="112" y="33"/>
                  <a:pt x="111" y="34"/>
                  <a:pt x="110" y="34"/>
                </a:cubicBezTo>
                <a:cubicBezTo>
                  <a:pt x="108" y="37"/>
                  <a:pt x="105" y="40"/>
                  <a:pt x="102" y="42"/>
                </a:cubicBezTo>
                <a:cubicBezTo>
                  <a:pt x="98" y="44"/>
                  <a:pt x="95" y="45"/>
                  <a:pt x="90" y="46"/>
                </a:cubicBezTo>
                <a:cubicBezTo>
                  <a:pt x="89" y="46"/>
                  <a:pt x="88" y="46"/>
                  <a:pt x="86" y="46"/>
                </a:cubicBezTo>
                <a:cubicBezTo>
                  <a:pt x="85" y="46"/>
                  <a:pt x="84" y="46"/>
                  <a:pt x="82" y="46"/>
                </a:cubicBezTo>
                <a:cubicBezTo>
                  <a:pt x="82" y="45"/>
                  <a:pt x="82" y="43"/>
                  <a:pt x="82" y="41"/>
                </a:cubicBezTo>
                <a:cubicBezTo>
                  <a:pt x="82" y="40"/>
                  <a:pt x="82" y="38"/>
                  <a:pt x="83" y="37"/>
                </a:cubicBezTo>
                <a:cubicBezTo>
                  <a:pt x="84" y="33"/>
                  <a:pt x="85" y="29"/>
                  <a:pt x="86" y="26"/>
                </a:cubicBezTo>
                <a:cubicBezTo>
                  <a:pt x="87" y="23"/>
                  <a:pt x="89" y="20"/>
                  <a:pt x="91" y="18"/>
                </a:cubicBezTo>
                <a:cubicBezTo>
                  <a:pt x="93" y="15"/>
                  <a:pt x="95" y="13"/>
                  <a:pt x="97" y="11"/>
                </a:cubicBezTo>
                <a:cubicBezTo>
                  <a:pt x="100" y="9"/>
                  <a:pt x="102" y="7"/>
                  <a:pt x="105" y="5"/>
                </a:cubicBezTo>
                <a:cubicBezTo>
                  <a:pt x="108" y="4"/>
                  <a:pt x="110" y="3"/>
                  <a:pt x="113" y="1"/>
                </a:cubicBezTo>
                <a:cubicBezTo>
                  <a:pt x="116" y="0"/>
                  <a:pt x="120" y="0"/>
                  <a:pt x="123" y="0"/>
                </a:cubicBezTo>
                <a:cubicBezTo>
                  <a:pt x="123" y="6"/>
                  <a:pt x="123" y="12"/>
                  <a:pt x="121" y="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5877516" y="3320088"/>
            <a:ext cx="190569" cy="224773"/>
          </a:xfrm>
          <a:custGeom>
            <a:pathLst>
              <a:path extrusionOk="0" h="209" w="177">
                <a:moveTo>
                  <a:pt x="5" y="144"/>
                </a:moveTo>
                <a:cubicBezTo>
                  <a:pt x="4" y="144"/>
                  <a:pt x="4" y="143"/>
                  <a:pt x="3" y="143"/>
                </a:cubicBezTo>
                <a:cubicBezTo>
                  <a:pt x="3" y="142"/>
                  <a:pt x="3" y="142"/>
                  <a:pt x="3" y="141"/>
                </a:cubicBezTo>
                <a:cubicBezTo>
                  <a:pt x="2" y="141"/>
                  <a:pt x="2" y="141"/>
                  <a:pt x="2" y="141"/>
                </a:cubicBezTo>
                <a:cubicBezTo>
                  <a:pt x="2" y="140"/>
                  <a:pt x="2" y="140"/>
                  <a:pt x="2" y="140"/>
                </a:cubicBezTo>
                <a:cubicBezTo>
                  <a:pt x="2" y="140"/>
                  <a:pt x="2" y="140"/>
                  <a:pt x="2" y="140"/>
                </a:cubicBezTo>
                <a:cubicBezTo>
                  <a:pt x="2" y="140"/>
                  <a:pt x="2" y="140"/>
                  <a:pt x="2" y="140"/>
                </a:cubicBezTo>
                <a:cubicBezTo>
                  <a:pt x="1" y="139"/>
                  <a:pt x="1" y="138"/>
                  <a:pt x="1" y="137"/>
                </a:cubicBezTo>
                <a:cubicBezTo>
                  <a:pt x="0" y="135"/>
                  <a:pt x="0" y="134"/>
                  <a:pt x="0" y="132"/>
                </a:cubicBezTo>
                <a:cubicBezTo>
                  <a:pt x="0" y="130"/>
                  <a:pt x="0" y="129"/>
                  <a:pt x="0" y="127"/>
                </a:cubicBezTo>
                <a:cubicBezTo>
                  <a:pt x="0" y="125"/>
                  <a:pt x="0" y="124"/>
                  <a:pt x="0" y="12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9"/>
                  <a:pt x="0" y="88"/>
                  <a:pt x="0" y="87"/>
                </a:cubicBezTo>
                <a:cubicBezTo>
                  <a:pt x="0" y="86"/>
                  <a:pt x="0" y="84"/>
                  <a:pt x="0" y="83"/>
                </a:cubicBezTo>
                <a:cubicBezTo>
                  <a:pt x="0" y="82"/>
                  <a:pt x="0" y="81"/>
                  <a:pt x="0" y="79"/>
                </a:cubicBezTo>
                <a:cubicBezTo>
                  <a:pt x="0" y="78"/>
                  <a:pt x="1" y="78"/>
                  <a:pt x="1" y="77"/>
                </a:cubicBezTo>
                <a:cubicBezTo>
                  <a:pt x="1" y="77"/>
                  <a:pt x="1" y="77"/>
                  <a:pt x="1" y="77"/>
                </a:cubicBezTo>
                <a:cubicBezTo>
                  <a:pt x="1" y="77"/>
                  <a:pt x="1" y="76"/>
                  <a:pt x="2" y="75"/>
                </a:cubicBez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2" y="75"/>
                </a:cubicBezTo>
                <a:cubicBezTo>
                  <a:pt x="2" y="74"/>
                  <a:pt x="2" y="74"/>
                  <a:pt x="2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3"/>
                  <a:pt x="3" y="73"/>
                  <a:pt x="3" y="73"/>
                </a:cubicBezTo>
                <a:cubicBezTo>
                  <a:pt x="3" y="73"/>
                  <a:pt x="3" y="72"/>
                  <a:pt x="4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71"/>
                  <a:pt x="5" y="71"/>
                  <a:pt x="5" y="71"/>
                </a:cubicBezTo>
                <a:cubicBezTo>
                  <a:pt x="5" y="71"/>
                  <a:pt x="5" y="70"/>
                  <a:pt x="6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9" y="69"/>
                </a:cubicBezTo>
                <a:cubicBezTo>
                  <a:pt x="9" y="68"/>
                  <a:pt x="9" y="68"/>
                  <a:pt x="9" y="68"/>
                </a:cubicBezTo>
                <a:cubicBezTo>
                  <a:pt x="9" y="68"/>
                  <a:pt x="10" y="68"/>
                  <a:pt x="10" y="68"/>
                </a:cubicBezTo>
                <a:cubicBezTo>
                  <a:pt x="11" y="68"/>
                  <a:pt x="11" y="68"/>
                  <a:pt x="12" y="68"/>
                </a:cubicBezTo>
                <a:cubicBezTo>
                  <a:pt x="12" y="68"/>
                  <a:pt x="12" y="68"/>
                  <a:pt x="13" y="68"/>
                </a:cubicBezTo>
                <a:cubicBezTo>
                  <a:pt x="14" y="67"/>
                  <a:pt x="14" y="67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6" y="68"/>
                  <a:pt x="16" y="68"/>
                  <a:pt x="17" y="68"/>
                </a:cubicBezTo>
                <a:cubicBezTo>
                  <a:pt x="18" y="68"/>
                  <a:pt x="18" y="68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0" y="69"/>
                  <a:pt x="20" y="69"/>
                  <a:pt x="20" y="69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1"/>
                  <a:pt x="22" y="71"/>
                  <a:pt x="22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71"/>
                  <a:pt x="22" y="71"/>
                  <a:pt x="23" y="71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4"/>
                  <a:pt x="24" y="74"/>
                  <a:pt x="24" y="74"/>
                </a:cubicBezTo>
                <a:cubicBezTo>
                  <a:pt x="26" y="76"/>
                  <a:pt x="26" y="79"/>
                  <a:pt x="26" y="82"/>
                </a:cubicBezTo>
                <a:cubicBezTo>
                  <a:pt x="26" y="85"/>
                  <a:pt x="26" y="88"/>
                  <a:pt x="26" y="9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26" y="139"/>
                  <a:pt x="26" y="139"/>
                  <a:pt x="26" y="139"/>
                </a:cubicBezTo>
                <a:cubicBezTo>
                  <a:pt x="25" y="139"/>
                  <a:pt x="25" y="139"/>
                  <a:pt x="25" y="139"/>
                </a:cubicBezTo>
                <a:cubicBezTo>
                  <a:pt x="25" y="139"/>
                  <a:pt x="25" y="140"/>
                  <a:pt x="25" y="140"/>
                </a:cubicBezTo>
                <a:cubicBezTo>
                  <a:pt x="25" y="140"/>
                  <a:pt x="25" y="141"/>
                  <a:pt x="24" y="141"/>
                </a:cubicBezTo>
                <a:cubicBezTo>
                  <a:pt x="24" y="141"/>
                  <a:pt x="24" y="141"/>
                  <a:pt x="24" y="141"/>
                </a:cubicBezTo>
                <a:cubicBezTo>
                  <a:pt x="24" y="142"/>
                  <a:pt x="24" y="142"/>
                  <a:pt x="24" y="142"/>
                </a:cubicBezTo>
                <a:cubicBezTo>
                  <a:pt x="24" y="142"/>
                  <a:pt x="24" y="142"/>
                  <a:pt x="24" y="142"/>
                </a:cubicBezTo>
                <a:cubicBezTo>
                  <a:pt x="24" y="142"/>
                  <a:pt x="24" y="142"/>
                  <a:pt x="23" y="142"/>
                </a:cubicBezTo>
                <a:cubicBezTo>
                  <a:pt x="23" y="143"/>
                  <a:pt x="23" y="143"/>
                  <a:pt x="23" y="143"/>
                </a:cubicBezTo>
                <a:cubicBezTo>
                  <a:pt x="22" y="144"/>
                  <a:pt x="22" y="144"/>
                  <a:pt x="22" y="144"/>
                </a:cubicBezTo>
                <a:cubicBezTo>
                  <a:pt x="22" y="144"/>
                  <a:pt x="22" y="144"/>
                  <a:pt x="22" y="144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0" y="145"/>
                  <a:pt x="20" y="145"/>
                  <a:pt x="20" y="145"/>
                </a:cubicBezTo>
                <a:cubicBezTo>
                  <a:pt x="19" y="146"/>
                  <a:pt x="18" y="147"/>
                  <a:pt x="16" y="147"/>
                </a:cubicBezTo>
                <a:cubicBezTo>
                  <a:pt x="14" y="147"/>
                  <a:pt x="12" y="147"/>
                  <a:pt x="11" y="147"/>
                </a:cubicBezTo>
                <a:cubicBezTo>
                  <a:pt x="9" y="147"/>
                  <a:pt x="9" y="147"/>
                  <a:pt x="9" y="147"/>
                </a:cubicBezTo>
                <a:cubicBezTo>
                  <a:pt x="9" y="146"/>
                  <a:pt x="9" y="146"/>
                  <a:pt x="9" y="146"/>
                </a:cubicBezTo>
                <a:cubicBezTo>
                  <a:pt x="8" y="146"/>
                  <a:pt x="8" y="146"/>
                  <a:pt x="8" y="146"/>
                </a:cubicBezTo>
                <a:cubicBezTo>
                  <a:pt x="8" y="146"/>
                  <a:pt x="8" y="146"/>
                  <a:pt x="8" y="146"/>
                </a:cubicBezTo>
                <a:cubicBezTo>
                  <a:pt x="7" y="146"/>
                  <a:pt x="7" y="146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5" y="145"/>
                  <a:pt x="5" y="144"/>
                </a:cubicBezTo>
                <a:close/>
                <a:moveTo>
                  <a:pt x="66" y="17"/>
                </a:moveTo>
                <a:cubicBezTo>
                  <a:pt x="67" y="16"/>
                  <a:pt x="68" y="16"/>
                  <a:pt x="69" y="15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15"/>
                  <a:pt x="71" y="15"/>
                  <a:pt x="71" y="15"/>
                </a:cubicBezTo>
                <a:cubicBezTo>
                  <a:pt x="72" y="15"/>
                  <a:pt x="72" y="15"/>
                  <a:pt x="72" y="15"/>
                </a:cubicBezTo>
                <a:cubicBezTo>
                  <a:pt x="72" y="14"/>
                  <a:pt x="72" y="14"/>
                  <a:pt x="72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7" y="13"/>
                  <a:pt x="77" y="13"/>
                  <a:pt x="77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12"/>
                  <a:pt x="85" y="12"/>
                  <a:pt x="86" y="12"/>
                </a:cubicBezTo>
                <a:cubicBezTo>
                  <a:pt x="87" y="12"/>
                  <a:pt x="88" y="12"/>
                  <a:pt x="89" y="12"/>
                </a:cubicBezTo>
                <a:cubicBezTo>
                  <a:pt x="90" y="12"/>
                  <a:pt x="91" y="12"/>
                  <a:pt x="92" y="13"/>
                </a:cubicBezTo>
                <a:cubicBezTo>
                  <a:pt x="93" y="13"/>
                  <a:pt x="93" y="13"/>
                  <a:pt x="94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5" y="15"/>
                  <a:pt x="106" y="15"/>
                  <a:pt x="108" y="16"/>
                </a:cubicBezTo>
                <a:cubicBezTo>
                  <a:pt x="110" y="16"/>
                  <a:pt x="112" y="17"/>
                  <a:pt x="114" y="18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5" y="17"/>
                  <a:pt x="115" y="17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15" y="15"/>
                  <a:pt x="116" y="15"/>
                  <a:pt x="116" y="15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117" y="12"/>
                  <a:pt x="117" y="11"/>
                  <a:pt x="117" y="11"/>
                </a:cubicBezTo>
                <a:cubicBezTo>
                  <a:pt x="118" y="11"/>
                  <a:pt x="118" y="11"/>
                  <a:pt x="118" y="11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18" y="9"/>
                  <a:pt x="118" y="9"/>
                  <a:pt x="118" y="9"/>
                </a:cubicBezTo>
                <a:cubicBezTo>
                  <a:pt x="119" y="9"/>
                  <a:pt x="119" y="9"/>
                  <a:pt x="119" y="9"/>
                </a:cubicBezTo>
                <a:cubicBezTo>
                  <a:pt x="119" y="8"/>
                  <a:pt x="119" y="8"/>
                  <a:pt x="119" y="8"/>
                </a:cubicBezTo>
                <a:cubicBezTo>
                  <a:pt x="119" y="8"/>
                  <a:pt x="119" y="8"/>
                  <a:pt x="119" y="8"/>
                </a:cubicBezTo>
                <a:cubicBezTo>
                  <a:pt x="119" y="8"/>
                  <a:pt x="120" y="8"/>
                  <a:pt x="120" y="8"/>
                </a:cubicBezTo>
                <a:cubicBezTo>
                  <a:pt x="120" y="7"/>
                  <a:pt x="120" y="7"/>
                  <a:pt x="120" y="7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6"/>
                  <a:pt x="120" y="6"/>
                  <a:pt x="120" y="6"/>
                </a:cubicBezTo>
                <a:cubicBezTo>
                  <a:pt x="121" y="6"/>
                  <a:pt x="121" y="6"/>
                  <a:pt x="121" y="6"/>
                </a:cubicBezTo>
                <a:cubicBezTo>
                  <a:pt x="121" y="5"/>
                  <a:pt x="121" y="5"/>
                  <a:pt x="121" y="5"/>
                </a:cubicBezTo>
                <a:cubicBezTo>
                  <a:pt x="121" y="5"/>
                  <a:pt x="121" y="5"/>
                  <a:pt x="121" y="5"/>
                </a:cubicBezTo>
                <a:cubicBezTo>
                  <a:pt x="121" y="4"/>
                  <a:pt x="121" y="4"/>
                  <a:pt x="121" y="4"/>
                </a:cubicBezTo>
                <a:cubicBezTo>
                  <a:pt x="122" y="3"/>
                  <a:pt x="122" y="3"/>
                  <a:pt x="122" y="2"/>
                </a:cubicBezTo>
                <a:cubicBezTo>
                  <a:pt x="123" y="2"/>
                  <a:pt x="123" y="1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6" y="1"/>
                  <a:pt x="126" y="1"/>
                  <a:pt x="126" y="1"/>
                </a:cubicBezTo>
                <a:cubicBezTo>
                  <a:pt x="126" y="1"/>
                  <a:pt x="126" y="2"/>
                  <a:pt x="126" y="3"/>
                </a:cubicBezTo>
                <a:cubicBezTo>
                  <a:pt x="126" y="3"/>
                  <a:pt x="125" y="4"/>
                  <a:pt x="125" y="5"/>
                </a:cubicBezTo>
                <a:cubicBezTo>
                  <a:pt x="125" y="6"/>
                  <a:pt x="124" y="7"/>
                  <a:pt x="124" y="7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9"/>
                  <a:pt x="123" y="9"/>
                  <a:pt x="123" y="9"/>
                </a:cubicBezTo>
                <a:cubicBezTo>
                  <a:pt x="123" y="9"/>
                  <a:pt x="123" y="9"/>
                  <a:pt x="123" y="9"/>
                </a:cubicBezTo>
                <a:cubicBezTo>
                  <a:pt x="123" y="10"/>
                  <a:pt x="123" y="10"/>
                  <a:pt x="123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1"/>
                  <a:pt x="122" y="11"/>
                  <a:pt x="122" y="11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1" y="12"/>
                  <a:pt x="121" y="13"/>
                  <a:pt x="121" y="13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19" y="14"/>
                  <a:pt x="119" y="14"/>
                  <a:pt x="119" y="14"/>
                </a:cubicBezTo>
                <a:cubicBezTo>
                  <a:pt x="119" y="15"/>
                  <a:pt x="119" y="16"/>
                  <a:pt x="119" y="16"/>
                </a:cubicBezTo>
                <a:cubicBezTo>
                  <a:pt x="119" y="17"/>
                  <a:pt x="118" y="17"/>
                  <a:pt x="118" y="17"/>
                </a:cubicBezTo>
                <a:cubicBezTo>
                  <a:pt x="118" y="18"/>
                  <a:pt x="117" y="19"/>
                  <a:pt x="117" y="20"/>
                </a:cubicBezTo>
                <a:cubicBezTo>
                  <a:pt x="118" y="20"/>
                  <a:pt x="119" y="20"/>
                  <a:pt x="119" y="20"/>
                </a:cubicBezTo>
                <a:cubicBezTo>
                  <a:pt x="119" y="20"/>
                  <a:pt x="120" y="21"/>
                  <a:pt x="120" y="21"/>
                </a:cubicBezTo>
                <a:cubicBezTo>
                  <a:pt x="121" y="21"/>
                  <a:pt x="121" y="21"/>
                  <a:pt x="121" y="21"/>
                </a:cubicBezTo>
                <a:cubicBezTo>
                  <a:pt x="121" y="21"/>
                  <a:pt x="121" y="21"/>
                  <a:pt x="121" y="22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23" y="23"/>
                  <a:pt x="123" y="23"/>
                  <a:pt x="124" y="2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24" y="24"/>
                  <a:pt x="125" y="24"/>
                  <a:pt x="125" y="24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7" y="26"/>
                  <a:pt x="127" y="26"/>
                  <a:pt x="128" y="26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30" y="28"/>
                  <a:pt x="130" y="29"/>
                  <a:pt x="131" y="29"/>
                </a:cubicBezTo>
                <a:cubicBezTo>
                  <a:pt x="131" y="30"/>
                  <a:pt x="132" y="30"/>
                  <a:pt x="132" y="30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4" y="32"/>
                  <a:pt x="134" y="32"/>
                  <a:pt x="134" y="32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34" y="33"/>
                  <a:pt x="135" y="33"/>
                  <a:pt x="135" y="34"/>
                </a:cubicBezTo>
                <a:cubicBezTo>
                  <a:pt x="135" y="34"/>
                  <a:pt x="136" y="34"/>
                  <a:pt x="136" y="34"/>
                </a:cubicBezTo>
                <a:cubicBezTo>
                  <a:pt x="136" y="35"/>
                  <a:pt x="136" y="35"/>
                  <a:pt x="136" y="35"/>
                </a:cubicBezTo>
                <a:cubicBezTo>
                  <a:pt x="137" y="36"/>
                  <a:pt x="137" y="36"/>
                  <a:pt x="137" y="36"/>
                </a:cubicBezTo>
                <a:cubicBezTo>
                  <a:pt x="137" y="36"/>
                  <a:pt x="137" y="36"/>
                  <a:pt x="137" y="36"/>
                </a:cubicBezTo>
                <a:cubicBezTo>
                  <a:pt x="137" y="37"/>
                  <a:pt x="137" y="37"/>
                  <a:pt x="138" y="37"/>
                </a:cubicBezTo>
                <a:cubicBezTo>
                  <a:pt x="138" y="37"/>
                  <a:pt x="138" y="37"/>
                  <a:pt x="138" y="37"/>
                </a:cubicBezTo>
                <a:cubicBezTo>
                  <a:pt x="138" y="38"/>
                  <a:pt x="138" y="38"/>
                  <a:pt x="138" y="38"/>
                </a:cubicBezTo>
                <a:cubicBezTo>
                  <a:pt x="138" y="38"/>
                  <a:pt x="138" y="38"/>
                  <a:pt x="139" y="38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9" y="40"/>
                  <a:pt x="139" y="40"/>
                  <a:pt x="140" y="40"/>
                </a:cubicBezTo>
                <a:cubicBezTo>
                  <a:pt x="140" y="41"/>
                  <a:pt x="140" y="41"/>
                  <a:pt x="140" y="41"/>
                </a:cubicBezTo>
                <a:cubicBezTo>
                  <a:pt x="140" y="41"/>
                  <a:pt x="141" y="42"/>
                  <a:pt x="141" y="42"/>
                </a:cubicBezTo>
                <a:cubicBezTo>
                  <a:pt x="141" y="43"/>
                  <a:pt x="141" y="43"/>
                  <a:pt x="141" y="43"/>
                </a:cubicBezTo>
                <a:cubicBezTo>
                  <a:pt x="141" y="43"/>
                  <a:pt x="141" y="43"/>
                  <a:pt x="142" y="44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143" y="48"/>
                  <a:pt x="144" y="48"/>
                  <a:pt x="144" y="48"/>
                </a:cubicBezTo>
                <a:cubicBezTo>
                  <a:pt x="144" y="49"/>
                  <a:pt x="144" y="49"/>
                  <a:pt x="144" y="49"/>
                </a:cubicBezTo>
                <a:cubicBezTo>
                  <a:pt x="144" y="49"/>
                  <a:pt x="144" y="49"/>
                  <a:pt x="144" y="49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3"/>
                </a:cubicBezTo>
                <a:cubicBezTo>
                  <a:pt x="145" y="53"/>
                  <a:pt x="145" y="54"/>
                  <a:pt x="145" y="54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46" y="56"/>
                  <a:pt x="146" y="57"/>
                  <a:pt x="146" y="58"/>
                </a:cubicBezTo>
                <a:cubicBezTo>
                  <a:pt x="146" y="59"/>
                  <a:pt x="146" y="59"/>
                  <a:pt x="146" y="60"/>
                </a:cubicBezTo>
                <a:cubicBezTo>
                  <a:pt x="146" y="61"/>
                  <a:pt x="147" y="62"/>
                  <a:pt x="147" y="63"/>
                </a:cubicBezTo>
                <a:cubicBezTo>
                  <a:pt x="147" y="64"/>
                  <a:pt x="147" y="64"/>
                  <a:pt x="147" y="65"/>
                </a:cubicBezTo>
                <a:cubicBezTo>
                  <a:pt x="146" y="65"/>
                  <a:pt x="146" y="65"/>
                  <a:pt x="145" y="65"/>
                </a:cubicBezTo>
                <a:cubicBezTo>
                  <a:pt x="144" y="65"/>
                  <a:pt x="144" y="65"/>
                  <a:pt x="143" y="65"/>
                </a:cubicBezTo>
                <a:cubicBezTo>
                  <a:pt x="142" y="65"/>
                  <a:pt x="141" y="65"/>
                  <a:pt x="140" y="65"/>
                </a:cubicBezTo>
                <a:cubicBezTo>
                  <a:pt x="140" y="65"/>
                  <a:pt x="139" y="65"/>
                  <a:pt x="139" y="65"/>
                </a:cubicBezTo>
                <a:cubicBezTo>
                  <a:pt x="117" y="65"/>
                  <a:pt x="117" y="65"/>
                  <a:pt x="117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3"/>
                  <a:pt x="31" y="63"/>
                  <a:pt x="31" y="62"/>
                </a:cubicBezTo>
                <a:cubicBezTo>
                  <a:pt x="31" y="61"/>
                  <a:pt x="31" y="60"/>
                  <a:pt x="31" y="59"/>
                </a:cubicBezTo>
                <a:cubicBezTo>
                  <a:pt x="31" y="59"/>
                  <a:pt x="31" y="59"/>
                  <a:pt x="31" y="59"/>
                </a:cubicBezTo>
                <a:cubicBezTo>
                  <a:pt x="31" y="57"/>
                  <a:pt x="31" y="57"/>
                  <a:pt x="31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6"/>
                  <a:pt x="32" y="55"/>
                </a:cubicBezTo>
                <a:cubicBezTo>
                  <a:pt x="32" y="55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2"/>
                  <a:pt x="32" y="52"/>
                  <a:pt x="32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49"/>
                  <a:pt x="33" y="49"/>
                  <a:pt x="33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49"/>
                  <a:pt x="34" y="48"/>
                  <a:pt x="34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47"/>
                  <a:pt x="34" y="47"/>
                  <a:pt x="34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6" y="45"/>
                  <a:pt x="36" y="44"/>
                  <a:pt x="36" y="44"/>
                </a:cubicBezTo>
                <a:cubicBezTo>
                  <a:pt x="36" y="44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2"/>
                  <a:pt x="36" y="42"/>
                  <a:pt x="36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0"/>
                  <a:pt x="38" y="39"/>
                  <a:pt x="38" y="39"/>
                </a:cubicBezTo>
                <a:cubicBezTo>
                  <a:pt x="38" y="39"/>
                  <a:pt x="38" y="39"/>
                  <a:pt x="39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0" y="38"/>
                  <a:pt x="40" y="38"/>
                  <a:pt x="40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7"/>
                  <a:pt x="40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4"/>
                  <a:pt x="43" y="34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2"/>
                  <a:pt x="44" y="32"/>
                  <a:pt x="44" y="31"/>
                </a:cubicBezTo>
                <a:cubicBezTo>
                  <a:pt x="45" y="31"/>
                  <a:pt x="45" y="31"/>
                  <a:pt x="46" y="30"/>
                </a:cubicBezTo>
                <a:cubicBezTo>
                  <a:pt x="47" y="29"/>
                  <a:pt x="48" y="28"/>
                  <a:pt x="49" y="27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7"/>
                  <a:pt x="50" y="26"/>
                  <a:pt x="51" y="25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25"/>
                  <a:pt x="52" y="25"/>
                  <a:pt x="52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3" y="24"/>
                  <a:pt x="53" y="24"/>
                  <a:pt x="53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5" y="23"/>
                  <a:pt x="55" y="22"/>
                  <a:pt x="56" y="22"/>
                </a:cubicBezTo>
                <a:cubicBezTo>
                  <a:pt x="56" y="21"/>
                  <a:pt x="57" y="21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8" y="21"/>
                  <a:pt x="58" y="20"/>
                  <a:pt x="59" y="20"/>
                </a:cubicBezTo>
                <a:cubicBezTo>
                  <a:pt x="59" y="20"/>
                  <a:pt x="59" y="20"/>
                  <a:pt x="60" y="20"/>
                </a:cubicBezTo>
                <a:cubicBezTo>
                  <a:pt x="60" y="19"/>
                  <a:pt x="60" y="18"/>
                  <a:pt x="60" y="18"/>
                </a:cubicBezTo>
                <a:cubicBezTo>
                  <a:pt x="59" y="18"/>
                  <a:pt x="59" y="17"/>
                  <a:pt x="59" y="17"/>
                </a:cubicBezTo>
                <a:cubicBezTo>
                  <a:pt x="59" y="16"/>
                  <a:pt x="59" y="16"/>
                  <a:pt x="59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5"/>
                  <a:pt x="58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2"/>
                  <a:pt x="57" y="12"/>
                  <a:pt x="57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1"/>
                  <a:pt x="56" y="11"/>
                  <a:pt x="56" y="11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8"/>
                  <a:pt x="55" y="8"/>
                  <a:pt x="55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3" y="6"/>
                  <a:pt x="53" y="6"/>
                  <a:pt x="53" y="5"/>
                </a:cubicBezTo>
                <a:cubicBezTo>
                  <a:pt x="53" y="5"/>
                  <a:pt x="52" y="4"/>
                  <a:pt x="52" y="4"/>
                </a:cubicBezTo>
                <a:cubicBezTo>
                  <a:pt x="52" y="3"/>
                  <a:pt x="51" y="3"/>
                  <a:pt x="51" y="1"/>
                </a:cubicBezTo>
                <a:cubicBezTo>
                  <a:pt x="51" y="1"/>
                  <a:pt x="51" y="1"/>
                  <a:pt x="51" y="1"/>
                </a:cubicBezTo>
                <a:cubicBezTo>
                  <a:pt x="51" y="1"/>
                  <a:pt x="51" y="1"/>
                  <a:pt x="51" y="1"/>
                </a:cubicBezTo>
                <a:cubicBezTo>
                  <a:pt x="52" y="1"/>
                  <a:pt x="52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2"/>
                  <a:pt x="55" y="2"/>
                  <a:pt x="55" y="3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6" y="5"/>
                  <a:pt x="56" y="5"/>
                  <a:pt x="56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8"/>
                  <a:pt x="58" y="9"/>
                  <a:pt x="58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10"/>
                  <a:pt x="59" y="10"/>
                  <a:pt x="59" y="11"/>
                </a:cubicBezTo>
                <a:cubicBezTo>
                  <a:pt x="60" y="11"/>
                  <a:pt x="60" y="11"/>
                  <a:pt x="60" y="11"/>
                </a:cubicBezTo>
                <a:cubicBezTo>
                  <a:pt x="60" y="11"/>
                  <a:pt x="60" y="12"/>
                  <a:pt x="60" y="12"/>
                </a:cubicBezTo>
                <a:cubicBezTo>
                  <a:pt x="60" y="12"/>
                  <a:pt x="61" y="13"/>
                  <a:pt x="61" y="13"/>
                </a:cubicBezTo>
                <a:cubicBezTo>
                  <a:pt x="61" y="13"/>
                  <a:pt x="61" y="13"/>
                  <a:pt x="61" y="13"/>
                </a:cubicBezTo>
                <a:cubicBezTo>
                  <a:pt x="61" y="14"/>
                  <a:pt x="61" y="14"/>
                  <a:pt x="61" y="14"/>
                </a:cubicBezTo>
                <a:cubicBezTo>
                  <a:pt x="62" y="14"/>
                  <a:pt x="62" y="14"/>
                  <a:pt x="62" y="14"/>
                </a:cubicBezTo>
                <a:cubicBezTo>
                  <a:pt x="62" y="15"/>
                  <a:pt x="62" y="16"/>
                  <a:pt x="63" y="16"/>
                </a:cubicBezTo>
                <a:cubicBezTo>
                  <a:pt x="63" y="16"/>
                  <a:pt x="63" y="17"/>
                  <a:pt x="63" y="18"/>
                </a:cubicBezTo>
                <a:cubicBezTo>
                  <a:pt x="64" y="17"/>
                  <a:pt x="66" y="17"/>
                  <a:pt x="66" y="17"/>
                </a:cubicBezTo>
                <a:close/>
                <a:moveTo>
                  <a:pt x="112" y="70"/>
                </a:moveTo>
                <a:cubicBezTo>
                  <a:pt x="136" y="70"/>
                  <a:pt x="136" y="70"/>
                  <a:pt x="136" y="70"/>
                </a:cubicBezTo>
                <a:cubicBezTo>
                  <a:pt x="137" y="70"/>
                  <a:pt x="139" y="70"/>
                  <a:pt x="141" y="70"/>
                </a:cubicBezTo>
                <a:cubicBezTo>
                  <a:pt x="143" y="70"/>
                  <a:pt x="145" y="70"/>
                  <a:pt x="147" y="70"/>
                </a:cubicBezTo>
                <a:cubicBezTo>
                  <a:pt x="146" y="72"/>
                  <a:pt x="146" y="73"/>
                  <a:pt x="146" y="75"/>
                </a:cubicBezTo>
                <a:cubicBezTo>
                  <a:pt x="146" y="77"/>
                  <a:pt x="146" y="78"/>
                  <a:pt x="146" y="80"/>
                </a:cubicBezTo>
                <a:cubicBezTo>
                  <a:pt x="146" y="96"/>
                  <a:pt x="146" y="96"/>
                  <a:pt x="146" y="96"/>
                </a:cubicBezTo>
                <a:cubicBezTo>
                  <a:pt x="146" y="142"/>
                  <a:pt x="146" y="142"/>
                  <a:pt x="146" y="142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6" y="155"/>
                  <a:pt x="146" y="156"/>
                  <a:pt x="146" y="157"/>
                </a:cubicBezTo>
                <a:cubicBezTo>
                  <a:pt x="145" y="158"/>
                  <a:pt x="145" y="159"/>
                  <a:pt x="145" y="160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61"/>
                  <a:pt x="144" y="161"/>
                  <a:pt x="144" y="162"/>
                </a:cubicBezTo>
                <a:cubicBezTo>
                  <a:pt x="143" y="162"/>
                  <a:pt x="143" y="162"/>
                  <a:pt x="143" y="162"/>
                </a:cubicBezTo>
                <a:cubicBezTo>
                  <a:pt x="143" y="162"/>
                  <a:pt x="143" y="163"/>
                  <a:pt x="143" y="163"/>
                </a:cubicBezTo>
                <a:cubicBezTo>
                  <a:pt x="143" y="163"/>
                  <a:pt x="143" y="163"/>
                  <a:pt x="142" y="164"/>
                </a:cubicBezTo>
                <a:cubicBezTo>
                  <a:pt x="142" y="164"/>
                  <a:pt x="142" y="164"/>
                  <a:pt x="141" y="164"/>
                </a:cubicBezTo>
                <a:cubicBezTo>
                  <a:pt x="141" y="164"/>
                  <a:pt x="141" y="164"/>
                  <a:pt x="141" y="165"/>
                </a:cubicBezTo>
                <a:cubicBezTo>
                  <a:pt x="141" y="165"/>
                  <a:pt x="141" y="165"/>
                  <a:pt x="141" y="165"/>
                </a:cubicBezTo>
                <a:cubicBezTo>
                  <a:pt x="140" y="165"/>
                  <a:pt x="140" y="165"/>
                  <a:pt x="140" y="165"/>
                </a:cubicBezTo>
                <a:cubicBezTo>
                  <a:pt x="140" y="165"/>
                  <a:pt x="140" y="165"/>
                  <a:pt x="140" y="165"/>
                </a:cubicBezTo>
                <a:cubicBezTo>
                  <a:pt x="140" y="166"/>
                  <a:pt x="139" y="166"/>
                  <a:pt x="139" y="166"/>
                </a:cubicBezTo>
                <a:cubicBezTo>
                  <a:pt x="139" y="166"/>
                  <a:pt x="138" y="166"/>
                  <a:pt x="138" y="166"/>
                </a:cubicBezTo>
                <a:cubicBezTo>
                  <a:pt x="138" y="166"/>
                  <a:pt x="138" y="166"/>
                  <a:pt x="138" y="166"/>
                </a:cubicBezTo>
                <a:cubicBezTo>
                  <a:pt x="138" y="166"/>
                  <a:pt x="137" y="166"/>
                  <a:pt x="137" y="166"/>
                </a:cubicBezTo>
                <a:cubicBezTo>
                  <a:pt x="137" y="167"/>
                  <a:pt x="136" y="167"/>
                  <a:pt x="136" y="167"/>
                </a:cubicBezTo>
                <a:cubicBezTo>
                  <a:pt x="136" y="167"/>
                  <a:pt x="136" y="167"/>
                  <a:pt x="136" y="167"/>
                </a:cubicBezTo>
                <a:cubicBezTo>
                  <a:pt x="135" y="167"/>
                  <a:pt x="134" y="167"/>
                  <a:pt x="133" y="168"/>
                </a:cubicBezTo>
                <a:cubicBezTo>
                  <a:pt x="132" y="168"/>
                  <a:pt x="131" y="168"/>
                  <a:pt x="130" y="168"/>
                </a:cubicBezTo>
                <a:cubicBezTo>
                  <a:pt x="129" y="168"/>
                  <a:pt x="127" y="168"/>
                  <a:pt x="126" y="167"/>
                </a:cubicBezTo>
                <a:cubicBezTo>
                  <a:pt x="125" y="167"/>
                  <a:pt x="124" y="167"/>
                  <a:pt x="123" y="167"/>
                </a:cubicBezTo>
                <a:cubicBezTo>
                  <a:pt x="123" y="189"/>
                  <a:pt x="123" y="189"/>
                  <a:pt x="123" y="189"/>
                </a:cubicBezTo>
                <a:cubicBezTo>
                  <a:pt x="123" y="191"/>
                  <a:pt x="123" y="192"/>
                  <a:pt x="123" y="194"/>
                </a:cubicBezTo>
                <a:cubicBezTo>
                  <a:pt x="123" y="196"/>
                  <a:pt x="123" y="198"/>
                  <a:pt x="123" y="199"/>
                </a:cubicBezTo>
                <a:cubicBezTo>
                  <a:pt x="122" y="202"/>
                  <a:pt x="121" y="204"/>
                  <a:pt x="119" y="205"/>
                </a:cubicBezTo>
                <a:cubicBezTo>
                  <a:pt x="117" y="207"/>
                  <a:pt x="114" y="208"/>
                  <a:pt x="112" y="209"/>
                </a:cubicBezTo>
                <a:cubicBezTo>
                  <a:pt x="111" y="209"/>
                  <a:pt x="111" y="209"/>
                  <a:pt x="111" y="209"/>
                </a:cubicBezTo>
                <a:cubicBezTo>
                  <a:pt x="111" y="209"/>
                  <a:pt x="111" y="209"/>
                  <a:pt x="111" y="208"/>
                </a:cubicBezTo>
                <a:cubicBezTo>
                  <a:pt x="110" y="209"/>
                  <a:pt x="110" y="209"/>
                  <a:pt x="110" y="209"/>
                </a:cubicBezTo>
                <a:cubicBezTo>
                  <a:pt x="110" y="208"/>
                  <a:pt x="110" y="208"/>
                  <a:pt x="110" y="208"/>
                </a:cubicBezTo>
                <a:cubicBezTo>
                  <a:pt x="107" y="208"/>
                  <a:pt x="107" y="208"/>
                  <a:pt x="107" y="208"/>
                </a:cubicBezTo>
                <a:cubicBezTo>
                  <a:pt x="107" y="208"/>
                  <a:pt x="107" y="208"/>
                  <a:pt x="107" y="208"/>
                </a:cubicBezTo>
                <a:cubicBezTo>
                  <a:pt x="106" y="208"/>
                  <a:pt x="106" y="208"/>
                  <a:pt x="106" y="208"/>
                </a:cubicBezTo>
                <a:cubicBezTo>
                  <a:pt x="106" y="208"/>
                  <a:pt x="106" y="208"/>
                  <a:pt x="106" y="208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105" y="207"/>
                  <a:pt x="105" y="207"/>
                  <a:pt x="105" y="207"/>
                </a:cubicBezTo>
                <a:cubicBezTo>
                  <a:pt x="104" y="207"/>
                  <a:pt x="104" y="207"/>
                  <a:pt x="103" y="207"/>
                </a:cubicBezTo>
                <a:cubicBezTo>
                  <a:pt x="103" y="207"/>
                  <a:pt x="103" y="207"/>
                  <a:pt x="103" y="206"/>
                </a:cubicBezTo>
                <a:cubicBezTo>
                  <a:pt x="103" y="206"/>
                  <a:pt x="103" y="206"/>
                  <a:pt x="103" y="206"/>
                </a:cubicBezTo>
                <a:cubicBezTo>
                  <a:pt x="102" y="206"/>
                  <a:pt x="102" y="206"/>
                  <a:pt x="102" y="206"/>
                </a:cubicBezTo>
                <a:cubicBezTo>
                  <a:pt x="102" y="205"/>
                  <a:pt x="102" y="205"/>
                  <a:pt x="102" y="205"/>
                </a:cubicBezTo>
                <a:cubicBezTo>
                  <a:pt x="102" y="205"/>
                  <a:pt x="101" y="205"/>
                  <a:pt x="101" y="205"/>
                </a:cubicBezTo>
                <a:cubicBezTo>
                  <a:pt x="101" y="205"/>
                  <a:pt x="101" y="204"/>
                  <a:pt x="100" y="204"/>
                </a:cubicBezTo>
                <a:cubicBezTo>
                  <a:pt x="100" y="203"/>
                  <a:pt x="100" y="203"/>
                  <a:pt x="100" y="203"/>
                </a:cubicBezTo>
                <a:cubicBezTo>
                  <a:pt x="100" y="203"/>
                  <a:pt x="100" y="203"/>
                  <a:pt x="100" y="203"/>
                </a:cubicBezTo>
                <a:cubicBezTo>
                  <a:pt x="100" y="202"/>
                  <a:pt x="100" y="202"/>
                  <a:pt x="100" y="202"/>
                </a:cubicBezTo>
                <a:cubicBezTo>
                  <a:pt x="99" y="202"/>
                  <a:pt x="99" y="202"/>
                  <a:pt x="99" y="202"/>
                </a:cubicBezTo>
                <a:cubicBezTo>
                  <a:pt x="99" y="201"/>
                  <a:pt x="99" y="201"/>
                  <a:pt x="99" y="201"/>
                </a:cubicBezTo>
                <a:cubicBezTo>
                  <a:pt x="99" y="201"/>
                  <a:pt x="99" y="201"/>
                  <a:pt x="99" y="201"/>
                </a:cubicBezTo>
                <a:cubicBezTo>
                  <a:pt x="98" y="201"/>
                  <a:pt x="98" y="200"/>
                  <a:pt x="98" y="200"/>
                </a:cubicBezTo>
                <a:cubicBezTo>
                  <a:pt x="98" y="199"/>
                  <a:pt x="98" y="199"/>
                  <a:pt x="98" y="198"/>
                </a:cubicBezTo>
                <a:cubicBezTo>
                  <a:pt x="97" y="198"/>
                  <a:pt x="97" y="198"/>
                  <a:pt x="97" y="198"/>
                </a:cubicBezTo>
                <a:cubicBezTo>
                  <a:pt x="97" y="167"/>
                  <a:pt x="97" y="167"/>
                  <a:pt x="97" y="167"/>
                </a:cubicBezTo>
                <a:cubicBezTo>
                  <a:pt x="80" y="167"/>
                  <a:pt x="80" y="167"/>
                  <a:pt x="80" y="167"/>
                </a:cubicBezTo>
                <a:cubicBezTo>
                  <a:pt x="80" y="189"/>
                  <a:pt x="80" y="189"/>
                  <a:pt x="80" y="189"/>
                </a:cubicBezTo>
                <a:cubicBezTo>
                  <a:pt x="80" y="191"/>
                  <a:pt x="80" y="193"/>
                  <a:pt x="80" y="195"/>
                </a:cubicBezTo>
                <a:cubicBezTo>
                  <a:pt x="80" y="198"/>
                  <a:pt x="80" y="199"/>
                  <a:pt x="79" y="201"/>
                </a:cubicBezTo>
                <a:cubicBezTo>
                  <a:pt x="79" y="201"/>
                  <a:pt x="79" y="201"/>
                  <a:pt x="79" y="201"/>
                </a:cubicBezTo>
                <a:cubicBezTo>
                  <a:pt x="79" y="201"/>
                  <a:pt x="79" y="201"/>
                  <a:pt x="79" y="201"/>
                </a:cubicBezTo>
                <a:cubicBezTo>
                  <a:pt x="79" y="201"/>
                  <a:pt x="79" y="201"/>
                  <a:pt x="79" y="201"/>
                </a:cubicBezTo>
                <a:cubicBezTo>
                  <a:pt x="79" y="202"/>
                  <a:pt x="79" y="202"/>
                  <a:pt x="79" y="202"/>
                </a:cubicBezTo>
                <a:cubicBezTo>
                  <a:pt x="78" y="202"/>
                  <a:pt x="78" y="202"/>
                  <a:pt x="78" y="202"/>
                </a:cubicBezTo>
                <a:cubicBezTo>
                  <a:pt x="78" y="203"/>
                  <a:pt x="78" y="203"/>
                  <a:pt x="78" y="203"/>
                </a:cubicBezTo>
                <a:cubicBezTo>
                  <a:pt x="77" y="204"/>
                  <a:pt x="77" y="204"/>
                  <a:pt x="77" y="204"/>
                </a:cubicBezTo>
                <a:cubicBezTo>
                  <a:pt x="76" y="205"/>
                  <a:pt x="75" y="206"/>
                  <a:pt x="75" y="207"/>
                </a:cubicBezTo>
                <a:cubicBezTo>
                  <a:pt x="75" y="207"/>
                  <a:pt x="74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8"/>
                </a:cubicBezTo>
                <a:cubicBezTo>
                  <a:pt x="73" y="208"/>
                  <a:pt x="72" y="208"/>
                  <a:pt x="72" y="208"/>
                </a:cubicBezTo>
                <a:cubicBezTo>
                  <a:pt x="72" y="208"/>
                  <a:pt x="71" y="208"/>
                  <a:pt x="71" y="208"/>
                </a:cubicBezTo>
                <a:cubicBezTo>
                  <a:pt x="71" y="208"/>
                  <a:pt x="71" y="208"/>
                  <a:pt x="71" y="208"/>
                </a:cubicBezTo>
                <a:cubicBezTo>
                  <a:pt x="70" y="208"/>
                  <a:pt x="70" y="208"/>
                  <a:pt x="70" y="208"/>
                </a:cubicBezTo>
                <a:cubicBezTo>
                  <a:pt x="70" y="208"/>
                  <a:pt x="70" y="208"/>
                  <a:pt x="70" y="208"/>
                </a:cubicBezTo>
                <a:cubicBezTo>
                  <a:pt x="68" y="208"/>
                  <a:pt x="68" y="208"/>
                  <a:pt x="68" y="208"/>
                </a:cubicBezTo>
                <a:cubicBezTo>
                  <a:pt x="68" y="209"/>
                  <a:pt x="68" y="209"/>
                  <a:pt x="68" y="209"/>
                </a:cubicBezTo>
                <a:cubicBezTo>
                  <a:pt x="67" y="209"/>
                  <a:pt x="67" y="209"/>
                  <a:pt x="67" y="209"/>
                </a:cubicBezTo>
                <a:cubicBezTo>
                  <a:pt x="67" y="208"/>
                  <a:pt x="67" y="208"/>
                  <a:pt x="67" y="208"/>
                </a:cubicBezTo>
                <a:cubicBezTo>
                  <a:pt x="64" y="208"/>
                  <a:pt x="64" y="208"/>
                  <a:pt x="64" y="208"/>
                </a:cubicBezTo>
                <a:cubicBezTo>
                  <a:pt x="64" y="208"/>
                  <a:pt x="64" y="208"/>
                  <a:pt x="64" y="208"/>
                </a:cubicBezTo>
                <a:cubicBezTo>
                  <a:pt x="63" y="208"/>
                  <a:pt x="63" y="208"/>
                  <a:pt x="63" y="208"/>
                </a:cubicBezTo>
                <a:cubicBezTo>
                  <a:pt x="63" y="208"/>
                  <a:pt x="63" y="208"/>
                  <a:pt x="63" y="208"/>
                </a:cubicBezTo>
                <a:cubicBezTo>
                  <a:pt x="62" y="208"/>
                  <a:pt x="62" y="208"/>
                  <a:pt x="62" y="208"/>
                </a:cubicBezTo>
                <a:cubicBezTo>
                  <a:pt x="62" y="208"/>
                  <a:pt x="62" y="208"/>
                  <a:pt x="62" y="208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1" y="207"/>
                  <a:pt x="61" y="207"/>
                  <a:pt x="61" y="207"/>
                </a:cubicBezTo>
                <a:cubicBezTo>
                  <a:pt x="60" y="207"/>
                  <a:pt x="60" y="207"/>
                  <a:pt x="60" y="207"/>
                </a:cubicBezTo>
                <a:cubicBezTo>
                  <a:pt x="60" y="207"/>
                  <a:pt x="60" y="207"/>
                  <a:pt x="60" y="206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59" y="206"/>
                  <a:pt x="59" y="206"/>
                  <a:pt x="59" y="206"/>
                </a:cubicBezTo>
                <a:cubicBezTo>
                  <a:pt x="59" y="205"/>
                  <a:pt x="59" y="205"/>
                  <a:pt x="59" y="205"/>
                </a:cubicBezTo>
                <a:cubicBezTo>
                  <a:pt x="58" y="205"/>
                  <a:pt x="58" y="205"/>
                  <a:pt x="58" y="205"/>
                </a:cubicBezTo>
                <a:cubicBezTo>
                  <a:pt x="58" y="205"/>
                  <a:pt x="57" y="204"/>
                  <a:pt x="57" y="204"/>
                </a:cubicBezTo>
                <a:cubicBezTo>
                  <a:pt x="57" y="203"/>
                  <a:pt x="57" y="203"/>
                  <a:pt x="57" y="203"/>
                </a:cubicBezTo>
                <a:cubicBezTo>
                  <a:pt x="57" y="203"/>
                  <a:pt x="57" y="203"/>
                  <a:pt x="56" y="203"/>
                </a:cubicBezTo>
                <a:cubicBezTo>
                  <a:pt x="56" y="202"/>
                  <a:pt x="56" y="202"/>
                  <a:pt x="56" y="202"/>
                </a:cubicBezTo>
                <a:cubicBezTo>
                  <a:pt x="56" y="202"/>
                  <a:pt x="56" y="202"/>
                  <a:pt x="56" y="202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5" y="201"/>
                  <a:pt x="55" y="201"/>
                  <a:pt x="55" y="201"/>
                </a:cubicBezTo>
                <a:cubicBezTo>
                  <a:pt x="55" y="200"/>
                  <a:pt x="55" y="200"/>
                  <a:pt x="55" y="200"/>
                </a:cubicBezTo>
                <a:cubicBezTo>
                  <a:pt x="55" y="200"/>
                  <a:pt x="55" y="200"/>
                  <a:pt x="55" y="200"/>
                </a:cubicBezTo>
                <a:cubicBezTo>
                  <a:pt x="55" y="199"/>
                  <a:pt x="55" y="199"/>
                  <a:pt x="55" y="199"/>
                </a:cubicBezTo>
                <a:cubicBezTo>
                  <a:pt x="55" y="199"/>
                  <a:pt x="55" y="199"/>
                  <a:pt x="55" y="199"/>
                </a:cubicBezTo>
                <a:cubicBezTo>
                  <a:pt x="54" y="198"/>
                  <a:pt x="54" y="196"/>
                  <a:pt x="54" y="194"/>
                </a:cubicBezTo>
                <a:cubicBezTo>
                  <a:pt x="54" y="192"/>
                  <a:pt x="54" y="191"/>
                  <a:pt x="54" y="189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3" y="167"/>
                  <a:pt x="51" y="167"/>
                  <a:pt x="49" y="168"/>
                </a:cubicBezTo>
                <a:cubicBezTo>
                  <a:pt x="46" y="168"/>
                  <a:pt x="45" y="167"/>
                  <a:pt x="43" y="167"/>
                </a:cubicBezTo>
                <a:cubicBezTo>
                  <a:pt x="41" y="167"/>
                  <a:pt x="41" y="167"/>
                  <a:pt x="41" y="167"/>
                </a:cubicBezTo>
                <a:cubicBezTo>
                  <a:pt x="41" y="167"/>
                  <a:pt x="41" y="167"/>
                  <a:pt x="41" y="167"/>
                </a:cubicBezTo>
                <a:cubicBezTo>
                  <a:pt x="41" y="167"/>
                  <a:pt x="41" y="167"/>
                  <a:pt x="41" y="167"/>
                </a:cubicBezTo>
                <a:cubicBezTo>
                  <a:pt x="41" y="166"/>
                  <a:pt x="41" y="166"/>
                  <a:pt x="41" y="166"/>
                </a:cubicBezTo>
                <a:cubicBezTo>
                  <a:pt x="39" y="166"/>
                  <a:pt x="39" y="166"/>
                  <a:pt x="39" y="166"/>
                </a:cubicBezTo>
                <a:cubicBezTo>
                  <a:pt x="39" y="166"/>
                  <a:pt x="39" y="166"/>
                  <a:pt x="39" y="166"/>
                </a:cubicBezTo>
                <a:cubicBezTo>
                  <a:pt x="39" y="166"/>
                  <a:pt x="39" y="166"/>
                  <a:pt x="39" y="166"/>
                </a:cubicBezTo>
                <a:cubicBezTo>
                  <a:pt x="39" y="166"/>
                  <a:pt x="38" y="166"/>
                  <a:pt x="37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36" y="165"/>
                  <a:pt x="36" y="165"/>
                  <a:pt x="36" y="165"/>
                </a:cubicBezTo>
                <a:cubicBezTo>
                  <a:pt x="36" y="164"/>
                  <a:pt x="36" y="164"/>
                  <a:pt x="35" y="163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4" y="162"/>
                  <a:pt x="34" y="162"/>
                  <a:pt x="34" y="162"/>
                </a:cubicBezTo>
                <a:cubicBezTo>
                  <a:pt x="33" y="161"/>
                  <a:pt x="32" y="159"/>
                  <a:pt x="32" y="157"/>
                </a:cubicBezTo>
                <a:cubicBezTo>
                  <a:pt x="31" y="154"/>
                  <a:pt x="31" y="152"/>
                  <a:pt x="31" y="150"/>
                </a:cubicBezTo>
                <a:cubicBezTo>
                  <a:pt x="31" y="147"/>
                  <a:pt x="31" y="145"/>
                  <a:pt x="31" y="142"/>
                </a:cubicBezTo>
                <a:cubicBezTo>
                  <a:pt x="31" y="140"/>
                  <a:pt x="31" y="137"/>
                  <a:pt x="31" y="135"/>
                </a:cubicBezTo>
                <a:cubicBezTo>
                  <a:pt x="31" y="70"/>
                  <a:pt x="31" y="70"/>
                  <a:pt x="31" y="70"/>
                </a:cubicBezTo>
                <a:lnTo>
                  <a:pt x="112" y="70"/>
                </a:lnTo>
                <a:close/>
                <a:moveTo>
                  <a:pt x="60" y="35"/>
                </a:moveTo>
                <a:cubicBezTo>
                  <a:pt x="60" y="35"/>
                  <a:pt x="60" y="36"/>
                  <a:pt x="59" y="36"/>
                </a:cubicBezTo>
                <a:cubicBezTo>
                  <a:pt x="59" y="36"/>
                  <a:pt x="58" y="37"/>
                  <a:pt x="58" y="38"/>
                </a:cubicBezTo>
                <a:cubicBezTo>
                  <a:pt x="58" y="39"/>
                  <a:pt x="58" y="40"/>
                  <a:pt x="58" y="41"/>
                </a:cubicBezTo>
                <a:cubicBezTo>
                  <a:pt x="58" y="42"/>
                  <a:pt x="58" y="42"/>
                  <a:pt x="58" y="42"/>
                </a:cubicBezTo>
                <a:cubicBezTo>
                  <a:pt x="58" y="42"/>
                  <a:pt x="58" y="42"/>
                  <a:pt x="58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60" y="44"/>
                  <a:pt x="60" y="44"/>
                  <a:pt x="61" y="44"/>
                </a:cubicBezTo>
                <a:cubicBezTo>
                  <a:pt x="61" y="44"/>
                  <a:pt x="61" y="44"/>
                  <a:pt x="62" y="45"/>
                </a:cubicBezTo>
                <a:cubicBezTo>
                  <a:pt x="62" y="45"/>
                  <a:pt x="62" y="45"/>
                  <a:pt x="63" y="45"/>
                </a:cubicBezTo>
                <a:cubicBezTo>
                  <a:pt x="63" y="44"/>
                  <a:pt x="63" y="44"/>
                  <a:pt x="63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5" y="44"/>
                  <a:pt x="66" y="43"/>
                  <a:pt x="66" y="42"/>
                </a:cubicBezTo>
                <a:cubicBezTo>
                  <a:pt x="66" y="42"/>
                  <a:pt x="67" y="41"/>
                  <a:pt x="67" y="40"/>
                </a:cubicBezTo>
                <a:cubicBezTo>
                  <a:pt x="67" y="40"/>
                  <a:pt x="67" y="39"/>
                  <a:pt x="67" y="38"/>
                </a:cubicBezTo>
                <a:cubicBezTo>
                  <a:pt x="67" y="38"/>
                  <a:pt x="67" y="38"/>
                  <a:pt x="67" y="38"/>
                </a:cubicBezTo>
                <a:cubicBezTo>
                  <a:pt x="67" y="37"/>
                  <a:pt x="67" y="37"/>
                  <a:pt x="67" y="37"/>
                </a:cubicBezTo>
                <a:cubicBezTo>
                  <a:pt x="66" y="37"/>
                  <a:pt x="66" y="37"/>
                  <a:pt x="66" y="37"/>
                </a:cubicBezTo>
                <a:cubicBezTo>
                  <a:pt x="65" y="36"/>
                  <a:pt x="65" y="36"/>
                  <a:pt x="64" y="35"/>
                </a:cubicBezTo>
                <a:cubicBezTo>
                  <a:pt x="63" y="35"/>
                  <a:pt x="62" y="35"/>
                  <a:pt x="61" y="35"/>
                </a:cubicBezTo>
                <a:cubicBezTo>
                  <a:pt x="60" y="35"/>
                  <a:pt x="60" y="36"/>
                  <a:pt x="60" y="35"/>
                </a:cubicBezTo>
                <a:close/>
                <a:moveTo>
                  <a:pt x="119" y="42"/>
                </a:moveTo>
                <a:cubicBezTo>
                  <a:pt x="119" y="42"/>
                  <a:pt x="119" y="42"/>
                  <a:pt x="119" y="42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20" y="41"/>
                  <a:pt x="120" y="40"/>
                  <a:pt x="120" y="39"/>
                </a:cubicBezTo>
                <a:cubicBezTo>
                  <a:pt x="120" y="38"/>
                  <a:pt x="120" y="38"/>
                  <a:pt x="119" y="37"/>
                </a:cubicBezTo>
                <a:cubicBezTo>
                  <a:pt x="119" y="37"/>
                  <a:pt x="119" y="37"/>
                  <a:pt x="118" y="36"/>
                </a:cubicBezTo>
                <a:cubicBezTo>
                  <a:pt x="118" y="36"/>
                  <a:pt x="118" y="36"/>
                  <a:pt x="118" y="36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17" y="36"/>
                  <a:pt x="117" y="35"/>
                  <a:pt x="117" y="35"/>
                </a:cubicBezTo>
                <a:cubicBezTo>
                  <a:pt x="113" y="35"/>
                  <a:pt x="113" y="35"/>
                  <a:pt x="113" y="35"/>
                </a:cubicBezTo>
                <a:cubicBezTo>
                  <a:pt x="113" y="35"/>
                  <a:pt x="113" y="36"/>
                  <a:pt x="113" y="36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1" y="37"/>
                  <a:pt x="111" y="37"/>
                  <a:pt x="111" y="38"/>
                </a:cubicBezTo>
                <a:cubicBezTo>
                  <a:pt x="111" y="39"/>
                  <a:pt x="110" y="40"/>
                  <a:pt x="110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3"/>
                  <a:pt x="112" y="43"/>
                  <a:pt x="112" y="43"/>
                </a:cubicBezTo>
                <a:cubicBezTo>
                  <a:pt x="112" y="44"/>
                  <a:pt x="113" y="44"/>
                  <a:pt x="113" y="44"/>
                </a:cubicBezTo>
                <a:cubicBezTo>
                  <a:pt x="114" y="44"/>
                  <a:pt x="114" y="44"/>
                  <a:pt x="115" y="45"/>
                </a:cubicBezTo>
                <a:cubicBezTo>
                  <a:pt x="115" y="45"/>
                  <a:pt x="116" y="45"/>
                  <a:pt x="116" y="45"/>
                </a:cubicBezTo>
                <a:cubicBezTo>
                  <a:pt x="116" y="45"/>
                  <a:pt x="117" y="44"/>
                  <a:pt x="117" y="44"/>
                </a:cubicBezTo>
                <a:cubicBezTo>
                  <a:pt x="118" y="44"/>
                  <a:pt x="118" y="44"/>
                  <a:pt x="119" y="43"/>
                </a:cubicBezTo>
                <a:lnTo>
                  <a:pt x="119" y="42"/>
                </a:lnTo>
                <a:close/>
                <a:moveTo>
                  <a:pt x="174" y="72"/>
                </a:moveTo>
                <a:cubicBezTo>
                  <a:pt x="174" y="72"/>
                  <a:pt x="174" y="72"/>
                  <a:pt x="174" y="73"/>
                </a:cubicBezTo>
                <a:cubicBezTo>
                  <a:pt x="175" y="73"/>
                  <a:pt x="175" y="73"/>
                  <a:pt x="175" y="73"/>
                </a:cubicBezTo>
                <a:cubicBezTo>
                  <a:pt x="175" y="73"/>
                  <a:pt x="175" y="73"/>
                  <a:pt x="175" y="73"/>
                </a:cubicBezTo>
                <a:cubicBezTo>
                  <a:pt x="175" y="74"/>
                  <a:pt x="175" y="74"/>
                  <a:pt x="175" y="74"/>
                </a:cubicBezTo>
                <a:cubicBezTo>
                  <a:pt x="175" y="75"/>
                  <a:pt x="175" y="75"/>
                  <a:pt x="175" y="75"/>
                </a:cubicBezTo>
                <a:cubicBezTo>
                  <a:pt x="176" y="75"/>
                  <a:pt x="176" y="75"/>
                  <a:pt x="176" y="75"/>
                </a:cubicBezTo>
                <a:cubicBezTo>
                  <a:pt x="176" y="76"/>
                  <a:pt x="176" y="76"/>
                  <a:pt x="176" y="77"/>
                </a:cubicBezTo>
                <a:cubicBezTo>
                  <a:pt x="177" y="77"/>
                  <a:pt x="177" y="78"/>
                  <a:pt x="177" y="79"/>
                </a:cubicBezTo>
                <a:cubicBezTo>
                  <a:pt x="177" y="121"/>
                  <a:pt x="177" y="121"/>
                  <a:pt x="177" y="121"/>
                </a:cubicBezTo>
                <a:cubicBezTo>
                  <a:pt x="177" y="137"/>
                  <a:pt x="177" y="137"/>
                  <a:pt x="177" y="137"/>
                </a:cubicBezTo>
                <a:cubicBezTo>
                  <a:pt x="177" y="137"/>
                  <a:pt x="177" y="137"/>
                  <a:pt x="177" y="137"/>
                </a:cubicBezTo>
                <a:cubicBezTo>
                  <a:pt x="177" y="138"/>
                  <a:pt x="177" y="138"/>
                  <a:pt x="177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6" y="140"/>
                  <a:pt x="176" y="140"/>
                  <a:pt x="176" y="140"/>
                </a:cubicBezTo>
                <a:cubicBezTo>
                  <a:pt x="176" y="140"/>
                  <a:pt x="176" y="140"/>
                  <a:pt x="176" y="140"/>
                </a:cubicBezTo>
                <a:cubicBezTo>
                  <a:pt x="176" y="141"/>
                  <a:pt x="176" y="141"/>
                  <a:pt x="176" y="141"/>
                </a:cubicBezTo>
                <a:cubicBezTo>
                  <a:pt x="175" y="141"/>
                  <a:pt x="175" y="141"/>
                  <a:pt x="175" y="141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4" y="142"/>
                  <a:pt x="174" y="142"/>
                  <a:pt x="174" y="142"/>
                </a:cubicBezTo>
                <a:cubicBezTo>
                  <a:pt x="174" y="143"/>
                  <a:pt x="173" y="144"/>
                  <a:pt x="173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1" y="145"/>
                  <a:pt x="171" y="145"/>
                  <a:pt x="171" y="145"/>
                </a:cubicBezTo>
                <a:cubicBezTo>
                  <a:pt x="170" y="146"/>
                  <a:pt x="169" y="147"/>
                  <a:pt x="167" y="147"/>
                </a:cubicBezTo>
                <a:cubicBezTo>
                  <a:pt x="165" y="147"/>
                  <a:pt x="163" y="147"/>
                  <a:pt x="162" y="147"/>
                </a:cubicBezTo>
                <a:cubicBezTo>
                  <a:pt x="160" y="147"/>
                  <a:pt x="160" y="147"/>
                  <a:pt x="160" y="147"/>
                </a:cubicBezTo>
                <a:cubicBezTo>
                  <a:pt x="159" y="146"/>
                  <a:pt x="159" y="146"/>
                  <a:pt x="159" y="146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8" y="146"/>
                  <a:pt x="157" y="146"/>
                  <a:pt x="157" y="145"/>
                </a:cubicBezTo>
                <a:cubicBezTo>
                  <a:pt x="157" y="145"/>
                  <a:pt x="157" y="145"/>
                  <a:pt x="157" y="145"/>
                </a:cubicBezTo>
                <a:cubicBezTo>
                  <a:pt x="157" y="145"/>
                  <a:pt x="157" y="145"/>
                  <a:pt x="157" y="145"/>
                </a:cubicBezTo>
                <a:cubicBezTo>
                  <a:pt x="156" y="145"/>
                  <a:pt x="156" y="145"/>
                  <a:pt x="156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55" y="144"/>
                  <a:pt x="154" y="143"/>
                  <a:pt x="154" y="143"/>
                </a:cubicBezTo>
                <a:cubicBezTo>
                  <a:pt x="154" y="142"/>
                  <a:pt x="154" y="142"/>
                  <a:pt x="153" y="141"/>
                </a:cubicBezTo>
                <a:cubicBezTo>
                  <a:pt x="153" y="141"/>
                  <a:pt x="153" y="141"/>
                  <a:pt x="153" y="141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52" y="137"/>
                  <a:pt x="152" y="137"/>
                  <a:pt x="152" y="137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28"/>
                  <a:pt x="151" y="128"/>
                  <a:pt x="151" y="128"/>
                </a:cubicBezTo>
                <a:cubicBezTo>
                  <a:pt x="151" y="109"/>
                  <a:pt x="151" y="109"/>
                  <a:pt x="151" y="109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51" y="86"/>
                  <a:pt x="151" y="84"/>
                  <a:pt x="151" y="82"/>
                </a:cubicBezTo>
                <a:cubicBezTo>
                  <a:pt x="151" y="80"/>
                  <a:pt x="151" y="78"/>
                  <a:pt x="152" y="77"/>
                </a:cubicBezTo>
                <a:cubicBezTo>
                  <a:pt x="152" y="77"/>
                  <a:pt x="152" y="77"/>
                  <a:pt x="152" y="77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3" y="75"/>
                  <a:pt x="153" y="75"/>
                  <a:pt x="153" y="75"/>
                </a:cubicBezTo>
                <a:cubicBezTo>
                  <a:pt x="153" y="74"/>
                  <a:pt x="153" y="74"/>
                  <a:pt x="153" y="74"/>
                </a:cubicBezTo>
                <a:cubicBezTo>
                  <a:pt x="154" y="73"/>
                  <a:pt x="154" y="73"/>
                  <a:pt x="154" y="73"/>
                </a:cubicBezTo>
                <a:cubicBezTo>
                  <a:pt x="154" y="73"/>
                  <a:pt x="154" y="73"/>
                  <a:pt x="154" y="73"/>
                </a:cubicBezTo>
                <a:cubicBezTo>
                  <a:pt x="154" y="73"/>
                  <a:pt x="154" y="73"/>
                  <a:pt x="154" y="72"/>
                </a:cubicBezTo>
                <a:cubicBezTo>
                  <a:pt x="155" y="72"/>
                  <a:pt x="155" y="72"/>
                  <a:pt x="155" y="71"/>
                </a:cubicBezTo>
                <a:cubicBezTo>
                  <a:pt x="156" y="71"/>
                  <a:pt x="156" y="71"/>
                  <a:pt x="156" y="70"/>
                </a:cubicBezTo>
                <a:cubicBezTo>
                  <a:pt x="157" y="70"/>
                  <a:pt x="157" y="70"/>
                  <a:pt x="157" y="70"/>
                </a:cubicBezTo>
                <a:cubicBezTo>
                  <a:pt x="157" y="70"/>
                  <a:pt x="157" y="70"/>
                  <a:pt x="157" y="70"/>
                </a:cubicBezTo>
                <a:cubicBezTo>
                  <a:pt x="157" y="70"/>
                  <a:pt x="157" y="70"/>
                  <a:pt x="158" y="69"/>
                </a:cubicBezTo>
                <a:cubicBezTo>
                  <a:pt x="158" y="69"/>
                  <a:pt x="158" y="69"/>
                  <a:pt x="158" y="69"/>
                </a:cubicBezTo>
                <a:cubicBezTo>
                  <a:pt x="158" y="69"/>
                  <a:pt x="158" y="69"/>
                  <a:pt x="158" y="69"/>
                </a:cubicBezTo>
                <a:cubicBezTo>
                  <a:pt x="158" y="69"/>
                  <a:pt x="159" y="69"/>
                  <a:pt x="159" y="69"/>
                </a:cubicBezTo>
                <a:cubicBezTo>
                  <a:pt x="160" y="68"/>
                  <a:pt x="161" y="68"/>
                  <a:pt x="162" y="68"/>
                </a:cubicBezTo>
                <a:cubicBezTo>
                  <a:pt x="162" y="68"/>
                  <a:pt x="163" y="68"/>
                  <a:pt x="164" y="68"/>
                </a:cubicBezTo>
                <a:cubicBezTo>
                  <a:pt x="165" y="67"/>
                  <a:pt x="165" y="68"/>
                  <a:pt x="166" y="68"/>
                </a:cubicBezTo>
                <a:cubicBezTo>
                  <a:pt x="166" y="68"/>
                  <a:pt x="166" y="68"/>
                  <a:pt x="166" y="68"/>
                </a:cubicBezTo>
                <a:cubicBezTo>
                  <a:pt x="166" y="68"/>
                  <a:pt x="167" y="68"/>
                  <a:pt x="168" y="68"/>
                </a:cubicBezTo>
                <a:cubicBezTo>
                  <a:pt x="168" y="68"/>
                  <a:pt x="169" y="68"/>
                  <a:pt x="169" y="69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171" y="70"/>
                  <a:pt x="171" y="70"/>
                  <a:pt x="171" y="70"/>
                </a:cubicBezTo>
                <a:cubicBezTo>
                  <a:pt x="172" y="70"/>
                  <a:pt x="172" y="70"/>
                  <a:pt x="172" y="70"/>
                </a:cubicBezTo>
                <a:cubicBezTo>
                  <a:pt x="172" y="71"/>
                  <a:pt x="172" y="71"/>
                  <a:pt x="172" y="71"/>
                </a:cubicBezTo>
                <a:cubicBezTo>
                  <a:pt x="173" y="71"/>
                  <a:pt x="173" y="71"/>
                  <a:pt x="173" y="71"/>
                </a:cubicBezTo>
                <a:cubicBezTo>
                  <a:pt x="173" y="71"/>
                  <a:pt x="173" y="71"/>
                  <a:pt x="174" y="71"/>
                </a:cubicBezTo>
                <a:cubicBezTo>
                  <a:pt x="174" y="72"/>
                  <a:pt x="174" y="72"/>
                  <a:pt x="174" y="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6292856" y="3323346"/>
            <a:ext cx="242690" cy="218258"/>
          </a:xfrm>
          <a:custGeom>
            <a:pathLst>
              <a:path extrusionOk="0" h="203" w="226">
                <a:moveTo>
                  <a:pt x="50" y="90"/>
                </a:moveTo>
                <a:cubicBezTo>
                  <a:pt x="50" y="91"/>
                  <a:pt x="50" y="91"/>
                  <a:pt x="50" y="91"/>
                </a:cubicBezTo>
                <a:cubicBezTo>
                  <a:pt x="50" y="91"/>
                  <a:pt x="50" y="92"/>
                  <a:pt x="50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9" y="93"/>
                  <a:pt x="49" y="93"/>
                  <a:pt x="49" y="93"/>
                </a:cubicBezTo>
                <a:cubicBezTo>
                  <a:pt x="49" y="93"/>
                  <a:pt x="49" y="93"/>
                  <a:pt x="49" y="93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4"/>
                  <a:pt x="48" y="94"/>
                  <a:pt x="48" y="94"/>
                </a:cubicBezTo>
                <a:cubicBezTo>
                  <a:pt x="48" y="94"/>
                  <a:pt x="48" y="94"/>
                  <a:pt x="47" y="95"/>
                </a:cubicBezTo>
                <a:cubicBezTo>
                  <a:pt x="47" y="95"/>
                  <a:pt x="47" y="95"/>
                  <a:pt x="47" y="96"/>
                </a:cubicBezTo>
                <a:cubicBezTo>
                  <a:pt x="47" y="96"/>
                  <a:pt x="47" y="96"/>
                  <a:pt x="47" y="97"/>
                </a:cubicBezTo>
                <a:cubicBezTo>
                  <a:pt x="47" y="97"/>
                  <a:pt x="47" y="97"/>
                  <a:pt x="46" y="97"/>
                </a:cubicBezTo>
                <a:cubicBezTo>
                  <a:pt x="46" y="97"/>
                  <a:pt x="46" y="97"/>
                  <a:pt x="46" y="97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99"/>
                  <a:pt x="45" y="99"/>
                  <a:pt x="45" y="100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45" y="100"/>
                  <a:pt x="44" y="100"/>
                  <a:pt x="44" y="100"/>
                </a:cubicBezTo>
                <a:cubicBezTo>
                  <a:pt x="44" y="100"/>
                  <a:pt x="44" y="101"/>
                  <a:pt x="44" y="101"/>
                </a:cubicBezTo>
                <a:cubicBezTo>
                  <a:pt x="44" y="101"/>
                  <a:pt x="44" y="102"/>
                  <a:pt x="44" y="102"/>
                </a:cubicBezTo>
                <a:cubicBezTo>
                  <a:pt x="44" y="102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2" y="103"/>
                  <a:pt x="42" y="104"/>
                  <a:pt x="42" y="104"/>
                </a:cubicBezTo>
                <a:cubicBezTo>
                  <a:pt x="42" y="104"/>
                  <a:pt x="42" y="105"/>
                  <a:pt x="42" y="105"/>
                </a:cubicBezTo>
                <a:cubicBezTo>
                  <a:pt x="42" y="105"/>
                  <a:pt x="42" y="105"/>
                  <a:pt x="41" y="105"/>
                </a:cubicBezTo>
                <a:cubicBezTo>
                  <a:pt x="41" y="105"/>
                  <a:pt x="41" y="105"/>
                  <a:pt x="41" y="106"/>
                </a:cubicBezTo>
                <a:cubicBezTo>
                  <a:pt x="41" y="106"/>
                  <a:pt x="41" y="106"/>
                  <a:pt x="41" y="107"/>
                </a:cubicBezTo>
                <a:cubicBezTo>
                  <a:pt x="41" y="107"/>
                  <a:pt x="41" y="107"/>
                  <a:pt x="40" y="10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40" y="108"/>
                  <a:pt x="40" y="108"/>
                  <a:pt x="40" y="109"/>
                </a:cubicBezTo>
                <a:cubicBezTo>
                  <a:pt x="40" y="109"/>
                  <a:pt x="39" y="109"/>
                  <a:pt x="39" y="109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9" y="110"/>
                  <a:pt x="38" y="110"/>
                  <a:pt x="38" y="110"/>
                </a:cubicBezTo>
                <a:cubicBezTo>
                  <a:pt x="38" y="110"/>
                  <a:pt x="38" y="111"/>
                  <a:pt x="38" y="111"/>
                </a:cubicBezTo>
                <a:cubicBezTo>
                  <a:pt x="38" y="111"/>
                  <a:pt x="38" y="112"/>
                  <a:pt x="38" y="112"/>
                </a:cubicBezTo>
                <a:cubicBezTo>
                  <a:pt x="38" y="112"/>
                  <a:pt x="37" y="112"/>
                  <a:pt x="37" y="112"/>
                </a:cubicBezTo>
                <a:cubicBezTo>
                  <a:pt x="37" y="112"/>
                  <a:pt x="37" y="113"/>
                  <a:pt x="37" y="113"/>
                </a:cubicBezTo>
                <a:cubicBezTo>
                  <a:pt x="36" y="113"/>
                  <a:pt x="36" y="113"/>
                  <a:pt x="36" y="114"/>
                </a:cubicBezTo>
                <a:cubicBezTo>
                  <a:pt x="36" y="114"/>
                  <a:pt x="36" y="114"/>
                  <a:pt x="36" y="115"/>
                </a:cubicBezTo>
                <a:cubicBezTo>
                  <a:pt x="36" y="115"/>
                  <a:pt x="36" y="115"/>
                  <a:pt x="35" y="115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35" y="116"/>
                  <a:pt x="35" y="116"/>
                  <a:pt x="35" y="117"/>
                </a:cubicBezTo>
                <a:cubicBezTo>
                  <a:pt x="35" y="117"/>
                  <a:pt x="34" y="117"/>
                  <a:pt x="34" y="118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18"/>
                  <a:pt x="33" y="118"/>
                  <a:pt x="33" y="11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3" y="120"/>
                  <a:pt x="33" y="120"/>
                  <a:pt x="33" y="120"/>
                </a:cubicBezTo>
                <a:cubicBezTo>
                  <a:pt x="33" y="120"/>
                  <a:pt x="32" y="121"/>
                  <a:pt x="32" y="121"/>
                </a:cubicBezTo>
                <a:cubicBezTo>
                  <a:pt x="32" y="121"/>
                  <a:pt x="32" y="121"/>
                  <a:pt x="32" y="121"/>
                </a:cubicBezTo>
                <a:cubicBezTo>
                  <a:pt x="32" y="121"/>
                  <a:pt x="31" y="122"/>
                  <a:pt x="31" y="122"/>
                </a:cubicBezTo>
                <a:cubicBezTo>
                  <a:pt x="31" y="122"/>
                  <a:pt x="31" y="123"/>
                  <a:pt x="31" y="123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0" y="123"/>
                  <a:pt x="30" y="124"/>
                  <a:pt x="30" y="124"/>
                </a:cubicBezTo>
                <a:cubicBezTo>
                  <a:pt x="30" y="124"/>
                  <a:pt x="30" y="124"/>
                  <a:pt x="30" y="125"/>
                </a:cubicBezTo>
                <a:cubicBezTo>
                  <a:pt x="30" y="125"/>
                  <a:pt x="30" y="125"/>
                  <a:pt x="29" y="126"/>
                </a:cubicBezTo>
                <a:cubicBezTo>
                  <a:pt x="29" y="126"/>
                  <a:pt x="29" y="126"/>
                  <a:pt x="29" y="126"/>
                </a:cubicBezTo>
                <a:cubicBezTo>
                  <a:pt x="29" y="126"/>
                  <a:pt x="28" y="126"/>
                  <a:pt x="28" y="126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8" y="128"/>
                  <a:pt x="28" y="128"/>
                  <a:pt x="28" y="129"/>
                </a:cubicBezTo>
                <a:cubicBezTo>
                  <a:pt x="28" y="129"/>
                  <a:pt x="27" y="129"/>
                  <a:pt x="27" y="129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9"/>
                  <a:pt x="26" y="130"/>
                  <a:pt x="26" y="130"/>
                </a:cubicBezTo>
                <a:cubicBezTo>
                  <a:pt x="26" y="130"/>
                  <a:pt x="26" y="131"/>
                  <a:pt x="26" y="131"/>
                </a:cubicBezTo>
                <a:cubicBezTo>
                  <a:pt x="26" y="131"/>
                  <a:pt x="26" y="132"/>
                  <a:pt x="26" y="132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25" y="134"/>
                  <a:pt x="25" y="134"/>
                  <a:pt x="25" y="134"/>
                </a:cubicBezTo>
                <a:cubicBezTo>
                  <a:pt x="24" y="134"/>
                  <a:pt x="24" y="134"/>
                  <a:pt x="24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23" y="136"/>
                  <a:pt x="23" y="136"/>
                  <a:pt x="23" y="136"/>
                </a:cubicBezTo>
                <a:cubicBezTo>
                  <a:pt x="1" y="136"/>
                  <a:pt x="1" y="136"/>
                  <a:pt x="1" y="136"/>
                </a:cubicBezTo>
                <a:cubicBezTo>
                  <a:pt x="1" y="135"/>
                  <a:pt x="0" y="134"/>
                  <a:pt x="0" y="132"/>
                </a:cubicBezTo>
                <a:cubicBezTo>
                  <a:pt x="0" y="131"/>
                  <a:pt x="0" y="130"/>
                  <a:pt x="0" y="129"/>
                </a:cubicBezTo>
                <a:cubicBezTo>
                  <a:pt x="0" y="127"/>
                  <a:pt x="0" y="126"/>
                  <a:pt x="0" y="125"/>
                </a:cubicBezTo>
                <a:cubicBezTo>
                  <a:pt x="0" y="123"/>
                  <a:pt x="0" y="122"/>
                  <a:pt x="0" y="121"/>
                </a:cubicBezTo>
                <a:cubicBezTo>
                  <a:pt x="0" y="90"/>
                  <a:pt x="0" y="90"/>
                  <a:pt x="0" y="90"/>
                </a:cubicBezTo>
                <a:lnTo>
                  <a:pt x="50" y="90"/>
                </a:lnTo>
                <a:close/>
                <a:moveTo>
                  <a:pt x="12" y="163"/>
                </a:moveTo>
                <a:cubicBezTo>
                  <a:pt x="13" y="163"/>
                  <a:pt x="13" y="163"/>
                  <a:pt x="14" y="164"/>
                </a:cubicBezTo>
                <a:cubicBezTo>
                  <a:pt x="14" y="164"/>
                  <a:pt x="14" y="164"/>
                  <a:pt x="14" y="164"/>
                </a:cubicBezTo>
                <a:cubicBezTo>
                  <a:pt x="15" y="164"/>
                  <a:pt x="15" y="164"/>
                  <a:pt x="15" y="164"/>
                </a:cubicBezTo>
                <a:cubicBezTo>
                  <a:pt x="15" y="164"/>
                  <a:pt x="15" y="165"/>
                  <a:pt x="15" y="165"/>
                </a:cubicBezTo>
                <a:cubicBezTo>
                  <a:pt x="15" y="165"/>
                  <a:pt x="15" y="165"/>
                  <a:pt x="15" y="165"/>
                </a:cubicBezTo>
                <a:cubicBezTo>
                  <a:pt x="16" y="165"/>
                  <a:pt x="16" y="165"/>
                  <a:pt x="16" y="165"/>
                </a:cubicBezTo>
                <a:cubicBezTo>
                  <a:pt x="16" y="166"/>
                  <a:pt x="17" y="166"/>
                  <a:pt x="17" y="166"/>
                </a:cubicBezTo>
                <a:cubicBezTo>
                  <a:pt x="17" y="166"/>
                  <a:pt x="17" y="167"/>
                  <a:pt x="17" y="167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9" y="167"/>
                  <a:pt x="19" y="167"/>
                  <a:pt x="19" y="168"/>
                </a:cubicBezTo>
                <a:cubicBezTo>
                  <a:pt x="19" y="168"/>
                  <a:pt x="19" y="168"/>
                  <a:pt x="20" y="169"/>
                </a:cubicBezTo>
                <a:cubicBezTo>
                  <a:pt x="21" y="169"/>
                  <a:pt x="21" y="169"/>
                  <a:pt x="21" y="169"/>
                </a:cubicBezTo>
                <a:cubicBezTo>
                  <a:pt x="21" y="169"/>
                  <a:pt x="21" y="169"/>
                  <a:pt x="21" y="169"/>
                </a:cubicBezTo>
                <a:cubicBezTo>
                  <a:pt x="21" y="169"/>
                  <a:pt x="21" y="169"/>
                  <a:pt x="21" y="170"/>
                </a:cubicBezTo>
                <a:cubicBezTo>
                  <a:pt x="22" y="170"/>
                  <a:pt x="22" y="170"/>
                  <a:pt x="22" y="170"/>
                </a:cubicBezTo>
                <a:cubicBezTo>
                  <a:pt x="23" y="170"/>
                  <a:pt x="23" y="170"/>
                  <a:pt x="23" y="170"/>
                </a:cubicBezTo>
                <a:cubicBezTo>
                  <a:pt x="23" y="171"/>
                  <a:pt x="23" y="171"/>
                  <a:pt x="23" y="171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25" y="172"/>
                  <a:pt x="25" y="172"/>
                  <a:pt x="25" y="172"/>
                </a:cubicBezTo>
                <a:cubicBezTo>
                  <a:pt x="25" y="172"/>
                  <a:pt x="25" y="173"/>
                  <a:pt x="26" y="173"/>
                </a:cubicBezTo>
                <a:cubicBezTo>
                  <a:pt x="27" y="173"/>
                  <a:pt x="27" y="173"/>
                  <a:pt x="27" y="173"/>
                </a:cubicBezTo>
                <a:cubicBezTo>
                  <a:pt x="27" y="173"/>
                  <a:pt x="27" y="173"/>
                  <a:pt x="27" y="173"/>
                </a:cubicBezTo>
                <a:cubicBezTo>
                  <a:pt x="27" y="174"/>
                  <a:pt x="27" y="174"/>
                  <a:pt x="27" y="174"/>
                </a:cubicBezTo>
                <a:cubicBezTo>
                  <a:pt x="28" y="174"/>
                  <a:pt x="28" y="174"/>
                  <a:pt x="28" y="174"/>
                </a:cubicBezTo>
                <a:cubicBezTo>
                  <a:pt x="28" y="174"/>
                  <a:pt x="29" y="175"/>
                  <a:pt x="29" y="175"/>
                </a:cubicBezTo>
                <a:cubicBezTo>
                  <a:pt x="29" y="175"/>
                  <a:pt x="29" y="175"/>
                  <a:pt x="29" y="176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31" y="176"/>
                  <a:pt x="31" y="177"/>
                  <a:pt x="31" y="177"/>
                </a:cubicBezTo>
                <a:cubicBezTo>
                  <a:pt x="33" y="178"/>
                  <a:pt x="33" y="178"/>
                  <a:pt x="33" y="178"/>
                </a:cubicBezTo>
                <a:cubicBezTo>
                  <a:pt x="33" y="179"/>
                  <a:pt x="32" y="179"/>
                  <a:pt x="32" y="179"/>
                </a:cubicBezTo>
                <a:cubicBezTo>
                  <a:pt x="31" y="180"/>
                  <a:pt x="30" y="180"/>
                  <a:pt x="29" y="181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9" y="182"/>
                  <a:pt x="28" y="182"/>
                  <a:pt x="28" y="182"/>
                </a:cubicBezTo>
                <a:cubicBezTo>
                  <a:pt x="27" y="182"/>
                  <a:pt x="27" y="182"/>
                  <a:pt x="27" y="182"/>
                </a:cubicBezTo>
                <a:cubicBezTo>
                  <a:pt x="27" y="182"/>
                  <a:pt x="27" y="183"/>
                  <a:pt x="27" y="183"/>
                </a:cubicBezTo>
                <a:cubicBezTo>
                  <a:pt x="26" y="183"/>
                  <a:pt x="26" y="184"/>
                  <a:pt x="26" y="184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25" y="185"/>
                  <a:pt x="25" y="185"/>
                  <a:pt x="25" y="185"/>
                </a:cubicBezTo>
                <a:cubicBezTo>
                  <a:pt x="23" y="185"/>
                  <a:pt x="23" y="185"/>
                  <a:pt x="23" y="185"/>
                </a:cubicBezTo>
                <a:cubicBezTo>
                  <a:pt x="23" y="185"/>
                  <a:pt x="23" y="185"/>
                  <a:pt x="23" y="185"/>
                </a:cubicBezTo>
                <a:cubicBezTo>
                  <a:pt x="23" y="186"/>
                  <a:pt x="23" y="186"/>
                  <a:pt x="23" y="186"/>
                </a:cubicBezTo>
                <a:cubicBezTo>
                  <a:pt x="23" y="186"/>
                  <a:pt x="22" y="186"/>
                  <a:pt x="22" y="186"/>
                </a:cubicBezTo>
                <a:cubicBezTo>
                  <a:pt x="22" y="186"/>
                  <a:pt x="22" y="186"/>
                  <a:pt x="21" y="187"/>
                </a:cubicBezTo>
                <a:cubicBezTo>
                  <a:pt x="21" y="187"/>
                  <a:pt x="21" y="187"/>
                  <a:pt x="21" y="187"/>
                </a:cubicBezTo>
                <a:cubicBezTo>
                  <a:pt x="20" y="188"/>
                  <a:pt x="20" y="188"/>
                  <a:pt x="20" y="188"/>
                </a:cubicBezTo>
                <a:cubicBezTo>
                  <a:pt x="19" y="188"/>
                  <a:pt x="19" y="188"/>
                  <a:pt x="19" y="188"/>
                </a:cubicBezTo>
                <a:cubicBezTo>
                  <a:pt x="19" y="188"/>
                  <a:pt x="19" y="189"/>
                  <a:pt x="19" y="189"/>
                </a:cubicBezTo>
                <a:cubicBezTo>
                  <a:pt x="19" y="189"/>
                  <a:pt x="19" y="189"/>
                  <a:pt x="18" y="189"/>
                </a:cubicBezTo>
                <a:cubicBezTo>
                  <a:pt x="17" y="189"/>
                  <a:pt x="17" y="189"/>
                  <a:pt x="17" y="189"/>
                </a:cubicBezTo>
                <a:cubicBezTo>
                  <a:pt x="17" y="190"/>
                  <a:pt x="17" y="190"/>
                  <a:pt x="17" y="190"/>
                </a:cubicBezTo>
                <a:cubicBezTo>
                  <a:pt x="17" y="190"/>
                  <a:pt x="16" y="191"/>
                  <a:pt x="16" y="191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15" y="191"/>
                  <a:pt x="15" y="191"/>
                  <a:pt x="15" y="192"/>
                </a:cubicBezTo>
                <a:cubicBezTo>
                  <a:pt x="14" y="192"/>
                  <a:pt x="14" y="192"/>
                  <a:pt x="14" y="193"/>
                </a:cubicBezTo>
                <a:cubicBezTo>
                  <a:pt x="13" y="193"/>
                  <a:pt x="13" y="193"/>
                  <a:pt x="13" y="193"/>
                </a:cubicBezTo>
                <a:cubicBezTo>
                  <a:pt x="13" y="193"/>
                  <a:pt x="13" y="193"/>
                  <a:pt x="13" y="193"/>
                </a:cubicBezTo>
                <a:cubicBezTo>
                  <a:pt x="13" y="193"/>
                  <a:pt x="13" y="193"/>
                  <a:pt x="12" y="194"/>
                </a:cubicBezTo>
                <a:cubicBezTo>
                  <a:pt x="11" y="194"/>
                  <a:pt x="11" y="194"/>
                  <a:pt x="11" y="194"/>
                </a:cubicBezTo>
                <a:cubicBezTo>
                  <a:pt x="11" y="194"/>
                  <a:pt x="11" y="194"/>
                  <a:pt x="11" y="195"/>
                </a:cubicBezTo>
                <a:cubicBezTo>
                  <a:pt x="11" y="195"/>
                  <a:pt x="10" y="195"/>
                  <a:pt x="10" y="195"/>
                </a:cubicBezTo>
                <a:cubicBezTo>
                  <a:pt x="9" y="195"/>
                  <a:pt x="9" y="195"/>
                  <a:pt x="9" y="195"/>
                </a:cubicBezTo>
                <a:cubicBezTo>
                  <a:pt x="9" y="196"/>
                  <a:pt x="9" y="196"/>
                  <a:pt x="9" y="196"/>
                </a:cubicBezTo>
                <a:cubicBezTo>
                  <a:pt x="8" y="196"/>
                  <a:pt x="8" y="197"/>
                  <a:pt x="8" y="197"/>
                </a:cubicBezTo>
                <a:cubicBezTo>
                  <a:pt x="7" y="197"/>
                  <a:pt x="7" y="197"/>
                  <a:pt x="7" y="197"/>
                </a:cubicBezTo>
                <a:cubicBezTo>
                  <a:pt x="7" y="197"/>
                  <a:pt x="7" y="197"/>
                  <a:pt x="7" y="197"/>
                </a:cubicBezTo>
                <a:cubicBezTo>
                  <a:pt x="7" y="198"/>
                  <a:pt x="7" y="198"/>
                  <a:pt x="7" y="198"/>
                </a:cubicBezTo>
                <a:cubicBezTo>
                  <a:pt x="5" y="198"/>
                  <a:pt x="5" y="198"/>
                  <a:pt x="5" y="198"/>
                </a:cubicBezTo>
                <a:cubicBezTo>
                  <a:pt x="5" y="199"/>
                  <a:pt x="5" y="199"/>
                  <a:pt x="5" y="199"/>
                </a:cubicBezTo>
                <a:cubicBezTo>
                  <a:pt x="5" y="199"/>
                  <a:pt x="5" y="199"/>
                  <a:pt x="5" y="199"/>
                </a:cubicBezTo>
                <a:cubicBezTo>
                  <a:pt x="4" y="199"/>
                  <a:pt x="4" y="200"/>
                  <a:pt x="3" y="200"/>
                </a:cubicBezTo>
                <a:cubicBezTo>
                  <a:pt x="4" y="193"/>
                  <a:pt x="6" y="187"/>
                  <a:pt x="7" y="181"/>
                </a:cubicBezTo>
                <a:cubicBezTo>
                  <a:pt x="8" y="175"/>
                  <a:pt x="9" y="168"/>
                  <a:pt x="10" y="162"/>
                </a:cubicBezTo>
                <a:cubicBezTo>
                  <a:pt x="11" y="162"/>
                  <a:pt x="12" y="162"/>
                  <a:pt x="12" y="163"/>
                </a:cubicBezTo>
                <a:close/>
                <a:moveTo>
                  <a:pt x="62" y="77"/>
                </a:moveTo>
                <a:cubicBezTo>
                  <a:pt x="62" y="77"/>
                  <a:pt x="62" y="77"/>
                  <a:pt x="63" y="78"/>
                </a:cubicBezTo>
                <a:cubicBezTo>
                  <a:pt x="63" y="78"/>
                  <a:pt x="63" y="78"/>
                  <a:pt x="63" y="78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9"/>
                  <a:pt x="64" y="79"/>
                  <a:pt x="64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79"/>
                  <a:pt x="65" y="80"/>
                  <a:pt x="66" y="80"/>
                </a:cubicBezTo>
                <a:cubicBezTo>
                  <a:pt x="66" y="80"/>
                  <a:pt x="66" y="80"/>
                  <a:pt x="67" y="80"/>
                </a:cubicBezTo>
                <a:cubicBezTo>
                  <a:pt x="67" y="80"/>
                  <a:pt x="67" y="80"/>
                  <a:pt x="68" y="80"/>
                </a:cubicBezTo>
                <a:cubicBezTo>
                  <a:pt x="68" y="81"/>
                  <a:pt x="68" y="81"/>
                  <a:pt x="68" y="81"/>
                </a:cubicBezTo>
                <a:cubicBezTo>
                  <a:pt x="68" y="81"/>
                  <a:pt x="68" y="81"/>
                  <a:pt x="68" y="81"/>
                </a:cubicBezTo>
                <a:cubicBezTo>
                  <a:pt x="69" y="81"/>
                  <a:pt x="69" y="81"/>
                  <a:pt x="69" y="81"/>
                </a:cubicBezTo>
                <a:cubicBezTo>
                  <a:pt x="70" y="82"/>
                  <a:pt x="70" y="82"/>
                  <a:pt x="70" y="82"/>
                </a:cubicBezTo>
                <a:cubicBezTo>
                  <a:pt x="70" y="82"/>
                  <a:pt x="70" y="82"/>
                  <a:pt x="70" y="83"/>
                </a:cubicBezTo>
                <a:cubicBezTo>
                  <a:pt x="70" y="83"/>
                  <a:pt x="71" y="83"/>
                  <a:pt x="71" y="83"/>
                </a:cubicBezTo>
                <a:cubicBezTo>
                  <a:pt x="71" y="83"/>
                  <a:pt x="72" y="83"/>
                  <a:pt x="72" y="83"/>
                </a:cubicBezTo>
                <a:cubicBezTo>
                  <a:pt x="72" y="83"/>
                  <a:pt x="72" y="83"/>
                  <a:pt x="72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5"/>
                  <a:pt x="74" y="85"/>
                </a:cubicBezTo>
                <a:cubicBezTo>
                  <a:pt x="75" y="85"/>
                  <a:pt x="75" y="85"/>
                  <a:pt x="75" y="86"/>
                </a:cubicBezTo>
                <a:cubicBezTo>
                  <a:pt x="76" y="86"/>
                  <a:pt x="76" y="86"/>
                  <a:pt x="76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8" y="87"/>
                  <a:pt x="78" y="87"/>
                </a:cubicBezTo>
                <a:cubicBezTo>
                  <a:pt x="78" y="87"/>
                  <a:pt x="79" y="87"/>
                  <a:pt x="79" y="88"/>
                </a:cubicBezTo>
                <a:cubicBezTo>
                  <a:pt x="79" y="88"/>
                  <a:pt x="79" y="88"/>
                  <a:pt x="80" y="88"/>
                </a:cubicBezTo>
                <a:cubicBezTo>
                  <a:pt x="80" y="88"/>
                  <a:pt x="80" y="88"/>
                  <a:pt x="80" y="89"/>
                </a:cubicBezTo>
                <a:cubicBezTo>
                  <a:pt x="81" y="89"/>
                  <a:pt x="81" y="89"/>
                  <a:pt x="81" y="89"/>
                </a:cubicBezTo>
                <a:cubicBezTo>
                  <a:pt x="81" y="89"/>
                  <a:pt x="81" y="89"/>
                  <a:pt x="81" y="89"/>
                </a:cubicBezTo>
                <a:cubicBezTo>
                  <a:pt x="81" y="89"/>
                  <a:pt x="81" y="90"/>
                  <a:pt x="81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4" y="90"/>
                  <a:pt x="84" y="90"/>
                  <a:pt x="84" y="90"/>
                </a:cubicBezTo>
                <a:cubicBezTo>
                  <a:pt x="84" y="90"/>
                  <a:pt x="84" y="91"/>
                  <a:pt x="84" y="91"/>
                </a:cubicBezTo>
                <a:cubicBezTo>
                  <a:pt x="84" y="91"/>
                  <a:pt x="84" y="91"/>
                  <a:pt x="85" y="91"/>
                </a:cubicBezTo>
                <a:cubicBezTo>
                  <a:pt x="85" y="92"/>
                  <a:pt x="85" y="92"/>
                  <a:pt x="85" y="92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3"/>
                  <a:pt x="84" y="94"/>
                  <a:pt x="84" y="94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5"/>
                  <a:pt x="83" y="95"/>
                  <a:pt x="82" y="95"/>
                </a:cubicBezTo>
                <a:cubicBezTo>
                  <a:pt x="82" y="96"/>
                  <a:pt x="82" y="96"/>
                  <a:pt x="82" y="96"/>
                </a:cubicBezTo>
                <a:cubicBezTo>
                  <a:pt x="82" y="97"/>
                  <a:pt x="82" y="97"/>
                  <a:pt x="82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98"/>
                  <a:pt x="81" y="98"/>
                  <a:pt x="80" y="98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0" y="101"/>
                  <a:pt x="79" y="101"/>
                  <a:pt x="79" y="101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7" y="105"/>
                  <a:pt x="77" y="105"/>
                  <a:pt x="76" y="105"/>
                </a:cubicBezTo>
                <a:cubicBezTo>
                  <a:pt x="76" y="105"/>
                  <a:pt x="76" y="106"/>
                  <a:pt x="76" y="106"/>
                </a:cubicBezTo>
                <a:cubicBezTo>
                  <a:pt x="76" y="106"/>
                  <a:pt x="76" y="107"/>
                  <a:pt x="76" y="107"/>
                </a:cubicBezTo>
                <a:cubicBezTo>
                  <a:pt x="76" y="107"/>
                  <a:pt x="76" y="107"/>
                  <a:pt x="75" y="107"/>
                </a:cubicBezTo>
                <a:cubicBezTo>
                  <a:pt x="75" y="108"/>
                  <a:pt x="75" y="108"/>
                  <a:pt x="75" y="108"/>
                </a:cubicBezTo>
                <a:cubicBezTo>
                  <a:pt x="75" y="108"/>
                  <a:pt x="75" y="109"/>
                  <a:pt x="75" y="109"/>
                </a:cubicBezTo>
                <a:cubicBezTo>
                  <a:pt x="75" y="109"/>
                  <a:pt x="74" y="110"/>
                  <a:pt x="74" y="110"/>
                </a:cubicBezTo>
                <a:cubicBezTo>
                  <a:pt x="74" y="110"/>
                  <a:pt x="74" y="110"/>
                  <a:pt x="74" y="110"/>
                </a:cubicBezTo>
                <a:cubicBezTo>
                  <a:pt x="74" y="110"/>
                  <a:pt x="73" y="110"/>
                  <a:pt x="73" y="111"/>
                </a:cubicBezTo>
                <a:cubicBezTo>
                  <a:pt x="73" y="111"/>
                  <a:pt x="73" y="111"/>
                  <a:pt x="73" y="112"/>
                </a:cubicBezTo>
                <a:cubicBezTo>
                  <a:pt x="73" y="112"/>
                  <a:pt x="73" y="112"/>
                  <a:pt x="73" y="113"/>
                </a:cubicBezTo>
                <a:cubicBezTo>
                  <a:pt x="73" y="113"/>
                  <a:pt x="72" y="113"/>
                  <a:pt x="72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0" y="117"/>
                  <a:pt x="70" y="117"/>
                  <a:pt x="69" y="117"/>
                </a:cubicBezTo>
                <a:cubicBezTo>
                  <a:pt x="69" y="118"/>
                  <a:pt x="69" y="118"/>
                  <a:pt x="69" y="118"/>
                </a:cubicBezTo>
                <a:cubicBezTo>
                  <a:pt x="69" y="118"/>
                  <a:pt x="69" y="118"/>
                  <a:pt x="69" y="118"/>
                </a:cubicBezTo>
                <a:cubicBezTo>
                  <a:pt x="69" y="119"/>
                  <a:pt x="69" y="119"/>
                  <a:pt x="69" y="119"/>
                </a:cubicBezTo>
                <a:cubicBezTo>
                  <a:pt x="69" y="119"/>
                  <a:pt x="69" y="119"/>
                  <a:pt x="68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20"/>
                  <a:pt x="68" y="121"/>
                  <a:pt x="68" y="121"/>
                </a:cubicBezTo>
                <a:cubicBezTo>
                  <a:pt x="67" y="121"/>
                  <a:pt x="67" y="122"/>
                  <a:pt x="67" y="122"/>
                </a:cubicBezTo>
                <a:cubicBezTo>
                  <a:pt x="67" y="122"/>
                  <a:pt x="67" y="122"/>
                  <a:pt x="67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123"/>
                  <a:pt x="66" y="123"/>
                  <a:pt x="66" y="124"/>
                </a:cubicBezTo>
                <a:cubicBezTo>
                  <a:pt x="66" y="124"/>
                  <a:pt x="66" y="124"/>
                  <a:pt x="66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5" y="126"/>
                  <a:pt x="65" y="126"/>
                  <a:pt x="65" y="126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4" y="127"/>
                  <a:pt x="64" y="127"/>
                  <a:pt x="64" y="127"/>
                </a:cubicBezTo>
                <a:cubicBezTo>
                  <a:pt x="64" y="128"/>
                  <a:pt x="64" y="128"/>
                  <a:pt x="63" y="128"/>
                </a:cubicBezTo>
                <a:cubicBezTo>
                  <a:pt x="63" y="128"/>
                  <a:pt x="63" y="128"/>
                  <a:pt x="63" y="128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62" y="131"/>
                  <a:pt x="61" y="132"/>
                  <a:pt x="61" y="132"/>
                </a:cubicBezTo>
                <a:cubicBezTo>
                  <a:pt x="61" y="132"/>
                  <a:pt x="61" y="132"/>
                  <a:pt x="61" y="132"/>
                </a:cubicBezTo>
                <a:cubicBezTo>
                  <a:pt x="61" y="132"/>
                  <a:pt x="60" y="133"/>
                  <a:pt x="60" y="133"/>
                </a:cubicBezTo>
                <a:cubicBezTo>
                  <a:pt x="60" y="133"/>
                  <a:pt x="60" y="134"/>
                  <a:pt x="60" y="134"/>
                </a:cubicBezTo>
                <a:cubicBezTo>
                  <a:pt x="60" y="134"/>
                  <a:pt x="60" y="134"/>
                  <a:pt x="60" y="134"/>
                </a:cubicBezTo>
                <a:cubicBezTo>
                  <a:pt x="59" y="134"/>
                  <a:pt x="59" y="134"/>
                  <a:pt x="59" y="135"/>
                </a:cubicBezTo>
                <a:cubicBezTo>
                  <a:pt x="59" y="135"/>
                  <a:pt x="59" y="135"/>
                  <a:pt x="59" y="136"/>
                </a:cubicBezTo>
                <a:cubicBezTo>
                  <a:pt x="59" y="136"/>
                  <a:pt x="59" y="136"/>
                  <a:pt x="58" y="137"/>
                </a:cubicBezTo>
                <a:cubicBezTo>
                  <a:pt x="58" y="137"/>
                  <a:pt x="58" y="137"/>
                  <a:pt x="58" y="137"/>
                </a:cubicBezTo>
                <a:cubicBezTo>
                  <a:pt x="58" y="137"/>
                  <a:pt x="57" y="137"/>
                  <a:pt x="57" y="137"/>
                </a:cubicBezTo>
                <a:cubicBezTo>
                  <a:pt x="57" y="138"/>
                  <a:pt x="57" y="138"/>
                  <a:pt x="57" y="138"/>
                </a:cubicBezTo>
                <a:cubicBezTo>
                  <a:pt x="57" y="139"/>
                  <a:pt x="57" y="139"/>
                  <a:pt x="57" y="140"/>
                </a:cubicBezTo>
                <a:cubicBezTo>
                  <a:pt x="57" y="140"/>
                  <a:pt x="56" y="140"/>
                  <a:pt x="56" y="140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54" y="143"/>
                  <a:pt x="54" y="144"/>
                  <a:pt x="54" y="144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53" y="144"/>
                  <a:pt x="53" y="145"/>
                  <a:pt x="53" y="145"/>
                </a:cubicBezTo>
                <a:cubicBezTo>
                  <a:pt x="53" y="145"/>
                  <a:pt x="53" y="146"/>
                  <a:pt x="53" y="146"/>
                </a:cubicBezTo>
                <a:cubicBezTo>
                  <a:pt x="53" y="146"/>
                  <a:pt x="53" y="146"/>
                  <a:pt x="52" y="146"/>
                </a:cubicBezTo>
                <a:cubicBezTo>
                  <a:pt x="52" y="146"/>
                  <a:pt x="52" y="147"/>
                  <a:pt x="52" y="147"/>
                </a:cubicBezTo>
                <a:cubicBezTo>
                  <a:pt x="52" y="147"/>
                  <a:pt x="52" y="147"/>
                  <a:pt x="52" y="148"/>
                </a:cubicBezTo>
                <a:cubicBezTo>
                  <a:pt x="52" y="148"/>
                  <a:pt x="51" y="148"/>
                  <a:pt x="51" y="149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1" y="149"/>
                  <a:pt x="50" y="149"/>
                  <a:pt x="50" y="149"/>
                </a:cubicBezTo>
                <a:cubicBezTo>
                  <a:pt x="49" y="153"/>
                  <a:pt x="49" y="153"/>
                  <a:pt x="49" y="153"/>
                </a:cubicBezTo>
                <a:cubicBezTo>
                  <a:pt x="49" y="153"/>
                  <a:pt x="49" y="153"/>
                  <a:pt x="49" y="153"/>
                </a:cubicBezTo>
                <a:cubicBezTo>
                  <a:pt x="48" y="153"/>
                  <a:pt x="48" y="153"/>
                  <a:pt x="48" y="153"/>
                </a:cubicBezTo>
                <a:cubicBezTo>
                  <a:pt x="48" y="154"/>
                  <a:pt x="48" y="154"/>
                  <a:pt x="48" y="154"/>
                </a:cubicBezTo>
                <a:cubicBezTo>
                  <a:pt x="47" y="154"/>
                  <a:pt x="47" y="154"/>
                  <a:pt x="47" y="154"/>
                </a:cubicBezTo>
                <a:cubicBezTo>
                  <a:pt x="47" y="155"/>
                  <a:pt x="47" y="155"/>
                  <a:pt x="47" y="155"/>
                </a:cubicBezTo>
                <a:cubicBezTo>
                  <a:pt x="47" y="155"/>
                  <a:pt x="47" y="156"/>
                  <a:pt x="47" y="156"/>
                </a:cubicBezTo>
                <a:cubicBezTo>
                  <a:pt x="47" y="156"/>
                  <a:pt x="47" y="156"/>
                  <a:pt x="46" y="156"/>
                </a:cubicBezTo>
                <a:cubicBezTo>
                  <a:pt x="46" y="156"/>
                  <a:pt x="46" y="157"/>
                  <a:pt x="46" y="157"/>
                </a:cubicBezTo>
                <a:cubicBezTo>
                  <a:pt x="46" y="157"/>
                  <a:pt x="46" y="158"/>
                  <a:pt x="46" y="158"/>
                </a:cubicBezTo>
                <a:cubicBezTo>
                  <a:pt x="46" y="158"/>
                  <a:pt x="46" y="158"/>
                  <a:pt x="45" y="158"/>
                </a:cubicBezTo>
                <a:cubicBezTo>
                  <a:pt x="45" y="158"/>
                  <a:pt x="45" y="159"/>
                  <a:pt x="45" y="159"/>
                </a:cubicBezTo>
                <a:cubicBezTo>
                  <a:pt x="45" y="159"/>
                  <a:pt x="45" y="159"/>
                  <a:pt x="44" y="160"/>
                </a:cubicBezTo>
                <a:cubicBezTo>
                  <a:pt x="44" y="160"/>
                  <a:pt x="44" y="160"/>
                  <a:pt x="44" y="161"/>
                </a:cubicBezTo>
                <a:cubicBezTo>
                  <a:pt x="44" y="161"/>
                  <a:pt x="44" y="161"/>
                  <a:pt x="44" y="161"/>
                </a:cubicBezTo>
                <a:cubicBezTo>
                  <a:pt x="43" y="161"/>
                  <a:pt x="43" y="161"/>
                  <a:pt x="43" y="161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42" y="165"/>
                  <a:pt x="42" y="165"/>
                  <a:pt x="41" y="165"/>
                </a:cubicBezTo>
                <a:cubicBezTo>
                  <a:pt x="41" y="165"/>
                  <a:pt x="41" y="165"/>
                  <a:pt x="41" y="165"/>
                </a:cubicBezTo>
                <a:cubicBezTo>
                  <a:pt x="41" y="166"/>
                  <a:pt x="41" y="166"/>
                  <a:pt x="41" y="166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0" y="167"/>
                  <a:pt x="40" y="167"/>
                  <a:pt x="40" y="167"/>
                </a:cubicBezTo>
                <a:cubicBezTo>
                  <a:pt x="40" y="168"/>
                  <a:pt x="40" y="168"/>
                  <a:pt x="40" y="168"/>
                </a:cubicBezTo>
                <a:cubicBezTo>
                  <a:pt x="40" y="168"/>
                  <a:pt x="39" y="168"/>
                  <a:pt x="39" y="168"/>
                </a:cubicBezTo>
                <a:cubicBezTo>
                  <a:pt x="39" y="168"/>
                  <a:pt x="39" y="169"/>
                  <a:pt x="39" y="169"/>
                </a:cubicBezTo>
                <a:cubicBezTo>
                  <a:pt x="39" y="169"/>
                  <a:pt x="39" y="170"/>
                  <a:pt x="39" y="170"/>
                </a:cubicBezTo>
                <a:cubicBezTo>
                  <a:pt x="39" y="170"/>
                  <a:pt x="38" y="170"/>
                  <a:pt x="38" y="170"/>
                </a:cubicBezTo>
                <a:cubicBezTo>
                  <a:pt x="38" y="170"/>
                  <a:pt x="38" y="171"/>
                  <a:pt x="38" y="171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7" y="172"/>
                  <a:pt x="37" y="173"/>
                  <a:pt x="36" y="174"/>
                </a:cubicBezTo>
                <a:cubicBezTo>
                  <a:pt x="36" y="174"/>
                  <a:pt x="36" y="175"/>
                  <a:pt x="36" y="176"/>
                </a:cubicBezTo>
                <a:cubicBezTo>
                  <a:pt x="35" y="176"/>
                  <a:pt x="35" y="175"/>
                  <a:pt x="35" y="175"/>
                </a:cubicBezTo>
                <a:cubicBezTo>
                  <a:pt x="34" y="175"/>
                  <a:pt x="34" y="175"/>
                  <a:pt x="34" y="175"/>
                </a:cubicBezTo>
                <a:cubicBezTo>
                  <a:pt x="34" y="175"/>
                  <a:pt x="34" y="175"/>
                  <a:pt x="34" y="175"/>
                </a:cubicBezTo>
                <a:cubicBezTo>
                  <a:pt x="34" y="174"/>
                  <a:pt x="33" y="174"/>
                  <a:pt x="33" y="174"/>
                </a:cubicBezTo>
                <a:cubicBezTo>
                  <a:pt x="33" y="174"/>
                  <a:pt x="32" y="174"/>
                  <a:pt x="32" y="174"/>
                </a:cubicBezTo>
                <a:cubicBezTo>
                  <a:pt x="32" y="174"/>
                  <a:pt x="32" y="174"/>
                  <a:pt x="32" y="173"/>
                </a:cubicBezTo>
                <a:cubicBezTo>
                  <a:pt x="32" y="173"/>
                  <a:pt x="32" y="173"/>
                  <a:pt x="32" y="173"/>
                </a:cubicBezTo>
                <a:cubicBezTo>
                  <a:pt x="31" y="173"/>
                  <a:pt x="31" y="173"/>
                  <a:pt x="31" y="173"/>
                </a:cubicBezTo>
                <a:cubicBezTo>
                  <a:pt x="30" y="173"/>
                  <a:pt x="30" y="173"/>
                  <a:pt x="30" y="172"/>
                </a:cubicBezTo>
                <a:cubicBezTo>
                  <a:pt x="30" y="172"/>
                  <a:pt x="30" y="172"/>
                  <a:pt x="30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9" y="172"/>
                  <a:pt x="29" y="171"/>
                  <a:pt x="28" y="171"/>
                </a:cubicBezTo>
                <a:cubicBezTo>
                  <a:pt x="28" y="171"/>
                  <a:pt x="28" y="170"/>
                  <a:pt x="28" y="170"/>
                </a:cubicBezTo>
                <a:cubicBezTo>
                  <a:pt x="27" y="170"/>
                  <a:pt x="27" y="170"/>
                  <a:pt x="27" y="170"/>
                </a:cubicBezTo>
                <a:cubicBezTo>
                  <a:pt x="27" y="170"/>
                  <a:pt x="26" y="170"/>
                  <a:pt x="26" y="169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168"/>
                  <a:pt x="24" y="168"/>
                  <a:pt x="24" y="167"/>
                </a:cubicBezTo>
                <a:cubicBezTo>
                  <a:pt x="23" y="167"/>
                  <a:pt x="23" y="167"/>
                  <a:pt x="23" y="167"/>
                </a:cubicBezTo>
                <a:cubicBezTo>
                  <a:pt x="23" y="167"/>
                  <a:pt x="22" y="167"/>
                  <a:pt x="22" y="167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21" y="166"/>
                  <a:pt x="21" y="166"/>
                  <a:pt x="21" y="166"/>
                </a:cubicBezTo>
                <a:cubicBezTo>
                  <a:pt x="20" y="166"/>
                  <a:pt x="20" y="165"/>
                  <a:pt x="20" y="165"/>
                </a:cubicBezTo>
                <a:cubicBezTo>
                  <a:pt x="20" y="165"/>
                  <a:pt x="20" y="164"/>
                  <a:pt x="20" y="164"/>
                </a:cubicBezTo>
                <a:cubicBezTo>
                  <a:pt x="18" y="164"/>
                  <a:pt x="18" y="164"/>
                  <a:pt x="18" y="164"/>
                </a:cubicBezTo>
                <a:cubicBezTo>
                  <a:pt x="18" y="164"/>
                  <a:pt x="18" y="164"/>
                  <a:pt x="18" y="164"/>
                </a:cubicBezTo>
                <a:cubicBezTo>
                  <a:pt x="18" y="163"/>
                  <a:pt x="18" y="163"/>
                  <a:pt x="18" y="163"/>
                </a:cubicBezTo>
                <a:cubicBezTo>
                  <a:pt x="17" y="163"/>
                  <a:pt x="17" y="163"/>
                  <a:pt x="17" y="163"/>
                </a:cubicBezTo>
                <a:cubicBezTo>
                  <a:pt x="17" y="163"/>
                  <a:pt x="17" y="163"/>
                  <a:pt x="17" y="163"/>
                </a:cubicBezTo>
                <a:cubicBezTo>
                  <a:pt x="17" y="162"/>
                  <a:pt x="16" y="162"/>
                  <a:pt x="16" y="162"/>
                </a:cubicBezTo>
                <a:cubicBezTo>
                  <a:pt x="16" y="162"/>
                  <a:pt x="16" y="162"/>
                  <a:pt x="15" y="162"/>
                </a:cubicBezTo>
                <a:cubicBezTo>
                  <a:pt x="15" y="162"/>
                  <a:pt x="15" y="162"/>
                  <a:pt x="15" y="161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4" y="161"/>
                  <a:pt x="14" y="160"/>
                  <a:pt x="14" y="160"/>
                </a:cubicBezTo>
                <a:cubicBezTo>
                  <a:pt x="14" y="160"/>
                  <a:pt x="13" y="160"/>
                  <a:pt x="12" y="160"/>
                </a:cubicBezTo>
                <a:cubicBezTo>
                  <a:pt x="13" y="159"/>
                  <a:pt x="13" y="159"/>
                  <a:pt x="13" y="158"/>
                </a:cubicBezTo>
                <a:cubicBezTo>
                  <a:pt x="13" y="158"/>
                  <a:pt x="13" y="157"/>
                  <a:pt x="13" y="157"/>
                </a:cubicBezTo>
                <a:cubicBezTo>
                  <a:pt x="13" y="157"/>
                  <a:pt x="13" y="157"/>
                  <a:pt x="14" y="157"/>
                </a:cubicBezTo>
                <a:cubicBezTo>
                  <a:pt x="14" y="157"/>
                  <a:pt x="14" y="157"/>
                  <a:pt x="14" y="156"/>
                </a:cubicBezTo>
                <a:cubicBezTo>
                  <a:pt x="14" y="156"/>
                  <a:pt x="14" y="156"/>
                  <a:pt x="14" y="155"/>
                </a:cubicBezTo>
                <a:cubicBezTo>
                  <a:pt x="14" y="155"/>
                  <a:pt x="15" y="155"/>
                  <a:pt x="15" y="154"/>
                </a:cubicBezTo>
                <a:cubicBezTo>
                  <a:pt x="15" y="154"/>
                  <a:pt x="15" y="154"/>
                  <a:pt x="15" y="154"/>
                </a:cubicBezTo>
                <a:cubicBezTo>
                  <a:pt x="15" y="154"/>
                  <a:pt x="16" y="154"/>
                  <a:pt x="16" y="154"/>
                </a:cubicBezTo>
                <a:cubicBezTo>
                  <a:pt x="16" y="153"/>
                  <a:pt x="16" y="153"/>
                  <a:pt x="16" y="153"/>
                </a:cubicBezTo>
                <a:cubicBezTo>
                  <a:pt x="16" y="152"/>
                  <a:pt x="16" y="152"/>
                  <a:pt x="16" y="151"/>
                </a:cubicBezTo>
                <a:cubicBezTo>
                  <a:pt x="16" y="151"/>
                  <a:pt x="17" y="151"/>
                  <a:pt x="17" y="151"/>
                </a:cubicBezTo>
                <a:cubicBezTo>
                  <a:pt x="17" y="151"/>
                  <a:pt x="17" y="151"/>
                  <a:pt x="17" y="151"/>
                </a:cubicBezTo>
                <a:cubicBezTo>
                  <a:pt x="18" y="151"/>
                  <a:pt x="18" y="150"/>
                  <a:pt x="18" y="150"/>
                </a:cubicBezTo>
                <a:cubicBezTo>
                  <a:pt x="18" y="150"/>
                  <a:pt x="18" y="149"/>
                  <a:pt x="18" y="149"/>
                </a:cubicBezTo>
                <a:cubicBezTo>
                  <a:pt x="18" y="149"/>
                  <a:pt x="18" y="149"/>
                  <a:pt x="19" y="149"/>
                </a:cubicBezTo>
                <a:cubicBezTo>
                  <a:pt x="19" y="148"/>
                  <a:pt x="19" y="148"/>
                  <a:pt x="19" y="148"/>
                </a:cubicBezTo>
                <a:cubicBezTo>
                  <a:pt x="19" y="148"/>
                  <a:pt x="19" y="147"/>
                  <a:pt x="19" y="147"/>
                </a:cubicBezTo>
                <a:cubicBezTo>
                  <a:pt x="19" y="147"/>
                  <a:pt x="19" y="147"/>
                  <a:pt x="20" y="146"/>
                </a:cubicBezTo>
                <a:cubicBezTo>
                  <a:pt x="20" y="146"/>
                  <a:pt x="20" y="146"/>
                  <a:pt x="20" y="146"/>
                </a:cubicBezTo>
                <a:cubicBezTo>
                  <a:pt x="20" y="146"/>
                  <a:pt x="20" y="146"/>
                  <a:pt x="21" y="146"/>
                </a:cubicBezTo>
                <a:cubicBezTo>
                  <a:pt x="21" y="145"/>
                  <a:pt x="21" y="145"/>
                  <a:pt x="21" y="144"/>
                </a:cubicBezTo>
                <a:cubicBezTo>
                  <a:pt x="21" y="144"/>
                  <a:pt x="21" y="144"/>
                  <a:pt x="21" y="143"/>
                </a:cubicBezTo>
                <a:cubicBezTo>
                  <a:pt x="21" y="143"/>
                  <a:pt x="22" y="143"/>
                  <a:pt x="22" y="143"/>
                </a:cubicBezTo>
                <a:cubicBezTo>
                  <a:pt x="22" y="143"/>
                  <a:pt x="22" y="143"/>
                  <a:pt x="22" y="143"/>
                </a:cubicBezTo>
                <a:cubicBezTo>
                  <a:pt x="22" y="142"/>
                  <a:pt x="23" y="142"/>
                  <a:pt x="23" y="142"/>
                </a:cubicBezTo>
                <a:cubicBezTo>
                  <a:pt x="23" y="141"/>
                  <a:pt x="23" y="141"/>
                  <a:pt x="23" y="141"/>
                </a:cubicBezTo>
                <a:cubicBezTo>
                  <a:pt x="23" y="140"/>
                  <a:pt x="23" y="140"/>
                  <a:pt x="23" y="140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5" y="137"/>
                  <a:pt x="25" y="137"/>
                  <a:pt x="26" y="137"/>
                </a:cubicBezTo>
                <a:cubicBezTo>
                  <a:pt x="26" y="136"/>
                  <a:pt x="26" y="136"/>
                  <a:pt x="26" y="136"/>
                </a:cubicBezTo>
                <a:cubicBezTo>
                  <a:pt x="26" y="135"/>
                  <a:pt x="26" y="135"/>
                  <a:pt x="26" y="135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7" y="134"/>
                  <a:pt x="27" y="134"/>
                  <a:pt x="27" y="134"/>
                </a:cubicBezTo>
                <a:cubicBezTo>
                  <a:pt x="27" y="134"/>
                  <a:pt x="27" y="134"/>
                  <a:pt x="27" y="134"/>
                </a:cubicBezTo>
                <a:cubicBezTo>
                  <a:pt x="27" y="134"/>
                  <a:pt x="28" y="134"/>
                  <a:pt x="28" y="133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8" y="131"/>
                  <a:pt x="28" y="131"/>
                  <a:pt x="28" y="131"/>
                </a:cubicBezTo>
                <a:cubicBezTo>
                  <a:pt x="28" y="131"/>
                  <a:pt x="29" y="131"/>
                  <a:pt x="29" y="131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30" y="128"/>
                  <a:pt x="30" y="128"/>
                  <a:pt x="31" y="128"/>
                </a:cubicBezTo>
                <a:cubicBezTo>
                  <a:pt x="31" y="128"/>
                  <a:pt x="31" y="128"/>
                  <a:pt x="31" y="128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32" y="126"/>
                  <a:pt x="32" y="126"/>
                  <a:pt x="32" y="126"/>
                </a:cubicBezTo>
                <a:cubicBezTo>
                  <a:pt x="32" y="126"/>
                  <a:pt x="32" y="126"/>
                  <a:pt x="32" y="126"/>
                </a:cubicBezTo>
                <a:cubicBezTo>
                  <a:pt x="32" y="125"/>
                  <a:pt x="33" y="125"/>
                  <a:pt x="33" y="125"/>
                </a:cubicBezTo>
                <a:cubicBezTo>
                  <a:pt x="33" y="125"/>
                  <a:pt x="33" y="125"/>
                  <a:pt x="33" y="124"/>
                </a:cubicBezTo>
                <a:cubicBezTo>
                  <a:pt x="33" y="124"/>
                  <a:pt x="33" y="124"/>
                  <a:pt x="33" y="123"/>
                </a:cubicBezTo>
                <a:cubicBezTo>
                  <a:pt x="33" y="123"/>
                  <a:pt x="34" y="123"/>
                  <a:pt x="34" y="123"/>
                </a:cubicBezTo>
                <a:cubicBezTo>
                  <a:pt x="34" y="123"/>
                  <a:pt x="34" y="123"/>
                  <a:pt x="34" y="122"/>
                </a:cubicBezTo>
                <a:cubicBezTo>
                  <a:pt x="34" y="122"/>
                  <a:pt x="35" y="122"/>
                  <a:pt x="35" y="121"/>
                </a:cubicBezTo>
                <a:cubicBezTo>
                  <a:pt x="35" y="121"/>
                  <a:pt x="35" y="121"/>
                  <a:pt x="35" y="120"/>
                </a:cubicBezTo>
                <a:cubicBezTo>
                  <a:pt x="35" y="120"/>
                  <a:pt x="35" y="120"/>
                  <a:pt x="35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6" y="119"/>
                  <a:pt x="36" y="119"/>
                  <a:pt x="36" y="119"/>
                </a:cubicBezTo>
                <a:cubicBezTo>
                  <a:pt x="36" y="118"/>
                  <a:pt x="36" y="118"/>
                  <a:pt x="37" y="118"/>
                </a:cubicBezTo>
                <a:cubicBezTo>
                  <a:pt x="37" y="117"/>
                  <a:pt x="37" y="117"/>
                  <a:pt x="37" y="117"/>
                </a:cubicBezTo>
                <a:cubicBezTo>
                  <a:pt x="37" y="117"/>
                  <a:pt x="38" y="117"/>
                  <a:pt x="38" y="117"/>
                </a:cubicBezTo>
                <a:cubicBezTo>
                  <a:pt x="38" y="116"/>
                  <a:pt x="38" y="116"/>
                  <a:pt x="38" y="115"/>
                </a:cubicBezTo>
                <a:cubicBezTo>
                  <a:pt x="38" y="115"/>
                  <a:pt x="39" y="114"/>
                  <a:pt x="39" y="114"/>
                </a:cubicBezTo>
                <a:cubicBezTo>
                  <a:pt x="39" y="114"/>
                  <a:pt x="39" y="114"/>
                  <a:pt x="39" y="114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40" y="113"/>
                  <a:pt x="40" y="112"/>
                  <a:pt x="40" y="112"/>
                </a:cubicBezTo>
                <a:cubicBezTo>
                  <a:pt x="40" y="112"/>
                  <a:pt x="40" y="111"/>
                  <a:pt x="40" y="111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2" y="110"/>
                  <a:pt x="42" y="110"/>
                  <a:pt x="42" y="109"/>
                </a:cubicBezTo>
                <a:cubicBezTo>
                  <a:pt x="42" y="109"/>
                  <a:pt x="42" y="109"/>
                  <a:pt x="42" y="108"/>
                </a:cubicBezTo>
                <a:cubicBezTo>
                  <a:pt x="42" y="108"/>
                  <a:pt x="42" y="108"/>
                  <a:pt x="43" y="108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3" y="107"/>
                  <a:pt x="43" y="107"/>
                  <a:pt x="43" y="107"/>
                </a:cubicBezTo>
                <a:cubicBezTo>
                  <a:pt x="43" y="106"/>
                  <a:pt x="44" y="106"/>
                  <a:pt x="44" y="106"/>
                </a:cubicBezTo>
                <a:cubicBezTo>
                  <a:pt x="44" y="105"/>
                  <a:pt x="44" y="105"/>
                  <a:pt x="44" y="105"/>
                </a:cubicBezTo>
                <a:cubicBezTo>
                  <a:pt x="44" y="105"/>
                  <a:pt x="45" y="105"/>
                  <a:pt x="45" y="105"/>
                </a:cubicBezTo>
                <a:cubicBezTo>
                  <a:pt x="45" y="105"/>
                  <a:pt x="45" y="104"/>
                  <a:pt x="45" y="104"/>
                </a:cubicBezTo>
                <a:cubicBezTo>
                  <a:pt x="45" y="104"/>
                  <a:pt x="45" y="103"/>
                  <a:pt x="45" y="103"/>
                </a:cubicBezTo>
                <a:cubicBezTo>
                  <a:pt x="45" y="103"/>
                  <a:pt x="46" y="103"/>
                  <a:pt x="46" y="103"/>
                </a:cubicBezTo>
                <a:cubicBezTo>
                  <a:pt x="46" y="103"/>
                  <a:pt x="46" y="102"/>
                  <a:pt x="46" y="102"/>
                </a:cubicBezTo>
                <a:cubicBezTo>
                  <a:pt x="47" y="102"/>
                  <a:pt x="47" y="101"/>
                  <a:pt x="47" y="101"/>
                </a:cubicBezTo>
                <a:cubicBezTo>
                  <a:pt x="47" y="101"/>
                  <a:pt x="47" y="100"/>
                  <a:pt x="47" y="100"/>
                </a:cubicBezTo>
                <a:cubicBezTo>
                  <a:pt x="47" y="100"/>
                  <a:pt x="47" y="100"/>
                  <a:pt x="48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8" y="99"/>
                  <a:pt x="48" y="99"/>
                  <a:pt x="48" y="98"/>
                </a:cubicBezTo>
                <a:cubicBezTo>
                  <a:pt x="48" y="98"/>
                  <a:pt x="48" y="98"/>
                  <a:pt x="49" y="97"/>
                </a:cubicBezTo>
                <a:cubicBezTo>
                  <a:pt x="49" y="97"/>
                  <a:pt x="49" y="97"/>
                  <a:pt x="49" y="97"/>
                </a:cubicBezTo>
                <a:cubicBezTo>
                  <a:pt x="49" y="97"/>
                  <a:pt x="49" y="97"/>
                  <a:pt x="50" y="97"/>
                </a:cubicBezTo>
                <a:cubicBezTo>
                  <a:pt x="50" y="96"/>
                  <a:pt x="50" y="96"/>
                  <a:pt x="50" y="96"/>
                </a:cubicBezTo>
                <a:cubicBezTo>
                  <a:pt x="50" y="95"/>
                  <a:pt x="50" y="95"/>
                  <a:pt x="50" y="95"/>
                </a:cubicBezTo>
                <a:cubicBezTo>
                  <a:pt x="50" y="94"/>
                  <a:pt x="51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1" y="94"/>
                  <a:pt x="52" y="93"/>
                  <a:pt x="52" y="93"/>
                </a:cubicBezTo>
                <a:cubicBezTo>
                  <a:pt x="52" y="93"/>
                  <a:pt x="52" y="92"/>
                  <a:pt x="52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3" y="92"/>
                  <a:pt x="53" y="91"/>
                  <a:pt x="53" y="91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88"/>
                  <a:pt x="54" y="88"/>
                  <a:pt x="55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6"/>
                  <a:pt x="56" y="86"/>
                  <a:pt x="56" y="86"/>
                </a:cubicBezTo>
                <a:cubicBezTo>
                  <a:pt x="56" y="85"/>
                  <a:pt x="56" y="85"/>
                  <a:pt x="56" y="85"/>
                </a:cubicBezTo>
                <a:cubicBezTo>
                  <a:pt x="56" y="85"/>
                  <a:pt x="56" y="85"/>
                  <a:pt x="56" y="85"/>
                </a:cubicBezTo>
                <a:cubicBezTo>
                  <a:pt x="56" y="85"/>
                  <a:pt x="57" y="85"/>
                  <a:pt x="57" y="85"/>
                </a:cubicBezTo>
                <a:cubicBezTo>
                  <a:pt x="57" y="84"/>
                  <a:pt x="57" y="84"/>
                  <a:pt x="57" y="84"/>
                </a:cubicBezTo>
                <a:cubicBezTo>
                  <a:pt x="57" y="83"/>
                  <a:pt x="57" y="83"/>
                  <a:pt x="57" y="83"/>
                </a:cubicBezTo>
                <a:cubicBezTo>
                  <a:pt x="57" y="82"/>
                  <a:pt x="58" y="82"/>
                  <a:pt x="58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81"/>
                  <a:pt x="58" y="81"/>
                  <a:pt x="58" y="81"/>
                </a:cubicBezTo>
                <a:cubicBezTo>
                  <a:pt x="59" y="80"/>
                  <a:pt x="59" y="80"/>
                  <a:pt x="60" y="79"/>
                </a:cubicBezTo>
                <a:cubicBezTo>
                  <a:pt x="60" y="79"/>
                  <a:pt x="60" y="78"/>
                  <a:pt x="61" y="77"/>
                </a:cubicBezTo>
                <a:cubicBezTo>
                  <a:pt x="61" y="77"/>
                  <a:pt x="62" y="77"/>
                  <a:pt x="62" y="77"/>
                </a:cubicBezTo>
                <a:close/>
                <a:moveTo>
                  <a:pt x="62" y="136"/>
                </a:moveTo>
                <a:cubicBezTo>
                  <a:pt x="62" y="135"/>
                  <a:pt x="62" y="135"/>
                  <a:pt x="63" y="135"/>
                </a:cubicBezTo>
                <a:cubicBezTo>
                  <a:pt x="63" y="134"/>
                  <a:pt x="63" y="134"/>
                  <a:pt x="63" y="133"/>
                </a:cubicBezTo>
                <a:cubicBezTo>
                  <a:pt x="63" y="133"/>
                  <a:pt x="63" y="133"/>
                  <a:pt x="63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4" y="133"/>
                  <a:pt x="64" y="132"/>
                  <a:pt x="64" y="132"/>
                </a:cubicBezTo>
                <a:cubicBezTo>
                  <a:pt x="64" y="132"/>
                  <a:pt x="64" y="131"/>
                  <a:pt x="65" y="131"/>
                </a:cubicBezTo>
                <a:cubicBezTo>
                  <a:pt x="65" y="131"/>
                  <a:pt x="65" y="131"/>
                  <a:pt x="65" y="130"/>
                </a:cubicBezTo>
                <a:cubicBezTo>
                  <a:pt x="65" y="130"/>
                  <a:pt x="65" y="130"/>
                  <a:pt x="66" y="130"/>
                </a:cubicBezTo>
                <a:cubicBezTo>
                  <a:pt x="66" y="130"/>
                  <a:pt x="66" y="129"/>
                  <a:pt x="66" y="129"/>
                </a:cubicBezTo>
                <a:cubicBezTo>
                  <a:pt x="66" y="129"/>
                  <a:pt x="66" y="128"/>
                  <a:pt x="66" y="128"/>
                </a:cubicBezTo>
                <a:cubicBezTo>
                  <a:pt x="66" y="128"/>
                  <a:pt x="66" y="128"/>
                  <a:pt x="67" y="128"/>
                </a:cubicBezTo>
                <a:cubicBezTo>
                  <a:pt x="67" y="128"/>
                  <a:pt x="67" y="128"/>
                  <a:pt x="67" y="127"/>
                </a:cubicBezTo>
                <a:cubicBezTo>
                  <a:pt x="67" y="127"/>
                  <a:pt x="67" y="127"/>
                  <a:pt x="68" y="126"/>
                </a:cubicBezTo>
                <a:cubicBezTo>
                  <a:pt x="68" y="126"/>
                  <a:pt x="68" y="126"/>
                  <a:pt x="68" y="125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71" y="122"/>
                  <a:pt x="71" y="121"/>
                  <a:pt x="71" y="121"/>
                </a:cubicBezTo>
                <a:cubicBezTo>
                  <a:pt x="71" y="121"/>
                  <a:pt x="71" y="120"/>
                  <a:pt x="71" y="120"/>
                </a:cubicBezTo>
                <a:cubicBezTo>
                  <a:pt x="71" y="120"/>
                  <a:pt x="71" y="120"/>
                  <a:pt x="72" y="120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73" y="117"/>
                  <a:pt x="73" y="117"/>
                  <a:pt x="73" y="117"/>
                </a:cubicBezTo>
                <a:cubicBezTo>
                  <a:pt x="73" y="117"/>
                  <a:pt x="73" y="117"/>
                  <a:pt x="73" y="117"/>
                </a:cubicBezTo>
                <a:cubicBezTo>
                  <a:pt x="73" y="117"/>
                  <a:pt x="74" y="117"/>
                  <a:pt x="74" y="117"/>
                </a:cubicBezTo>
                <a:cubicBezTo>
                  <a:pt x="74" y="116"/>
                  <a:pt x="74" y="116"/>
                  <a:pt x="74" y="115"/>
                </a:cubicBezTo>
                <a:cubicBezTo>
                  <a:pt x="74" y="115"/>
                  <a:pt x="74" y="115"/>
                  <a:pt x="74" y="114"/>
                </a:cubicBezTo>
                <a:cubicBezTo>
                  <a:pt x="75" y="114"/>
                  <a:pt x="75" y="114"/>
                  <a:pt x="75" y="114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6" y="111"/>
                  <a:pt x="76" y="111"/>
                  <a:pt x="77" y="111"/>
                </a:cubicBezTo>
                <a:cubicBezTo>
                  <a:pt x="77" y="111"/>
                  <a:pt x="77" y="111"/>
                  <a:pt x="77" y="111"/>
                </a:cubicBezTo>
                <a:cubicBezTo>
                  <a:pt x="77" y="111"/>
                  <a:pt x="77" y="110"/>
                  <a:pt x="77" y="110"/>
                </a:cubicBezTo>
                <a:cubicBezTo>
                  <a:pt x="77" y="110"/>
                  <a:pt x="77" y="109"/>
                  <a:pt x="78" y="109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8" y="109"/>
                  <a:pt x="78" y="108"/>
                  <a:pt x="79" y="108"/>
                </a:cubicBezTo>
                <a:cubicBezTo>
                  <a:pt x="79" y="108"/>
                  <a:pt x="79" y="108"/>
                  <a:pt x="79" y="107"/>
                </a:cubicBezTo>
                <a:cubicBezTo>
                  <a:pt x="79" y="107"/>
                  <a:pt x="79" y="107"/>
                  <a:pt x="79" y="106"/>
                </a:cubicBezTo>
                <a:cubicBezTo>
                  <a:pt x="79" y="106"/>
                  <a:pt x="80" y="106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105"/>
                  <a:pt x="81" y="105"/>
                  <a:pt x="81" y="104"/>
                </a:cubicBezTo>
                <a:cubicBezTo>
                  <a:pt x="81" y="104"/>
                  <a:pt x="81" y="104"/>
                  <a:pt x="81" y="103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2"/>
                  <a:pt x="82" y="102"/>
                  <a:pt x="82" y="102"/>
                </a:cubicBezTo>
                <a:cubicBezTo>
                  <a:pt x="82" y="101"/>
                  <a:pt x="82" y="101"/>
                  <a:pt x="83" y="101"/>
                </a:cubicBezTo>
                <a:cubicBezTo>
                  <a:pt x="83" y="101"/>
                  <a:pt x="83" y="100"/>
                  <a:pt x="83" y="100"/>
                </a:cubicBezTo>
                <a:cubicBezTo>
                  <a:pt x="83" y="100"/>
                  <a:pt x="83" y="100"/>
                  <a:pt x="84" y="100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99"/>
                  <a:pt x="85" y="99"/>
                  <a:pt x="85" y="98"/>
                </a:cubicBezTo>
                <a:cubicBezTo>
                  <a:pt x="85" y="98"/>
                  <a:pt x="85" y="98"/>
                  <a:pt x="85" y="97"/>
                </a:cubicBezTo>
                <a:cubicBezTo>
                  <a:pt x="85" y="97"/>
                  <a:pt x="85" y="97"/>
                  <a:pt x="85" y="96"/>
                </a:cubicBezTo>
                <a:cubicBezTo>
                  <a:pt x="85" y="96"/>
                  <a:pt x="86" y="96"/>
                  <a:pt x="86" y="96"/>
                </a:cubicBezTo>
                <a:cubicBezTo>
                  <a:pt x="86" y="96"/>
                  <a:pt x="86" y="96"/>
                  <a:pt x="86" y="96"/>
                </a:cubicBezTo>
                <a:cubicBezTo>
                  <a:pt x="86" y="95"/>
                  <a:pt x="86" y="95"/>
                  <a:pt x="86" y="95"/>
                </a:cubicBezTo>
                <a:cubicBezTo>
                  <a:pt x="87" y="95"/>
                  <a:pt x="87" y="95"/>
                  <a:pt x="87" y="95"/>
                </a:cubicBezTo>
                <a:cubicBezTo>
                  <a:pt x="87" y="93"/>
                  <a:pt x="87" y="93"/>
                  <a:pt x="87" y="93"/>
                </a:cubicBezTo>
                <a:cubicBezTo>
                  <a:pt x="87" y="93"/>
                  <a:pt x="87" y="93"/>
                  <a:pt x="87" y="93"/>
                </a:cubicBezTo>
                <a:cubicBezTo>
                  <a:pt x="88" y="93"/>
                  <a:pt x="88" y="93"/>
                  <a:pt x="88" y="93"/>
                </a:cubicBezTo>
                <a:cubicBezTo>
                  <a:pt x="88" y="92"/>
                  <a:pt x="88" y="92"/>
                  <a:pt x="88" y="92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89" y="92"/>
                  <a:pt x="89" y="91"/>
                </a:cubicBezTo>
                <a:cubicBezTo>
                  <a:pt x="89" y="91"/>
                  <a:pt x="89" y="91"/>
                  <a:pt x="89" y="91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41" y="96"/>
                  <a:pt x="141" y="96"/>
                  <a:pt x="141" y="96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5" y="104"/>
                  <a:pt x="145" y="105"/>
                  <a:pt x="145" y="105"/>
                </a:cubicBezTo>
                <a:cubicBezTo>
                  <a:pt x="145" y="105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8"/>
                  <a:pt x="145" y="108"/>
                  <a:pt x="145" y="108"/>
                </a:cubicBezTo>
                <a:cubicBezTo>
                  <a:pt x="146" y="108"/>
                  <a:pt x="146" y="108"/>
                  <a:pt x="146" y="108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8" y="111"/>
                  <a:pt x="148" y="111"/>
                  <a:pt x="148" y="111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48" y="113"/>
                  <a:pt x="148" y="113"/>
                  <a:pt x="148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9" y="114"/>
                  <a:pt x="149" y="114"/>
                  <a:pt x="149" y="114"/>
                </a:cubicBezTo>
                <a:cubicBezTo>
                  <a:pt x="149" y="114"/>
                  <a:pt x="149" y="114"/>
                  <a:pt x="149" y="114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7"/>
                  <a:pt x="151" y="118"/>
                  <a:pt x="152" y="120"/>
                </a:cubicBezTo>
                <a:cubicBezTo>
                  <a:pt x="152" y="121"/>
                  <a:pt x="153" y="123"/>
                  <a:pt x="154" y="124"/>
                </a:cubicBezTo>
                <a:cubicBezTo>
                  <a:pt x="154" y="124"/>
                  <a:pt x="154" y="124"/>
                  <a:pt x="154" y="124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55" y="126"/>
                  <a:pt x="155" y="126"/>
                  <a:pt x="155" y="126"/>
                </a:cubicBezTo>
                <a:cubicBezTo>
                  <a:pt x="155" y="127"/>
                  <a:pt x="155" y="127"/>
                  <a:pt x="155" y="127"/>
                </a:cubicBezTo>
                <a:cubicBezTo>
                  <a:pt x="155" y="128"/>
                  <a:pt x="156" y="128"/>
                  <a:pt x="156" y="128"/>
                </a:cubicBezTo>
                <a:cubicBezTo>
                  <a:pt x="156" y="128"/>
                  <a:pt x="156" y="128"/>
                  <a:pt x="156" y="128"/>
                </a:cubicBezTo>
                <a:cubicBezTo>
                  <a:pt x="156" y="129"/>
                  <a:pt x="156" y="129"/>
                  <a:pt x="156" y="129"/>
                </a:cubicBezTo>
                <a:cubicBezTo>
                  <a:pt x="157" y="129"/>
                  <a:pt x="157" y="129"/>
                  <a:pt x="157" y="129"/>
                </a:cubicBezTo>
                <a:cubicBezTo>
                  <a:pt x="157" y="129"/>
                  <a:pt x="157" y="130"/>
                  <a:pt x="158" y="130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58" y="131"/>
                  <a:pt x="158" y="131"/>
                  <a:pt x="159" y="131"/>
                </a:cubicBezTo>
                <a:cubicBezTo>
                  <a:pt x="159" y="132"/>
                  <a:pt x="159" y="132"/>
                  <a:pt x="159" y="132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33"/>
                  <a:pt x="160" y="133"/>
                  <a:pt x="160" y="133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60" y="134"/>
                  <a:pt x="160" y="135"/>
                  <a:pt x="161" y="135"/>
                </a:cubicBezTo>
                <a:cubicBezTo>
                  <a:pt x="161" y="135"/>
                  <a:pt x="161" y="135"/>
                  <a:pt x="161" y="136"/>
                </a:cubicBezTo>
                <a:lnTo>
                  <a:pt x="62" y="136"/>
                </a:lnTo>
                <a:close/>
                <a:moveTo>
                  <a:pt x="76" y="55"/>
                </a:moveTo>
                <a:cubicBezTo>
                  <a:pt x="77" y="55"/>
                  <a:pt x="78" y="56"/>
                  <a:pt x="79" y="56"/>
                </a:cubicBezTo>
                <a:cubicBezTo>
                  <a:pt x="79" y="56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0" y="57"/>
                  <a:pt x="80" y="58"/>
                  <a:pt x="80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59"/>
                  <a:pt x="83" y="59"/>
                  <a:pt x="83" y="59"/>
                </a:cubicBezTo>
                <a:cubicBezTo>
                  <a:pt x="83" y="59"/>
                  <a:pt x="84" y="59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0"/>
                  <a:pt x="85" y="60"/>
                  <a:pt x="85" y="60"/>
                </a:cubicBezTo>
                <a:cubicBezTo>
                  <a:pt x="85" y="60"/>
                  <a:pt x="86" y="61"/>
                  <a:pt x="86" y="61"/>
                </a:cubicBezTo>
                <a:cubicBezTo>
                  <a:pt x="86" y="61"/>
                  <a:pt x="86" y="61"/>
                  <a:pt x="86" y="61"/>
                </a:cubicBezTo>
                <a:cubicBezTo>
                  <a:pt x="86" y="61"/>
                  <a:pt x="86" y="62"/>
                  <a:pt x="86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8" y="62"/>
                  <a:pt x="88" y="62"/>
                  <a:pt x="89" y="62"/>
                </a:cubicBezTo>
                <a:cubicBezTo>
                  <a:pt x="89" y="62"/>
                  <a:pt x="89" y="63"/>
                  <a:pt x="89" y="63"/>
                </a:cubicBezTo>
                <a:cubicBezTo>
                  <a:pt x="89" y="63"/>
                  <a:pt x="89" y="63"/>
                  <a:pt x="89" y="63"/>
                </a:cubicBezTo>
                <a:cubicBezTo>
                  <a:pt x="90" y="63"/>
                  <a:pt x="90" y="63"/>
                  <a:pt x="90" y="63"/>
                </a:cubicBezTo>
                <a:cubicBezTo>
                  <a:pt x="90" y="64"/>
                  <a:pt x="90" y="64"/>
                  <a:pt x="90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5"/>
                  <a:pt x="91" y="65"/>
                  <a:pt x="92" y="65"/>
                </a:cubicBezTo>
                <a:cubicBezTo>
                  <a:pt x="92" y="65"/>
                  <a:pt x="93" y="65"/>
                  <a:pt x="93" y="65"/>
                </a:cubicBezTo>
                <a:cubicBezTo>
                  <a:pt x="93" y="65"/>
                  <a:pt x="93" y="65"/>
                  <a:pt x="93" y="66"/>
                </a:cubicBezTo>
                <a:cubicBezTo>
                  <a:pt x="93" y="66"/>
                  <a:pt x="93" y="66"/>
                  <a:pt x="94" y="66"/>
                </a:cubicBezTo>
                <a:cubicBezTo>
                  <a:pt x="94" y="66"/>
                  <a:pt x="94" y="66"/>
                  <a:pt x="95" y="66"/>
                </a:cubicBezTo>
                <a:cubicBezTo>
                  <a:pt x="95" y="67"/>
                  <a:pt x="95" y="67"/>
                  <a:pt x="9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8"/>
                  <a:pt x="96" y="6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68"/>
                  <a:pt x="98" y="68"/>
                </a:cubicBezTo>
                <a:cubicBezTo>
                  <a:pt x="98" y="69"/>
                  <a:pt x="98" y="69"/>
                  <a:pt x="98" y="69"/>
                </a:cubicBezTo>
                <a:cubicBezTo>
                  <a:pt x="97" y="72"/>
                  <a:pt x="95" y="75"/>
                  <a:pt x="93" y="79"/>
                </a:cubicBezTo>
                <a:cubicBezTo>
                  <a:pt x="91" y="82"/>
                  <a:pt x="89" y="85"/>
                  <a:pt x="87" y="89"/>
                </a:cubicBezTo>
                <a:cubicBezTo>
                  <a:pt x="86" y="88"/>
                  <a:pt x="86" y="88"/>
                  <a:pt x="86" y="88"/>
                </a:cubicBezTo>
                <a:cubicBezTo>
                  <a:pt x="86" y="88"/>
                  <a:pt x="86" y="88"/>
                  <a:pt x="86" y="88"/>
                </a:cubicBezTo>
                <a:cubicBezTo>
                  <a:pt x="85" y="88"/>
                  <a:pt x="84" y="88"/>
                  <a:pt x="84" y="87"/>
                </a:cubicBezTo>
                <a:cubicBezTo>
                  <a:pt x="83" y="87"/>
                  <a:pt x="83" y="86"/>
                  <a:pt x="82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1" y="85"/>
                  <a:pt x="81" y="85"/>
                </a:cubicBezTo>
                <a:cubicBezTo>
                  <a:pt x="81" y="85"/>
                  <a:pt x="80" y="85"/>
                  <a:pt x="80" y="85"/>
                </a:cubicBezTo>
                <a:cubicBezTo>
                  <a:pt x="79" y="85"/>
                  <a:pt x="79" y="85"/>
                  <a:pt x="79" y="85"/>
                </a:cubicBezTo>
                <a:cubicBezTo>
                  <a:pt x="79" y="85"/>
                  <a:pt x="79" y="84"/>
                  <a:pt x="79" y="84"/>
                </a:cubicBezTo>
                <a:cubicBezTo>
                  <a:pt x="79" y="84"/>
                  <a:pt x="79" y="84"/>
                  <a:pt x="79" y="84"/>
                </a:cubicBezTo>
                <a:cubicBezTo>
                  <a:pt x="78" y="84"/>
                  <a:pt x="78" y="83"/>
                  <a:pt x="78" y="83"/>
                </a:cubicBezTo>
                <a:cubicBezTo>
                  <a:pt x="77" y="83"/>
                  <a:pt x="77" y="83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76" y="82"/>
                  <a:pt x="76" y="82"/>
                  <a:pt x="76" y="82"/>
                </a:cubicBezTo>
                <a:cubicBezTo>
                  <a:pt x="76" y="82"/>
                  <a:pt x="75" y="82"/>
                  <a:pt x="75" y="82"/>
                </a:cubicBezTo>
                <a:cubicBezTo>
                  <a:pt x="75" y="82"/>
                  <a:pt x="74" y="82"/>
                  <a:pt x="74" y="81"/>
                </a:cubicBezTo>
                <a:cubicBezTo>
                  <a:pt x="74" y="81"/>
                  <a:pt x="74" y="81"/>
                  <a:pt x="74" y="81"/>
                </a:cubicBezTo>
                <a:cubicBezTo>
                  <a:pt x="73" y="81"/>
                  <a:pt x="73" y="81"/>
                  <a:pt x="73" y="80"/>
                </a:cubicBezTo>
                <a:cubicBezTo>
                  <a:pt x="73" y="80"/>
                  <a:pt x="73" y="80"/>
                  <a:pt x="72" y="80"/>
                </a:cubicBezTo>
                <a:cubicBezTo>
                  <a:pt x="72" y="80"/>
                  <a:pt x="72" y="80"/>
                  <a:pt x="71" y="80"/>
                </a:cubicBezTo>
                <a:cubicBezTo>
                  <a:pt x="71" y="80"/>
                  <a:pt x="71" y="79"/>
                  <a:pt x="71" y="79"/>
                </a:cubicBezTo>
                <a:cubicBezTo>
                  <a:pt x="71" y="79"/>
                  <a:pt x="71" y="79"/>
                  <a:pt x="70" y="79"/>
                </a:cubicBezTo>
                <a:cubicBezTo>
                  <a:pt x="70" y="79"/>
                  <a:pt x="70" y="79"/>
                  <a:pt x="69" y="78"/>
                </a:cubicBezTo>
                <a:cubicBezTo>
                  <a:pt x="69" y="78"/>
                  <a:pt x="69" y="78"/>
                  <a:pt x="68" y="78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7"/>
                  <a:pt x="68" y="77"/>
                </a:cubicBezTo>
                <a:cubicBezTo>
                  <a:pt x="67" y="77"/>
                  <a:pt x="67" y="77"/>
                  <a:pt x="67" y="77"/>
                </a:cubicBezTo>
                <a:cubicBezTo>
                  <a:pt x="66" y="77"/>
                  <a:pt x="65" y="76"/>
                  <a:pt x="65" y="76"/>
                </a:cubicBezTo>
                <a:cubicBezTo>
                  <a:pt x="64" y="75"/>
                  <a:pt x="64" y="75"/>
                  <a:pt x="63" y="75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73"/>
                  <a:pt x="63" y="73"/>
                  <a:pt x="63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1"/>
                  <a:pt x="64" y="71"/>
                  <a:pt x="64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5" y="70"/>
                  <a:pt x="65" y="70"/>
                  <a:pt x="65" y="69"/>
                </a:cubicBezTo>
                <a:cubicBezTo>
                  <a:pt x="65" y="69"/>
                  <a:pt x="65" y="69"/>
                  <a:pt x="66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66" y="67"/>
                  <a:pt x="66" y="67"/>
                  <a:pt x="66" y="67"/>
                </a:cubicBezTo>
                <a:cubicBezTo>
                  <a:pt x="66" y="67"/>
                  <a:pt x="66" y="67"/>
                  <a:pt x="67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6"/>
                  <a:pt x="67" y="66"/>
                  <a:pt x="68" y="66"/>
                </a:cubicBezTo>
                <a:cubicBezTo>
                  <a:pt x="68" y="65"/>
                  <a:pt x="68" y="65"/>
                  <a:pt x="68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70" y="61"/>
                  <a:pt x="70" y="61"/>
                  <a:pt x="70" y="61"/>
                </a:cubicBezTo>
                <a:cubicBezTo>
                  <a:pt x="70" y="61"/>
                  <a:pt x="70" y="60"/>
                  <a:pt x="71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1" y="60"/>
                  <a:pt x="71" y="59"/>
                  <a:pt x="71" y="59"/>
                </a:cubicBezTo>
                <a:cubicBezTo>
                  <a:pt x="71" y="59"/>
                  <a:pt x="72" y="58"/>
                  <a:pt x="72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3" y="57"/>
                  <a:pt x="73" y="57"/>
                </a:cubicBezTo>
                <a:cubicBezTo>
                  <a:pt x="74" y="54"/>
                  <a:pt x="74" y="54"/>
                  <a:pt x="74" y="54"/>
                </a:cubicBezTo>
                <a:cubicBezTo>
                  <a:pt x="75" y="54"/>
                  <a:pt x="76" y="55"/>
                  <a:pt x="76" y="55"/>
                </a:cubicBezTo>
                <a:close/>
                <a:moveTo>
                  <a:pt x="97" y="47"/>
                </a:moveTo>
                <a:cubicBezTo>
                  <a:pt x="100" y="49"/>
                  <a:pt x="102" y="51"/>
                  <a:pt x="103" y="55"/>
                </a:cubicBezTo>
                <a:cubicBezTo>
                  <a:pt x="103" y="56"/>
                  <a:pt x="103" y="57"/>
                  <a:pt x="103" y="58"/>
                </a:cubicBezTo>
                <a:cubicBezTo>
                  <a:pt x="103" y="59"/>
                  <a:pt x="103" y="60"/>
                  <a:pt x="102" y="61"/>
                </a:cubicBezTo>
                <a:cubicBezTo>
                  <a:pt x="102" y="62"/>
                  <a:pt x="102" y="63"/>
                  <a:pt x="102" y="64"/>
                </a:cubicBezTo>
                <a:cubicBezTo>
                  <a:pt x="101" y="65"/>
                  <a:pt x="101" y="66"/>
                  <a:pt x="101" y="66"/>
                </a:cubicBezTo>
                <a:cubicBezTo>
                  <a:pt x="100" y="66"/>
                  <a:pt x="100" y="66"/>
                  <a:pt x="100" y="66"/>
                </a:cubicBezTo>
                <a:cubicBezTo>
                  <a:pt x="100" y="66"/>
                  <a:pt x="99" y="66"/>
                  <a:pt x="99" y="66"/>
                </a:cubicBezTo>
                <a:cubicBezTo>
                  <a:pt x="99" y="65"/>
                  <a:pt x="99" y="65"/>
                  <a:pt x="99" y="65"/>
                </a:cubicBezTo>
                <a:cubicBezTo>
                  <a:pt x="99" y="65"/>
                  <a:pt x="99" y="65"/>
                  <a:pt x="98" y="64"/>
                </a:cubicBezTo>
                <a:cubicBezTo>
                  <a:pt x="98" y="64"/>
                  <a:pt x="98" y="64"/>
                  <a:pt x="97" y="64"/>
                </a:cubicBezTo>
                <a:cubicBezTo>
                  <a:pt x="97" y="64"/>
                  <a:pt x="97" y="64"/>
                  <a:pt x="96" y="64"/>
                </a:cubicBezTo>
                <a:cubicBezTo>
                  <a:pt x="96" y="64"/>
                  <a:pt x="96" y="64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3"/>
                  <a:pt x="95" y="63"/>
                  <a:pt x="95" y="63"/>
                </a:cubicBezTo>
                <a:cubicBezTo>
                  <a:pt x="94" y="63"/>
                  <a:pt x="94" y="62"/>
                  <a:pt x="94" y="62"/>
                </a:cubicBezTo>
                <a:cubicBezTo>
                  <a:pt x="93" y="62"/>
                  <a:pt x="93" y="62"/>
                  <a:pt x="93" y="62"/>
                </a:cubicBezTo>
                <a:cubicBezTo>
                  <a:pt x="93" y="62"/>
                  <a:pt x="93" y="61"/>
                  <a:pt x="93" y="61"/>
                </a:cubicBezTo>
                <a:cubicBezTo>
                  <a:pt x="93" y="61"/>
                  <a:pt x="92" y="61"/>
                  <a:pt x="92" y="61"/>
                </a:cubicBezTo>
                <a:cubicBezTo>
                  <a:pt x="91" y="61"/>
                  <a:pt x="91" y="61"/>
                  <a:pt x="91" y="61"/>
                </a:cubicBezTo>
                <a:cubicBezTo>
                  <a:pt x="91" y="61"/>
                  <a:pt x="91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59"/>
                  <a:pt x="89" y="59"/>
                  <a:pt x="89" y="59"/>
                </a:cubicBezTo>
                <a:cubicBezTo>
                  <a:pt x="89" y="59"/>
                  <a:pt x="88" y="59"/>
                  <a:pt x="88" y="59"/>
                </a:cubicBezTo>
                <a:cubicBezTo>
                  <a:pt x="88" y="59"/>
                  <a:pt x="88" y="59"/>
                  <a:pt x="88" y="58"/>
                </a:cubicBezTo>
                <a:cubicBezTo>
                  <a:pt x="88" y="58"/>
                  <a:pt x="88" y="58"/>
                  <a:pt x="87" y="58"/>
                </a:cubicBezTo>
                <a:cubicBezTo>
                  <a:pt x="87" y="58"/>
                  <a:pt x="87" y="58"/>
                  <a:pt x="86" y="58"/>
                </a:cubicBezTo>
                <a:cubicBezTo>
                  <a:pt x="86" y="58"/>
                  <a:pt x="86" y="57"/>
                  <a:pt x="85" y="57"/>
                </a:cubicBezTo>
                <a:cubicBezTo>
                  <a:pt x="85" y="57"/>
                  <a:pt x="85" y="57"/>
                  <a:pt x="85" y="57"/>
                </a:cubicBezTo>
                <a:cubicBezTo>
                  <a:pt x="85" y="57"/>
                  <a:pt x="85" y="56"/>
                  <a:pt x="85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3" y="56"/>
                  <a:pt x="83" y="56"/>
                  <a:pt x="83" y="56"/>
                </a:cubicBezTo>
                <a:cubicBezTo>
                  <a:pt x="82" y="56"/>
                  <a:pt x="82" y="55"/>
                  <a:pt x="82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4"/>
                  <a:pt x="81" y="54"/>
                  <a:pt x="81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53"/>
                  <a:pt x="79" y="53"/>
                  <a:pt x="78" y="52"/>
                </a:cubicBezTo>
                <a:cubicBezTo>
                  <a:pt x="78" y="52"/>
                  <a:pt x="78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6" y="52"/>
                  <a:pt x="76" y="51"/>
                  <a:pt x="76" y="51"/>
                </a:cubicBezTo>
                <a:cubicBezTo>
                  <a:pt x="76" y="51"/>
                  <a:pt x="77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49"/>
                  <a:pt x="77" y="49"/>
                </a:cubicBezTo>
                <a:cubicBezTo>
                  <a:pt x="78" y="49"/>
                  <a:pt x="78" y="48"/>
                  <a:pt x="79" y="48"/>
                </a:cubicBezTo>
                <a:cubicBezTo>
                  <a:pt x="79" y="47"/>
                  <a:pt x="80" y="47"/>
                  <a:pt x="80" y="46"/>
                </a:cubicBezTo>
                <a:cubicBezTo>
                  <a:pt x="80" y="46"/>
                  <a:pt x="81" y="46"/>
                  <a:pt x="81" y="46"/>
                </a:cubicBezTo>
                <a:cubicBezTo>
                  <a:pt x="81" y="46"/>
                  <a:pt x="81" y="46"/>
                  <a:pt x="81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3" y="45"/>
                  <a:pt x="83" y="45"/>
                </a:cubicBezTo>
                <a:cubicBezTo>
                  <a:pt x="83" y="45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3"/>
                  <a:pt x="87" y="43"/>
                  <a:pt x="87" y="43"/>
                </a:cubicBezTo>
                <a:cubicBezTo>
                  <a:pt x="91" y="43"/>
                  <a:pt x="95" y="44"/>
                  <a:pt x="97" y="47"/>
                </a:cubicBezTo>
                <a:close/>
                <a:moveTo>
                  <a:pt x="178" y="116"/>
                </a:moveTo>
                <a:cubicBezTo>
                  <a:pt x="178" y="116"/>
                  <a:pt x="177" y="117"/>
                  <a:pt x="177" y="117"/>
                </a:cubicBezTo>
                <a:cubicBezTo>
                  <a:pt x="176" y="117"/>
                  <a:pt x="176" y="117"/>
                  <a:pt x="175" y="118"/>
                </a:cubicBezTo>
                <a:cubicBezTo>
                  <a:pt x="174" y="118"/>
                  <a:pt x="174" y="118"/>
                  <a:pt x="173" y="118"/>
                </a:cubicBezTo>
                <a:cubicBezTo>
                  <a:pt x="173" y="118"/>
                  <a:pt x="173" y="118"/>
                  <a:pt x="173" y="119"/>
                </a:cubicBezTo>
                <a:cubicBezTo>
                  <a:pt x="173" y="119"/>
                  <a:pt x="173" y="119"/>
                  <a:pt x="173" y="119"/>
                </a:cubicBezTo>
                <a:cubicBezTo>
                  <a:pt x="172" y="119"/>
                  <a:pt x="172" y="119"/>
                  <a:pt x="172" y="119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0" y="120"/>
                  <a:pt x="170" y="120"/>
                  <a:pt x="170" y="120"/>
                </a:cubicBezTo>
                <a:cubicBezTo>
                  <a:pt x="170" y="121"/>
                  <a:pt x="170" y="121"/>
                  <a:pt x="170" y="121"/>
                </a:cubicBezTo>
                <a:cubicBezTo>
                  <a:pt x="169" y="121"/>
                  <a:pt x="169" y="121"/>
                  <a:pt x="168" y="121"/>
                </a:cubicBezTo>
                <a:cubicBezTo>
                  <a:pt x="168" y="121"/>
                  <a:pt x="168" y="121"/>
                  <a:pt x="167" y="121"/>
                </a:cubicBezTo>
                <a:cubicBezTo>
                  <a:pt x="167" y="122"/>
                  <a:pt x="167" y="122"/>
                  <a:pt x="167" y="122"/>
                </a:cubicBezTo>
                <a:cubicBezTo>
                  <a:pt x="167" y="122"/>
                  <a:pt x="167" y="122"/>
                  <a:pt x="167" y="12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3" y="125"/>
                  <a:pt x="162" y="125"/>
                  <a:pt x="161" y="125"/>
                </a:cubicBezTo>
                <a:cubicBezTo>
                  <a:pt x="160" y="126"/>
                  <a:pt x="160" y="126"/>
                  <a:pt x="159" y="126"/>
                </a:cubicBezTo>
                <a:cubicBezTo>
                  <a:pt x="151" y="112"/>
                  <a:pt x="144" y="97"/>
                  <a:pt x="137" y="82"/>
                </a:cubicBezTo>
                <a:cubicBezTo>
                  <a:pt x="130" y="68"/>
                  <a:pt x="123" y="53"/>
                  <a:pt x="115" y="38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15" y="37"/>
                  <a:pt x="114" y="37"/>
                  <a:pt x="114" y="36"/>
                </a:cubicBezTo>
                <a:cubicBezTo>
                  <a:pt x="114" y="35"/>
                  <a:pt x="113" y="34"/>
                  <a:pt x="113" y="33"/>
                </a:cubicBezTo>
                <a:cubicBezTo>
                  <a:pt x="113" y="33"/>
                  <a:pt x="113" y="33"/>
                  <a:pt x="113" y="33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12" y="32"/>
                  <a:pt x="112" y="31"/>
                  <a:pt x="112" y="31"/>
                </a:cubicBezTo>
                <a:cubicBezTo>
                  <a:pt x="112" y="31"/>
                  <a:pt x="112" y="30"/>
                  <a:pt x="112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10" y="27"/>
                  <a:pt x="110" y="27"/>
                  <a:pt x="110" y="27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4"/>
                  <a:pt x="108" y="24"/>
                  <a:pt x="108" y="23"/>
                </a:cubicBezTo>
                <a:cubicBezTo>
                  <a:pt x="108" y="23"/>
                  <a:pt x="108" y="23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5" y="19"/>
                  <a:pt x="105" y="18"/>
                  <a:pt x="105" y="18"/>
                </a:cubicBezTo>
                <a:cubicBezTo>
                  <a:pt x="105" y="18"/>
                  <a:pt x="105" y="17"/>
                  <a:pt x="105" y="17"/>
                </a:cubicBezTo>
                <a:cubicBezTo>
                  <a:pt x="105" y="17"/>
                  <a:pt x="105" y="17"/>
                  <a:pt x="104" y="17"/>
                </a:cubicBezTo>
                <a:cubicBezTo>
                  <a:pt x="104" y="17"/>
                  <a:pt x="104" y="16"/>
                  <a:pt x="104" y="16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3" y="15"/>
                  <a:pt x="103" y="15"/>
                  <a:pt x="103" y="15"/>
                </a:cubicBezTo>
                <a:cubicBezTo>
                  <a:pt x="103" y="15"/>
                  <a:pt x="103" y="14"/>
                  <a:pt x="103" y="14"/>
                </a:cubicBezTo>
                <a:cubicBezTo>
                  <a:pt x="103" y="14"/>
                  <a:pt x="103" y="13"/>
                  <a:pt x="103" y="13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2" y="12"/>
                  <a:pt x="102" y="12"/>
                  <a:pt x="102" y="11"/>
                </a:cubicBezTo>
                <a:cubicBezTo>
                  <a:pt x="102" y="10"/>
                  <a:pt x="102" y="9"/>
                  <a:pt x="102" y="9"/>
                </a:cubicBezTo>
                <a:cubicBezTo>
                  <a:pt x="101" y="9"/>
                  <a:pt x="101" y="9"/>
                  <a:pt x="101" y="9"/>
                </a:cubicBezTo>
                <a:cubicBezTo>
                  <a:pt x="101" y="4"/>
                  <a:pt x="101" y="4"/>
                  <a:pt x="101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102" y="4"/>
                  <a:pt x="102" y="3"/>
                  <a:pt x="102" y="3"/>
                </a:cubicBezTo>
                <a:cubicBezTo>
                  <a:pt x="102" y="2"/>
                  <a:pt x="102" y="2"/>
                  <a:pt x="102" y="2"/>
                </a:cubicBezTo>
                <a:cubicBezTo>
                  <a:pt x="103" y="1"/>
                  <a:pt x="103" y="1"/>
                  <a:pt x="103" y="1"/>
                </a:cubicBezTo>
                <a:cubicBezTo>
                  <a:pt x="103" y="1"/>
                  <a:pt x="103" y="1"/>
                  <a:pt x="103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1"/>
                  <a:pt x="110" y="1"/>
                  <a:pt x="111" y="1"/>
                </a:cubicBezTo>
                <a:cubicBezTo>
                  <a:pt x="111" y="1"/>
                  <a:pt x="112" y="2"/>
                  <a:pt x="113" y="2"/>
                </a:cubicBezTo>
                <a:cubicBezTo>
                  <a:pt x="113" y="2"/>
                  <a:pt x="113" y="3"/>
                  <a:pt x="113" y="3"/>
                </a:cubicBezTo>
                <a:cubicBezTo>
                  <a:pt x="113" y="3"/>
                  <a:pt x="113" y="3"/>
                  <a:pt x="113" y="4"/>
                </a:cubicBezTo>
                <a:cubicBezTo>
                  <a:pt x="114" y="4"/>
                  <a:pt x="114" y="4"/>
                  <a:pt x="114" y="5"/>
                </a:cubicBezTo>
                <a:cubicBezTo>
                  <a:pt x="115" y="5"/>
                  <a:pt x="115" y="5"/>
                  <a:pt x="115" y="5"/>
                </a:cubicBezTo>
                <a:cubicBezTo>
                  <a:pt x="115" y="6"/>
                  <a:pt x="116" y="6"/>
                  <a:pt x="116" y="6"/>
                </a:cubicBezTo>
                <a:cubicBezTo>
                  <a:pt x="116" y="7"/>
                  <a:pt x="116" y="7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7" y="8"/>
                  <a:pt x="117" y="8"/>
                  <a:pt x="117" y="8"/>
                </a:cubicBezTo>
                <a:cubicBezTo>
                  <a:pt x="117" y="9"/>
                  <a:pt x="117" y="9"/>
                  <a:pt x="117" y="9"/>
                </a:cubicBezTo>
                <a:cubicBezTo>
                  <a:pt x="117" y="10"/>
                  <a:pt x="117" y="10"/>
                  <a:pt x="118" y="10"/>
                </a:cubicBezTo>
                <a:cubicBezTo>
                  <a:pt x="118" y="10"/>
                  <a:pt x="118" y="11"/>
                  <a:pt x="118" y="11"/>
                </a:cubicBezTo>
                <a:cubicBezTo>
                  <a:pt x="118" y="11"/>
                  <a:pt x="118" y="11"/>
                  <a:pt x="119" y="11"/>
                </a:cubicBezTo>
                <a:cubicBezTo>
                  <a:pt x="119" y="11"/>
                  <a:pt x="119" y="11"/>
                  <a:pt x="119" y="12"/>
                </a:cubicBezTo>
                <a:cubicBezTo>
                  <a:pt x="119" y="12"/>
                  <a:pt x="119" y="12"/>
                  <a:pt x="119" y="13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13"/>
                  <a:pt x="120" y="13"/>
                  <a:pt x="120" y="14"/>
                </a:cubicBezTo>
                <a:cubicBezTo>
                  <a:pt x="120" y="14"/>
                  <a:pt x="120" y="14"/>
                  <a:pt x="120" y="15"/>
                </a:cubicBezTo>
                <a:cubicBezTo>
                  <a:pt x="121" y="15"/>
                  <a:pt x="121" y="15"/>
                  <a:pt x="121" y="15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3" y="20"/>
                  <a:pt x="123" y="20"/>
                  <a:pt x="124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24" y="22"/>
                  <a:pt x="125" y="22"/>
                  <a:pt x="125" y="22"/>
                </a:cubicBezTo>
                <a:cubicBezTo>
                  <a:pt x="125" y="22"/>
                  <a:pt x="125" y="23"/>
                  <a:pt x="125" y="23"/>
                </a:cubicBezTo>
                <a:cubicBezTo>
                  <a:pt x="125" y="23"/>
                  <a:pt x="126" y="23"/>
                  <a:pt x="126" y="23"/>
                </a:cubicBezTo>
                <a:cubicBezTo>
                  <a:pt x="126" y="23"/>
                  <a:pt x="126" y="24"/>
                  <a:pt x="126" y="24"/>
                </a:cubicBezTo>
                <a:cubicBezTo>
                  <a:pt x="126" y="24"/>
                  <a:pt x="126" y="25"/>
                  <a:pt x="126" y="25"/>
                </a:cubicBezTo>
                <a:cubicBezTo>
                  <a:pt x="126" y="25"/>
                  <a:pt x="127" y="25"/>
                  <a:pt x="127" y="25"/>
                </a:cubicBezTo>
                <a:cubicBezTo>
                  <a:pt x="127" y="25"/>
                  <a:pt x="127" y="26"/>
                  <a:pt x="127" y="26"/>
                </a:cubicBezTo>
                <a:cubicBezTo>
                  <a:pt x="128" y="26"/>
                  <a:pt x="128" y="26"/>
                  <a:pt x="128" y="27"/>
                </a:cubicBezTo>
                <a:cubicBezTo>
                  <a:pt x="128" y="27"/>
                  <a:pt x="128" y="27"/>
                  <a:pt x="128" y="28"/>
                </a:cubicBezTo>
                <a:cubicBezTo>
                  <a:pt x="128" y="28"/>
                  <a:pt x="128" y="28"/>
                  <a:pt x="129" y="28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30"/>
                  <a:pt x="130" y="30"/>
                  <a:pt x="130" y="31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1"/>
                  <a:pt x="131" y="31"/>
                  <a:pt x="131" y="31"/>
                </a:cubicBezTo>
                <a:cubicBezTo>
                  <a:pt x="131" y="31"/>
                  <a:pt x="131" y="32"/>
                  <a:pt x="131" y="32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31" y="33"/>
                  <a:pt x="132" y="34"/>
                  <a:pt x="132" y="34"/>
                </a:cubicBezTo>
                <a:cubicBezTo>
                  <a:pt x="132" y="34"/>
                  <a:pt x="132" y="34"/>
                  <a:pt x="132" y="34"/>
                </a:cubicBezTo>
                <a:cubicBezTo>
                  <a:pt x="132" y="34"/>
                  <a:pt x="133" y="35"/>
                  <a:pt x="133" y="35"/>
                </a:cubicBezTo>
                <a:cubicBezTo>
                  <a:pt x="133" y="35"/>
                  <a:pt x="133" y="36"/>
                  <a:pt x="133" y="36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4" y="36"/>
                  <a:pt x="134" y="36"/>
                  <a:pt x="134" y="37"/>
                </a:cubicBezTo>
                <a:cubicBezTo>
                  <a:pt x="134" y="37"/>
                  <a:pt x="134" y="37"/>
                  <a:pt x="134" y="38"/>
                </a:cubicBezTo>
                <a:cubicBezTo>
                  <a:pt x="134" y="38"/>
                  <a:pt x="134" y="38"/>
                  <a:pt x="135" y="39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5" y="39"/>
                  <a:pt x="136" y="39"/>
                  <a:pt x="136" y="39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41"/>
                  <a:pt x="136" y="41"/>
                  <a:pt x="136" y="42"/>
                </a:cubicBezTo>
                <a:cubicBezTo>
                  <a:pt x="136" y="42"/>
                  <a:pt x="137" y="42"/>
                  <a:pt x="137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42"/>
                  <a:pt x="138" y="43"/>
                  <a:pt x="138" y="43"/>
                </a:cubicBezTo>
                <a:cubicBezTo>
                  <a:pt x="138" y="43"/>
                  <a:pt x="138" y="44"/>
                  <a:pt x="138" y="44"/>
                </a:cubicBezTo>
                <a:cubicBezTo>
                  <a:pt x="138" y="44"/>
                  <a:pt x="138" y="45"/>
                  <a:pt x="138" y="45"/>
                </a:cubicBezTo>
                <a:cubicBezTo>
                  <a:pt x="139" y="45"/>
                  <a:pt x="139" y="45"/>
                  <a:pt x="139" y="45"/>
                </a:cubicBezTo>
                <a:cubicBezTo>
                  <a:pt x="139" y="45"/>
                  <a:pt x="139" y="46"/>
                  <a:pt x="139" y="46"/>
                </a:cubicBezTo>
                <a:cubicBezTo>
                  <a:pt x="139" y="46"/>
                  <a:pt x="139" y="47"/>
                  <a:pt x="139" y="47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40" y="47"/>
                  <a:pt x="140" y="47"/>
                  <a:pt x="141" y="48"/>
                </a:cubicBezTo>
                <a:cubicBezTo>
                  <a:pt x="141" y="48"/>
                  <a:pt x="141" y="48"/>
                  <a:pt x="141" y="49"/>
                </a:cubicBezTo>
                <a:cubicBezTo>
                  <a:pt x="141" y="49"/>
                  <a:pt x="141" y="49"/>
                  <a:pt x="141" y="50"/>
                </a:cubicBezTo>
                <a:cubicBezTo>
                  <a:pt x="141" y="50"/>
                  <a:pt x="141" y="50"/>
                  <a:pt x="142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2" y="51"/>
                  <a:pt x="142" y="51"/>
                  <a:pt x="142" y="51"/>
                </a:cubicBezTo>
                <a:cubicBezTo>
                  <a:pt x="143" y="51"/>
                  <a:pt x="143" y="51"/>
                  <a:pt x="143" y="51"/>
                </a:cubicBezTo>
                <a:cubicBezTo>
                  <a:pt x="143" y="52"/>
                  <a:pt x="143" y="52"/>
                  <a:pt x="143" y="52"/>
                </a:cubicBezTo>
                <a:cubicBezTo>
                  <a:pt x="143" y="53"/>
                  <a:pt x="143" y="53"/>
                  <a:pt x="143" y="53"/>
                </a:cubicBezTo>
                <a:cubicBezTo>
                  <a:pt x="144" y="53"/>
                  <a:pt x="144" y="53"/>
                  <a:pt x="144" y="53"/>
                </a:cubicBezTo>
                <a:cubicBezTo>
                  <a:pt x="144" y="53"/>
                  <a:pt x="144" y="54"/>
                  <a:pt x="144" y="54"/>
                </a:cubicBezTo>
                <a:cubicBezTo>
                  <a:pt x="144" y="54"/>
                  <a:pt x="144" y="55"/>
                  <a:pt x="144" y="55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46" y="56"/>
                  <a:pt x="146" y="56"/>
                  <a:pt x="146" y="57"/>
                </a:cubicBezTo>
                <a:cubicBezTo>
                  <a:pt x="146" y="57"/>
                  <a:pt x="146" y="57"/>
                  <a:pt x="146" y="58"/>
                </a:cubicBezTo>
                <a:cubicBezTo>
                  <a:pt x="146" y="58"/>
                  <a:pt x="146" y="58"/>
                  <a:pt x="147" y="58"/>
                </a:cubicBezTo>
                <a:cubicBezTo>
                  <a:pt x="147" y="58"/>
                  <a:pt x="147" y="58"/>
                  <a:pt x="147" y="59"/>
                </a:cubicBezTo>
                <a:cubicBezTo>
                  <a:pt x="147" y="60"/>
                  <a:pt x="147" y="60"/>
                  <a:pt x="147" y="60"/>
                </a:cubicBezTo>
                <a:cubicBezTo>
                  <a:pt x="148" y="60"/>
                  <a:pt x="148" y="60"/>
                  <a:pt x="148" y="60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9" y="62"/>
                  <a:pt x="149" y="62"/>
                  <a:pt x="149" y="62"/>
                </a:cubicBezTo>
                <a:cubicBezTo>
                  <a:pt x="149" y="62"/>
                  <a:pt x="149" y="63"/>
                  <a:pt x="149" y="63"/>
                </a:cubicBezTo>
                <a:cubicBezTo>
                  <a:pt x="149" y="63"/>
                  <a:pt x="150" y="63"/>
                  <a:pt x="150" y="63"/>
                </a:cubicBezTo>
                <a:cubicBezTo>
                  <a:pt x="150" y="63"/>
                  <a:pt x="150" y="64"/>
                  <a:pt x="150" y="64"/>
                </a:cubicBezTo>
                <a:cubicBezTo>
                  <a:pt x="150" y="64"/>
                  <a:pt x="150" y="65"/>
                  <a:pt x="150" y="65"/>
                </a:cubicBezTo>
                <a:cubicBezTo>
                  <a:pt x="151" y="65"/>
                  <a:pt x="151" y="65"/>
                  <a:pt x="151" y="65"/>
                </a:cubicBezTo>
                <a:cubicBezTo>
                  <a:pt x="151" y="65"/>
                  <a:pt x="151" y="65"/>
                  <a:pt x="152" y="66"/>
                </a:cubicBezTo>
                <a:cubicBezTo>
                  <a:pt x="152" y="66"/>
                  <a:pt x="152" y="66"/>
                  <a:pt x="152" y="67"/>
                </a:cubicBezTo>
                <a:cubicBezTo>
                  <a:pt x="152" y="67"/>
                  <a:pt x="152" y="67"/>
                  <a:pt x="152" y="68"/>
                </a:cubicBezTo>
                <a:cubicBezTo>
                  <a:pt x="152" y="68"/>
                  <a:pt x="152" y="68"/>
                  <a:pt x="153" y="68"/>
                </a:cubicBezTo>
                <a:cubicBezTo>
                  <a:pt x="153" y="68"/>
                  <a:pt x="153" y="68"/>
                  <a:pt x="153" y="6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53" y="70"/>
                  <a:pt x="154" y="70"/>
                  <a:pt x="154" y="71"/>
                </a:cubicBezTo>
                <a:cubicBezTo>
                  <a:pt x="154" y="71"/>
                  <a:pt x="154" y="71"/>
                  <a:pt x="154" y="71"/>
                </a:cubicBezTo>
                <a:cubicBezTo>
                  <a:pt x="154" y="71"/>
                  <a:pt x="155" y="71"/>
                  <a:pt x="155" y="71"/>
                </a:cubicBezTo>
                <a:cubicBezTo>
                  <a:pt x="155" y="71"/>
                  <a:pt x="155" y="72"/>
                  <a:pt x="155" y="72"/>
                </a:cubicBezTo>
                <a:cubicBezTo>
                  <a:pt x="155" y="72"/>
                  <a:pt x="155" y="73"/>
                  <a:pt x="155" y="73"/>
                </a:cubicBezTo>
                <a:cubicBezTo>
                  <a:pt x="155" y="73"/>
                  <a:pt x="156" y="74"/>
                  <a:pt x="156" y="74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7" y="74"/>
                  <a:pt x="157" y="75"/>
                  <a:pt x="157" y="75"/>
                </a:cubicBezTo>
                <a:cubicBezTo>
                  <a:pt x="157" y="75"/>
                  <a:pt x="157" y="76"/>
                  <a:pt x="157" y="76"/>
                </a:cubicBezTo>
                <a:cubicBezTo>
                  <a:pt x="157" y="76"/>
                  <a:pt x="157" y="76"/>
                  <a:pt x="158" y="76"/>
                </a:cubicBezTo>
                <a:cubicBezTo>
                  <a:pt x="158" y="76"/>
                  <a:pt x="158" y="76"/>
                  <a:pt x="158" y="77"/>
                </a:cubicBezTo>
                <a:cubicBezTo>
                  <a:pt x="158" y="77"/>
                  <a:pt x="158" y="77"/>
                  <a:pt x="158" y="78"/>
                </a:cubicBezTo>
                <a:cubicBezTo>
                  <a:pt x="158" y="78"/>
                  <a:pt x="159" y="78"/>
                  <a:pt x="159" y="79"/>
                </a:cubicBezTo>
                <a:cubicBezTo>
                  <a:pt x="159" y="79"/>
                  <a:pt x="159" y="79"/>
                  <a:pt x="159" y="79"/>
                </a:cubicBezTo>
                <a:cubicBezTo>
                  <a:pt x="159" y="79"/>
                  <a:pt x="160" y="79"/>
                  <a:pt x="160" y="79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0" y="82"/>
                  <a:pt x="161" y="82"/>
                  <a:pt x="161" y="82"/>
                </a:cubicBezTo>
                <a:cubicBezTo>
                  <a:pt x="161" y="82"/>
                  <a:pt x="161" y="82"/>
                  <a:pt x="161" y="82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3" y="84"/>
                  <a:pt x="163" y="85"/>
                  <a:pt x="163" y="85"/>
                </a:cubicBezTo>
                <a:cubicBezTo>
                  <a:pt x="163" y="85"/>
                  <a:pt x="163" y="86"/>
                  <a:pt x="163" y="86"/>
                </a:cubicBezTo>
                <a:cubicBezTo>
                  <a:pt x="163" y="86"/>
                  <a:pt x="163" y="86"/>
                  <a:pt x="164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87"/>
                  <a:pt x="164" y="87"/>
                  <a:pt x="164" y="88"/>
                </a:cubicBezTo>
                <a:cubicBezTo>
                  <a:pt x="164" y="88"/>
                  <a:pt x="165" y="88"/>
                  <a:pt x="165" y="89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5" y="89"/>
                  <a:pt x="166" y="89"/>
                  <a:pt x="166" y="89"/>
                </a:cubicBezTo>
                <a:cubicBezTo>
                  <a:pt x="166" y="90"/>
                  <a:pt x="166" y="90"/>
                  <a:pt x="166" y="90"/>
                </a:cubicBezTo>
                <a:cubicBezTo>
                  <a:pt x="166" y="91"/>
                  <a:pt x="166" y="91"/>
                  <a:pt x="166" y="91"/>
                </a:cubicBezTo>
                <a:cubicBezTo>
                  <a:pt x="166" y="91"/>
                  <a:pt x="167" y="92"/>
                  <a:pt x="167" y="92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168" y="92"/>
                  <a:pt x="168" y="93"/>
                  <a:pt x="168" y="93"/>
                </a:cubicBezTo>
                <a:cubicBezTo>
                  <a:pt x="168" y="93"/>
                  <a:pt x="168" y="94"/>
                  <a:pt x="168" y="94"/>
                </a:cubicBezTo>
                <a:cubicBezTo>
                  <a:pt x="168" y="94"/>
                  <a:pt x="168" y="94"/>
                  <a:pt x="169" y="94"/>
                </a:cubicBezTo>
                <a:cubicBezTo>
                  <a:pt x="169" y="94"/>
                  <a:pt x="169" y="94"/>
                  <a:pt x="169" y="95"/>
                </a:cubicBezTo>
                <a:cubicBezTo>
                  <a:pt x="169" y="95"/>
                  <a:pt x="169" y="95"/>
                  <a:pt x="169" y="96"/>
                </a:cubicBezTo>
                <a:cubicBezTo>
                  <a:pt x="169" y="96"/>
                  <a:pt x="169" y="96"/>
                  <a:pt x="170" y="97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170" y="97"/>
                  <a:pt x="171" y="97"/>
                  <a:pt x="171" y="97"/>
                </a:cubicBezTo>
                <a:cubicBezTo>
                  <a:pt x="171" y="98"/>
                  <a:pt x="171" y="98"/>
                  <a:pt x="171" y="98"/>
                </a:cubicBezTo>
                <a:cubicBezTo>
                  <a:pt x="171" y="99"/>
                  <a:pt x="171" y="99"/>
                  <a:pt x="171" y="100"/>
                </a:cubicBezTo>
                <a:cubicBezTo>
                  <a:pt x="171" y="100"/>
                  <a:pt x="172" y="100"/>
                  <a:pt x="172" y="100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72" y="100"/>
                  <a:pt x="173" y="101"/>
                  <a:pt x="173" y="101"/>
                </a:cubicBezTo>
                <a:cubicBezTo>
                  <a:pt x="173" y="101"/>
                  <a:pt x="173" y="102"/>
                  <a:pt x="173" y="102"/>
                </a:cubicBezTo>
                <a:cubicBezTo>
                  <a:pt x="173" y="102"/>
                  <a:pt x="173" y="103"/>
                  <a:pt x="173" y="103"/>
                </a:cubicBezTo>
                <a:cubicBezTo>
                  <a:pt x="174" y="103"/>
                  <a:pt x="174" y="103"/>
                  <a:pt x="174" y="103"/>
                </a:cubicBezTo>
                <a:cubicBezTo>
                  <a:pt x="174" y="103"/>
                  <a:pt x="174" y="104"/>
                  <a:pt x="174" y="104"/>
                </a:cubicBezTo>
                <a:cubicBezTo>
                  <a:pt x="174" y="104"/>
                  <a:pt x="174" y="105"/>
                  <a:pt x="174" y="105"/>
                </a:cubicBezTo>
                <a:cubicBezTo>
                  <a:pt x="175" y="105"/>
                  <a:pt x="175" y="105"/>
                  <a:pt x="175" y="105"/>
                </a:cubicBezTo>
                <a:cubicBezTo>
                  <a:pt x="175" y="105"/>
                  <a:pt x="175" y="105"/>
                  <a:pt x="176" y="106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08"/>
                  <a:pt x="176" y="108"/>
                  <a:pt x="177" y="108"/>
                </a:cubicBezTo>
                <a:cubicBezTo>
                  <a:pt x="177" y="108"/>
                  <a:pt x="177" y="108"/>
                  <a:pt x="177" y="108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7" y="110"/>
                  <a:pt x="178" y="110"/>
                  <a:pt x="178" y="110"/>
                </a:cubicBezTo>
                <a:cubicBezTo>
                  <a:pt x="178" y="110"/>
                  <a:pt x="178" y="110"/>
                  <a:pt x="178" y="110"/>
                </a:cubicBezTo>
                <a:cubicBezTo>
                  <a:pt x="178" y="111"/>
                  <a:pt x="178" y="111"/>
                  <a:pt x="178" y="111"/>
                </a:cubicBezTo>
                <a:cubicBezTo>
                  <a:pt x="179" y="112"/>
                  <a:pt x="179" y="112"/>
                  <a:pt x="180" y="113"/>
                </a:cubicBezTo>
                <a:cubicBezTo>
                  <a:pt x="180" y="113"/>
                  <a:pt x="180" y="114"/>
                  <a:pt x="181" y="115"/>
                </a:cubicBezTo>
                <a:cubicBezTo>
                  <a:pt x="180" y="115"/>
                  <a:pt x="179" y="115"/>
                  <a:pt x="178" y="116"/>
                </a:cubicBezTo>
                <a:close/>
                <a:moveTo>
                  <a:pt x="184" y="120"/>
                </a:moveTo>
                <a:cubicBezTo>
                  <a:pt x="184" y="121"/>
                  <a:pt x="184" y="122"/>
                  <a:pt x="184" y="122"/>
                </a:cubicBezTo>
                <a:cubicBezTo>
                  <a:pt x="185" y="122"/>
                  <a:pt x="185" y="122"/>
                  <a:pt x="185" y="122"/>
                </a:cubicBezTo>
                <a:cubicBezTo>
                  <a:pt x="185" y="124"/>
                  <a:pt x="185" y="124"/>
                  <a:pt x="185" y="124"/>
                </a:cubicBezTo>
                <a:cubicBezTo>
                  <a:pt x="185" y="124"/>
                  <a:pt x="185" y="124"/>
                  <a:pt x="185" y="124"/>
                </a:cubicBezTo>
                <a:cubicBezTo>
                  <a:pt x="185" y="125"/>
                  <a:pt x="185" y="125"/>
                  <a:pt x="185" y="12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86" y="126"/>
                  <a:pt x="186" y="126"/>
                  <a:pt x="186" y="126"/>
                </a:cubicBezTo>
                <a:cubicBezTo>
                  <a:pt x="186" y="127"/>
                  <a:pt x="186" y="127"/>
                  <a:pt x="187" y="127"/>
                </a:cubicBezTo>
                <a:cubicBezTo>
                  <a:pt x="187" y="127"/>
                  <a:pt x="187" y="127"/>
                  <a:pt x="187" y="127"/>
                </a:cubicBezTo>
                <a:cubicBezTo>
                  <a:pt x="189" y="134"/>
                  <a:pt x="189" y="134"/>
                  <a:pt x="189" y="134"/>
                </a:cubicBezTo>
                <a:cubicBezTo>
                  <a:pt x="190" y="134"/>
                  <a:pt x="190" y="134"/>
                  <a:pt x="190" y="134"/>
                </a:cubicBezTo>
                <a:cubicBezTo>
                  <a:pt x="190" y="134"/>
                  <a:pt x="190" y="135"/>
                  <a:pt x="190" y="135"/>
                </a:cubicBezTo>
                <a:cubicBezTo>
                  <a:pt x="190" y="135"/>
                  <a:pt x="190" y="136"/>
                  <a:pt x="190" y="136"/>
                </a:cubicBezTo>
                <a:cubicBezTo>
                  <a:pt x="191" y="136"/>
                  <a:pt x="191" y="136"/>
                  <a:pt x="191" y="136"/>
                </a:cubicBezTo>
                <a:cubicBezTo>
                  <a:pt x="191" y="138"/>
                  <a:pt x="191" y="138"/>
                  <a:pt x="191" y="138"/>
                </a:cubicBezTo>
                <a:cubicBezTo>
                  <a:pt x="192" y="138"/>
                  <a:pt x="192" y="138"/>
                  <a:pt x="192" y="138"/>
                </a:cubicBezTo>
                <a:cubicBezTo>
                  <a:pt x="192" y="139"/>
                  <a:pt x="192" y="140"/>
                  <a:pt x="192" y="140"/>
                </a:cubicBezTo>
                <a:cubicBezTo>
                  <a:pt x="193" y="141"/>
                  <a:pt x="193" y="142"/>
                  <a:pt x="193" y="143"/>
                </a:cubicBezTo>
                <a:cubicBezTo>
                  <a:pt x="194" y="143"/>
                  <a:pt x="194" y="143"/>
                  <a:pt x="194" y="143"/>
                </a:cubicBezTo>
                <a:cubicBezTo>
                  <a:pt x="194" y="144"/>
                  <a:pt x="194" y="144"/>
                  <a:pt x="194" y="145"/>
                </a:cubicBezTo>
                <a:cubicBezTo>
                  <a:pt x="195" y="145"/>
                  <a:pt x="195" y="146"/>
                  <a:pt x="195" y="147"/>
                </a:cubicBezTo>
                <a:cubicBezTo>
                  <a:pt x="194" y="147"/>
                  <a:pt x="194" y="148"/>
                  <a:pt x="193" y="148"/>
                </a:cubicBezTo>
                <a:cubicBezTo>
                  <a:pt x="193" y="148"/>
                  <a:pt x="192" y="148"/>
                  <a:pt x="192" y="148"/>
                </a:cubicBezTo>
                <a:cubicBezTo>
                  <a:pt x="191" y="148"/>
                  <a:pt x="191" y="149"/>
                  <a:pt x="191" y="149"/>
                </a:cubicBezTo>
                <a:cubicBezTo>
                  <a:pt x="191" y="149"/>
                  <a:pt x="191" y="149"/>
                  <a:pt x="191" y="149"/>
                </a:cubicBezTo>
                <a:cubicBezTo>
                  <a:pt x="190" y="149"/>
                  <a:pt x="190" y="150"/>
                  <a:pt x="190" y="150"/>
                </a:cubicBezTo>
                <a:cubicBezTo>
                  <a:pt x="189" y="150"/>
                  <a:pt x="189" y="150"/>
                  <a:pt x="189" y="150"/>
                </a:cubicBezTo>
                <a:cubicBezTo>
                  <a:pt x="189" y="150"/>
                  <a:pt x="189" y="150"/>
                  <a:pt x="188" y="150"/>
                </a:cubicBezTo>
                <a:cubicBezTo>
                  <a:pt x="188" y="151"/>
                  <a:pt x="188" y="151"/>
                  <a:pt x="188" y="151"/>
                </a:cubicBezTo>
                <a:cubicBezTo>
                  <a:pt x="188" y="151"/>
                  <a:pt x="187" y="151"/>
                  <a:pt x="187" y="151"/>
                </a:cubicBezTo>
                <a:cubicBezTo>
                  <a:pt x="187" y="151"/>
                  <a:pt x="186" y="151"/>
                  <a:pt x="186" y="151"/>
                </a:cubicBezTo>
                <a:cubicBezTo>
                  <a:pt x="186" y="152"/>
                  <a:pt x="186" y="152"/>
                  <a:pt x="186" y="152"/>
                </a:cubicBezTo>
                <a:cubicBezTo>
                  <a:pt x="186" y="152"/>
                  <a:pt x="186" y="152"/>
                  <a:pt x="185" y="153"/>
                </a:cubicBezTo>
                <a:cubicBezTo>
                  <a:pt x="182" y="154"/>
                  <a:pt x="182" y="154"/>
                  <a:pt x="182" y="154"/>
                </a:cubicBezTo>
                <a:cubicBezTo>
                  <a:pt x="182" y="154"/>
                  <a:pt x="182" y="154"/>
                  <a:pt x="182" y="154"/>
                </a:cubicBezTo>
                <a:cubicBezTo>
                  <a:pt x="182" y="154"/>
                  <a:pt x="182" y="155"/>
                  <a:pt x="182" y="155"/>
                </a:cubicBezTo>
                <a:cubicBezTo>
                  <a:pt x="181" y="155"/>
                  <a:pt x="181" y="155"/>
                  <a:pt x="181" y="155"/>
                </a:cubicBezTo>
                <a:cubicBezTo>
                  <a:pt x="180" y="155"/>
                  <a:pt x="180" y="155"/>
                  <a:pt x="179" y="155"/>
                </a:cubicBezTo>
                <a:cubicBezTo>
                  <a:pt x="179" y="156"/>
                  <a:pt x="179" y="156"/>
                  <a:pt x="179" y="156"/>
                </a:cubicBezTo>
                <a:cubicBezTo>
                  <a:pt x="179" y="156"/>
                  <a:pt x="179" y="156"/>
                  <a:pt x="179" y="156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7" y="155"/>
                  <a:pt x="177" y="154"/>
                  <a:pt x="176" y="153"/>
                </a:cubicBezTo>
                <a:cubicBezTo>
                  <a:pt x="176" y="152"/>
                  <a:pt x="175" y="151"/>
                  <a:pt x="174" y="150"/>
                </a:cubicBezTo>
                <a:cubicBezTo>
                  <a:pt x="174" y="150"/>
                  <a:pt x="174" y="150"/>
                  <a:pt x="174" y="150"/>
                </a:cubicBezTo>
                <a:cubicBezTo>
                  <a:pt x="174" y="150"/>
                  <a:pt x="174" y="149"/>
                  <a:pt x="173" y="149"/>
                </a:cubicBezTo>
                <a:cubicBezTo>
                  <a:pt x="173" y="148"/>
                  <a:pt x="173" y="148"/>
                  <a:pt x="173" y="148"/>
                </a:cubicBezTo>
                <a:cubicBezTo>
                  <a:pt x="173" y="148"/>
                  <a:pt x="173" y="148"/>
                  <a:pt x="173" y="148"/>
                </a:cubicBezTo>
                <a:cubicBezTo>
                  <a:pt x="173" y="148"/>
                  <a:pt x="173" y="148"/>
                  <a:pt x="172" y="148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47"/>
                  <a:pt x="172" y="146"/>
                  <a:pt x="172" y="146"/>
                </a:cubicBezTo>
                <a:cubicBezTo>
                  <a:pt x="172" y="146"/>
                  <a:pt x="171" y="146"/>
                  <a:pt x="171" y="146"/>
                </a:cubicBezTo>
                <a:cubicBezTo>
                  <a:pt x="171" y="145"/>
                  <a:pt x="171" y="145"/>
                  <a:pt x="171" y="145"/>
                </a:cubicBezTo>
                <a:cubicBezTo>
                  <a:pt x="171" y="145"/>
                  <a:pt x="171" y="145"/>
                  <a:pt x="171" y="145"/>
                </a:cubicBezTo>
                <a:cubicBezTo>
                  <a:pt x="171" y="145"/>
                  <a:pt x="170" y="145"/>
                  <a:pt x="170" y="144"/>
                </a:cubicBezTo>
                <a:cubicBezTo>
                  <a:pt x="170" y="143"/>
                  <a:pt x="170" y="143"/>
                  <a:pt x="170" y="143"/>
                </a:cubicBezTo>
                <a:cubicBezTo>
                  <a:pt x="170" y="143"/>
                  <a:pt x="170" y="143"/>
                  <a:pt x="170" y="143"/>
                </a:cubicBezTo>
                <a:cubicBezTo>
                  <a:pt x="169" y="143"/>
                  <a:pt x="169" y="143"/>
                  <a:pt x="169" y="143"/>
                </a:cubicBezTo>
                <a:cubicBezTo>
                  <a:pt x="169" y="142"/>
                  <a:pt x="169" y="142"/>
                  <a:pt x="169" y="142"/>
                </a:cubicBezTo>
                <a:cubicBezTo>
                  <a:pt x="169" y="142"/>
                  <a:pt x="169" y="141"/>
                  <a:pt x="169" y="141"/>
                </a:cubicBezTo>
                <a:cubicBezTo>
                  <a:pt x="168" y="141"/>
                  <a:pt x="168" y="141"/>
                  <a:pt x="168" y="141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0"/>
                  <a:pt x="168" y="140"/>
                  <a:pt x="167" y="140"/>
                </a:cubicBezTo>
                <a:cubicBezTo>
                  <a:pt x="167" y="140"/>
                  <a:pt x="167" y="140"/>
                  <a:pt x="167" y="140"/>
                </a:cubicBezTo>
                <a:cubicBezTo>
                  <a:pt x="167" y="138"/>
                  <a:pt x="167" y="138"/>
                  <a:pt x="167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6" y="137"/>
                  <a:pt x="166" y="137"/>
                  <a:pt x="166" y="137"/>
                </a:cubicBezTo>
                <a:cubicBezTo>
                  <a:pt x="166" y="137"/>
                  <a:pt x="165" y="137"/>
                  <a:pt x="165" y="137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164" y="135"/>
                  <a:pt x="163" y="134"/>
                  <a:pt x="163" y="133"/>
                </a:cubicBezTo>
                <a:cubicBezTo>
                  <a:pt x="162" y="132"/>
                  <a:pt x="162" y="131"/>
                  <a:pt x="161" y="130"/>
                </a:cubicBezTo>
                <a:cubicBezTo>
                  <a:pt x="161" y="130"/>
                  <a:pt x="161" y="130"/>
                  <a:pt x="161" y="130"/>
                </a:cubicBezTo>
                <a:cubicBezTo>
                  <a:pt x="162" y="130"/>
                  <a:pt x="162" y="129"/>
                  <a:pt x="163" y="129"/>
                </a:cubicBezTo>
                <a:cubicBezTo>
                  <a:pt x="163" y="128"/>
                  <a:pt x="164" y="128"/>
                  <a:pt x="165" y="127"/>
                </a:cubicBezTo>
                <a:cubicBezTo>
                  <a:pt x="166" y="127"/>
                  <a:pt x="166" y="127"/>
                  <a:pt x="166" y="127"/>
                </a:cubicBezTo>
                <a:cubicBezTo>
                  <a:pt x="166" y="127"/>
                  <a:pt x="166" y="127"/>
                  <a:pt x="166" y="127"/>
                </a:cubicBezTo>
                <a:cubicBezTo>
                  <a:pt x="166" y="127"/>
                  <a:pt x="166" y="127"/>
                  <a:pt x="166" y="126"/>
                </a:cubicBezTo>
                <a:cubicBezTo>
                  <a:pt x="167" y="126"/>
                  <a:pt x="167" y="126"/>
                  <a:pt x="167" y="126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0" y="125"/>
                  <a:pt x="170" y="125"/>
                  <a:pt x="170" y="125"/>
                </a:cubicBezTo>
                <a:cubicBezTo>
                  <a:pt x="170" y="125"/>
                  <a:pt x="170" y="125"/>
                  <a:pt x="170" y="125"/>
                </a:cubicBezTo>
                <a:cubicBezTo>
                  <a:pt x="170" y="125"/>
                  <a:pt x="170" y="124"/>
                  <a:pt x="170" y="124"/>
                </a:cubicBezTo>
                <a:cubicBezTo>
                  <a:pt x="173" y="123"/>
                  <a:pt x="173" y="123"/>
                  <a:pt x="173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74" y="122"/>
                  <a:pt x="174" y="122"/>
                  <a:pt x="174" y="122"/>
                </a:cubicBezTo>
                <a:cubicBezTo>
                  <a:pt x="177" y="121"/>
                  <a:pt x="177" y="121"/>
                  <a:pt x="177" y="121"/>
                </a:cubicBezTo>
                <a:cubicBezTo>
                  <a:pt x="177" y="121"/>
                  <a:pt x="177" y="121"/>
                  <a:pt x="177" y="120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9" y="120"/>
                  <a:pt x="179" y="120"/>
                  <a:pt x="179" y="120"/>
                </a:cubicBezTo>
                <a:cubicBezTo>
                  <a:pt x="179" y="119"/>
                  <a:pt x="180" y="119"/>
                  <a:pt x="181" y="119"/>
                </a:cubicBezTo>
                <a:cubicBezTo>
                  <a:pt x="181" y="118"/>
                  <a:pt x="182" y="118"/>
                  <a:pt x="183" y="118"/>
                </a:cubicBezTo>
                <a:cubicBezTo>
                  <a:pt x="183" y="118"/>
                  <a:pt x="183" y="119"/>
                  <a:pt x="184" y="120"/>
                </a:cubicBezTo>
                <a:close/>
                <a:moveTo>
                  <a:pt x="226" y="136"/>
                </a:moveTo>
                <a:cubicBezTo>
                  <a:pt x="194" y="136"/>
                  <a:pt x="194" y="136"/>
                  <a:pt x="194" y="136"/>
                </a:cubicBezTo>
                <a:cubicBezTo>
                  <a:pt x="192" y="132"/>
                  <a:pt x="190" y="128"/>
                  <a:pt x="189" y="124"/>
                </a:cubicBezTo>
                <a:cubicBezTo>
                  <a:pt x="187" y="120"/>
                  <a:pt x="185" y="117"/>
                  <a:pt x="184" y="113"/>
                </a:cubicBezTo>
                <a:cubicBezTo>
                  <a:pt x="183" y="113"/>
                  <a:pt x="183" y="113"/>
                  <a:pt x="183" y="113"/>
                </a:cubicBezTo>
                <a:cubicBezTo>
                  <a:pt x="183" y="112"/>
                  <a:pt x="183" y="112"/>
                  <a:pt x="183" y="112"/>
                </a:cubicBezTo>
                <a:cubicBezTo>
                  <a:pt x="183" y="112"/>
                  <a:pt x="183" y="111"/>
                  <a:pt x="183" y="111"/>
                </a:cubicBezTo>
                <a:cubicBezTo>
                  <a:pt x="183" y="111"/>
                  <a:pt x="182" y="111"/>
                  <a:pt x="182" y="111"/>
                </a:cubicBezTo>
                <a:cubicBezTo>
                  <a:pt x="182" y="111"/>
                  <a:pt x="182" y="111"/>
                  <a:pt x="182" y="111"/>
                </a:cubicBezTo>
                <a:cubicBezTo>
                  <a:pt x="182" y="109"/>
                  <a:pt x="182" y="109"/>
                  <a:pt x="182" y="109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08"/>
                  <a:pt x="181" y="108"/>
                  <a:pt x="181" y="108"/>
                </a:cubicBezTo>
                <a:cubicBezTo>
                  <a:pt x="181" y="108"/>
                  <a:pt x="181" y="108"/>
                  <a:pt x="180" y="108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0" y="107"/>
                  <a:pt x="180" y="107"/>
                  <a:pt x="180" y="107"/>
                </a:cubicBezTo>
                <a:cubicBezTo>
                  <a:pt x="180" y="107"/>
                  <a:pt x="180" y="106"/>
                  <a:pt x="179" y="10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79" y="106"/>
                  <a:pt x="179" y="105"/>
                  <a:pt x="179" y="105"/>
                </a:cubicBezTo>
                <a:cubicBezTo>
                  <a:pt x="179" y="105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7" y="104"/>
                  <a:pt x="177" y="103"/>
                </a:cubicBezTo>
                <a:cubicBezTo>
                  <a:pt x="177" y="102"/>
                  <a:pt x="177" y="102"/>
                  <a:pt x="177" y="102"/>
                </a:cubicBezTo>
                <a:cubicBezTo>
                  <a:pt x="177" y="102"/>
                  <a:pt x="177" y="102"/>
                  <a:pt x="177" y="102"/>
                </a:cubicBezTo>
                <a:cubicBezTo>
                  <a:pt x="176" y="102"/>
                  <a:pt x="176" y="102"/>
                  <a:pt x="176" y="102"/>
                </a:cubicBezTo>
                <a:cubicBezTo>
                  <a:pt x="176" y="101"/>
                  <a:pt x="176" y="101"/>
                  <a:pt x="176" y="101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5" y="99"/>
                  <a:pt x="175" y="99"/>
                  <a:pt x="175" y="99"/>
                </a:cubicBezTo>
                <a:cubicBezTo>
                  <a:pt x="175" y="99"/>
                  <a:pt x="175" y="99"/>
                  <a:pt x="174" y="99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174" y="98"/>
                  <a:pt x="174" y="97"/>
                  <a:pt x="173" y="97"/>
                </a:cubicBezTo>
                <a:cubicBezTo>
                  <a:pt x="173" y="97"/>
                  <a:pt x="173" y="97"/>
                  <a:pt x="173" y="96"/>
                </a:cubicBezTo>
                <a:cubicBezTo>
                  <a:pt x="173" y="96"/>
                  <a:pt x="173" y="96"/>
                  <a:pt x="173" y="95"/>
                </a:cubicBezTo>
                <a:cubicBezTo>
                  <a:pt x="173" y="95"/>
                  <a:pt x="173" y="95"/>
                  <a:pt x="172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0" y="90"/>
                  <a:pt x="170" y="90"/>
                  <a:pt x="170" y="90"/>
                </a:cubicBezTo>
                <a:cubicBezTo>
                  <a:pt x="226" y="90"/>
                  <a:pt x="226" y="90"/>
                  <a:pt x="226" y="90"/>
                </a:cubicBezTo>
                <a:lnTo>
                  <a:pt x="226" y="136"/>
                </a:lnTo>
                <a:close/>
                <a:moveTo>
                  <a:pt x="183" y="158"/>
                </a:moveTo>
                <a:cubicBezTo>
                  <a:pt x="183" y="157"/>
                  <a:pt x="184" y="157"/>
                  <a:pt x="184" y="156"/>
                </a:cubicBezTo>
                <a:cubicBezTo>
                  <a:pt x="185" y="156"/>
                  <a:pt x="185" y="156"/>
                  <a:pt x="185" y="156"/>
                </a:cubicBezTo>
                <a:cubicBezTo>
                  <a:pt x="186" y="156"/>
                  <a:pt x="186" y="156"/>
                  <a:pt x="186" y="156"/>
                </a:cubicBezTo>
                <a:cubicBezTo>
                  <a:pt x="186" y="156"/>
                  <a:pt x="186" y="156"/>
                  <a:pt x="186" y="155"/>
                </a:cubicBezTo>
                <a:cubicBezTo>
                  <a:pt x="186" y="155"/>
                  <a:pt x="187" y="155"/>
                  <a:pt x="187" y="155"/>
                </a:cubicBezTo>
                <a:cubicBezTo>
                  <a:pt x="187" y="155"/>
                  <a:pt x="188" y="155"/>
                  <a:pt x="188" y="155"/>
                </a:cubicBezTo>
                <a:cubicBezTo>
                  <a:pt x="188" y="155"/>
                  <a:pt x="188" y="154"/>
                  <a:pt x="188" y="154"/>
                </a:cubicBezTo>
                <a:cubicBezTo>
                  <a:pt x="189" y="154"/>
                  <a:pt x="189" y="154"/>
                  <a:pt x="189" y="154"/>
                </a:cubicBezTo>
                <a:cubicBezTo>
                  <a:pt x="189" y="154"/>
                  <a:pt x="189" y="154"/>
                  <a:pt x="190" y="153"/>
                </a:cubicBezTo>
                <a:cubicBezTo>
                  <a:pt x="190" y="153"/>
                  <a:pt x="190" y="153"/>
                  <a:pt x="191" y="153"/>
                </a:cubicBezTo>
                <a:cubicBezTo>
                  <a:pt x="191" y="153"/>
                  <a:pt x="191" y="153"/>
                  <a:pt x="191" y="153"/>
                </a:cubicBezTo>
                <a:cubicBezTo>
                  <a:pt x="191" y="152"/>
                  <a:pt x="191" y="152"/>
                  <a:pt x="192" y="152"/>
                </a:cubicBezTo>
                <a:cubicBezTo>
                  <a:pt x="193" y="152"/>
                  <a:pt x="193" y="152"/>
                  <a:pt x="193" y="152"/>
                </a:cubicBezTo>
                <a:cubicBezTo>
                  <a:pt x="193" y="151"/>
                  <a:pt x="193" y="151"/>
                  <a:pt x="193" y="151"/>
                </a:cubicBezTo>
                <a:cubicBezTo>
                  <a:pt x="194" y="151"/>
                  <a:pt x="194" y="151"/>
                  <a:pt x="194" y="151"/>
                </a:cubicBezTo>
                <a:cubicBezTo>
                  <a:pt x="194" y="151"/>
                  <a:pt x="194" y="151"/>
                  <a:pt x="194" y="151"/>
                </a:cubicBezTo>
                <a:cubicBezTo>
                  <a:pt x="194" y="151"/>
                  <a:pt x="194" y="151"/>
                  <a:pt x="194" y="150"/>
                </a:cubicBezTo>
                <a:cubicBezTo>
                  <a:pt x="195" y="150"/>
                  <a:pt x="195" y="150"/>
                  <a:pt x="195" y="150"/>
                </a:cubicBezTo>
                <a:cubicBezTo>
                  <a:pt x="195" y="150"/>
                  <a:pt x="195" y="150"/>
                  <a:pt x="195" y="150"/>
                </a:cubicBezTo>
                <a:cubicBezTo>
                  <a:pt x="196" y="150"/>
                  <a:pt x="196" y="150"/>
                  <a:pt x="196" y="150"/>
                </a:cubicBezTo>
                <a:cubicBezTo>
                  <a:pt x="196" y="150"/>
                  <a:pt x="196" y="150"/>
                  <a:pt x="196" y="150"/>
                </a:cubicBezTo>
                <a:cubicBezTo>
                  <a:pt x="198" y="151"/>
                  <a:pt x="198" y="152"/>
                  <a:pt x="199" y="153"/>
                </a:cubicBezTo>
                <a:cubicBezTo>
                  <a:pt x="199" y="155"/>
                  <a:pt x="200" y="156"/>
                  <a:pt x="201" y="157"/>
                </a:cubicBezTo>
                <a:cubicBezTo>
                  <a:pt x="201" y="157"/>
                  <a:pt x="201" y="157"/>
                  <a:pt x="201" y="157"/>
                </a:cubicBezTo>
                <a:cubicBezTo>
                  <a:pt x="202" y="157"/>
                  <a:pt x="202" y="157"/>
                  <a:pt x="202" y="158"/>
                </a:cubicBezTo>
                <a:cubicBezTo>
                  <a:pt x="202" y="159"/>
                  <a:pt x="202" y="159"/>
                  <a:pt x="202" y="159"/>
                </a:cubicBezTo>
                <a:cubicBezTo>
                  <a:pt x="202" y="159"/>
                  <a:pt x="202" y="159"/>
                  <a:pt x="202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203" y="160"/>
                  <a:pt x="203" y="161"/>
                  <a:pt x="204" y="161"/>
                </a:cubicBezTo>
                <a:cubicBezTo>
                  <a:pt x="204" y="161"/>
                  <a:pt x="204" y="161"/>
                  <a:pt x="204" y="161"/>
                </a:cubicBezTo>
                <a:cubicBezTo>
                  <a:pt x="204" y="162"/>
                  <a:pt x="204" y="162"/>
                  <a:pt x="204" y="162"/>
                </a:cubicBezTo>
                <a:cubicBezTo>
                  <a:pt x="205" y="162"/>
                  <a:pt x="205" y="162"/>
                  <a:pt x="205" y="162"/>
                </a:cubicBezTo>
                <a:cubicBezTo>
                  <a:pt x="205" y="162"/>
                  <a:pt x="205" y="162"/>
                  <a:pt x="205" y="163"/>
                </a:cubicBezTo>
                <a:cubicBezTo>
                  <a:pt x="205" y="163"/>
                  <a:pt x="205" y="163"/>
                  <a:pt x="205" y="164"/>
                </a:cubicBezTo>
                <a:cubicBezTo>
                  <a:pt x="205" y="164"/>
                  <a:pt x="205" y="164"/>
                  <a:pt x="206" y="164"/>
                </a:cubicBezTo>
                <a:cubicBezTo>
                  <a:pt x="206" y="164"/>
                  <a:pt x="206" y="164"/>
                  <a:pt x="206" y="164"/>
                </a:cubicBezTo>
                <a:cubicBezTo>
                  <a:pt x="206" y="165"/>
                  <a:pt x="206" y="165"/>
                  <a:pt x="206" y="165"/>
                </a:cubicBezTo>
                <a:cubicBezTo>
                  <a:pt x="207" y="165"/>
                  <a:pt x="207" y="165"/>
                  <a:pt x="207" y="165"/>
                </a:cubicBezTo>
                <a:cubicBezTo>
                  <a:pt x="207" y="166"/>
                  <a:pt x="207" y="166"/>
                  <a:pt x="207" y="166"/>
                </a:cubicBezTo>
                <a:cubicBezTo>
                  <a:pt x="207" y="166"/>
                  <a:pt x="207" y="167"/>
                  <a:pt x="207" y="167"/>
                </a:cubicBezTo>
                <a:cubicBezTo>
                  <a:pt x="208" y="167"/>
                  <a:pt x="208" y="167"/>
                  <a:pt x="208" y="167"/>
                </a:cubicBezTo>
                <a:cubicBezTo>
                  <a:pt x="208" y="167"/>
                  <a:pt x="208" y="167"/>
                  <a:pt x="208" y="167"/>
                </a:cubicBezTo>
                <a:cubicBezTo>
                  <a:pt x="208" y="169"/>
                  <a:pt x="208" y="169"/>
                  <a:pt x="208" y="169"/>
                </a:cubicBezTo>
                <a:cubicBezTo>
                  <a:pt x="209" y="169"/>
                  <a:pt x="209" y="169"/>
                  <a:pt x="209" y="169"/>
                </a:cubicBezTo>
                <a:cubicBezTo>
                  <a:pt x="209" y="169"/>
                  <a:pt x="209" y="169"/>
                  <a:pt x="209" y="169"/>
                </a:cubicBezTo>
                <a:cubicBezTo>
                  <a:pt x="209" y="170"/>
                  <a:pt x="209" y="170"/>
                  <a:pt x="210" y="170"/>
                </a:cubicBezTo>
                <a:cubicBezTo>
                  <a:pt x="210" y="170"/>
                  <a:pt x="210" y="170"/>
                  <a:pt x="210" y="170"/>
                </a:cubicBezTo>
                <a:cubicBezTo>
                  <a:pt x="210" y="170"/>
                  <a:pt x="210" y="171"/>
                  <a:pt x="211" y="171"/>
                </a:cubicBezTo>
                <a:cubicBezTo>
                  <a:pt x="211" y="172"/>
                  <a:pt x="211" y="172"/>
                  <a:pt x="211" y="172"/>
                </a:cubicBezTo>
                <a:cubicBezTo>
                  <a:pt x="211" y="172"/>
                  <a:pt x="211" y="172"/>
                  <a:pt x="211" y="172"/>
                </a:cubicBezTo>
                <a:cubicBezTo>
                  <a:pt x="211" y="172"/>
                  <a:pt x="212" y="172"/>
                  <a:pt x="212" y="172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12" y="174"/>
                  <a:pt x="213" y="174"/>
                  <a:pt x="213" y="174"/>
                </a:cubicBezTo>
                <a:cubicBezTo>
                  <a:pt x="213" y="175"/>
                  <a:pt x="213" y="175"/>
                  <a:pt x="213" y="175"/>
                </a:cubicBezTo>
                <a:cubicBezTo>
                  <a:pt x="213" y="175"/>
                  <a:pt x="213" y="175"/>
                  <a:pt x="213" y="175"/>
                </a:cubicBezTo>
                <a:cubicBezTo>
                  <a:pt x="214" y="175"/>
                  <a:pt x="214" y="176"/>
                  <a:pt x="214" y="176"/>
                </a:cubicBezTo>
                <a:cubicBezTo>
                  <a:pt x="214" y="177"/>
                  <a:pt x="214" y="177"/>
                  <a:pt x="214" y="177"/>
                </a:cubicBezTo>
                <a:cubicBezTo>
                  <a:pt x="214" y="177"/>
                  <a:pt x="214" y="177"/>
                  <a:pt x="214" y="177"/>
                </a:cubicBezTo>
                <a:cubicBezTo>
                  <a:pt x="215" y="177"/>
                  <a:pt x="215" y="177"/>
                  <a:pt x="215" y="177"/>
                </a:cubicBezTo>
                <a:cubicBezTo>
                  <a:pt x="215" y="178"/>
                  <a:pt x="215" y="178"/>
                  <a:pt x="215" y="178"/>
                </a:cubicBezTo>
                <a:cubicBezTo>
                  <a:pt x="215" y="179"/>
                  <a:pt x="215" y="179"/>
                  <a:pt x="216" y="179"/>
                </a:cubicBezTo>
                <a:cubicBezTo>
                  <a:pt x="216" y="179"/>
                  <a:pt x="216" y="179"/>
                  <a:pt x="216" y="179"/>
                </a:cubicBezTo>
                <a:cubicBezTo>
                  <a:pt x="216" y="180"/>
                  <a:pt x="216" y="180"/>
                  <a:pt x="216" y="180"/>
                </a:cubicBezTo>
                <a:cubicBezTo>
                  <a:pt x="216" y="180"/>
                  <a:pt x="216" y="180"/>
                  <a:pt x="217" y="180"/>
                </a:cubicBezTo>
                <a:cubicBezTo>
                  <a:pt x="217" y="180"/>
                  <a:pt x="217" y="180"/>
                  <a:pt x="217" y="181"/>
                </a:cubicBezTo>
                <a:cubicBezTo>
                  <a:pt x="217" y="182"/>
                  <a:pt x="217" y="182"/>
                  <a:pt x="217" y="182"/>
                </a:cubicBezTo>
                <a:cubicBezTo>
                  <a:pt x="217" y="182"/>
                  <a:pt x="218" y="182"/>
                  <a:pt x="218" y="182"/>
                </a:cubicBezTo>
                <a:cubicBezTo>
                  <a:pt x="218" y="182"/>
                  <a:pt x="218" y="182"/>
                  <a:pt x="218" y="182"/>
                </a:cubicBezTo>
                <a:cubicBezTo>
                  <a:pt x="218" y="183"/>
                  <a:pt x="218" y="183"/>
                  <a:pt x="218" y="183"/>
                </a:cubicBezTo>
                <a:cubicBezTo>
                  <a:pt x="218" y="183"/>
                  <a:pt x="219" y="183"/>
                  <a:pt x="219" y="184"/>
                </a:cubicBezTo>
                <a:cubicBezTo>
                  <a:pt x="219" y="184"/>
                  <a:pt x="219" y="184"/>
                  <a:pt x="219" y="184"/>
                </a:cubicBezTo>
                <a:cubicBezTo>
                  <a:pt x="220" y="185"/>
                  <a:pt x="220" y="186"/>
                  <a:pt x="221" y="187"/>
                </a:cubicBezTo>
                <a:cubicBezTo>
                  <a:pt x="221" y="188"/>
                  <a:pt x="221" y="190"/>
                  <a:pt x="221" y="191"/>
                </a:cubicBezTo>
                <a:cubicBezTo>
                  <a:pt x="221" y="191"/>
                  <a:pt x="221" y="191"/>
                  <a:pt x="221" y="191"/>
                </a:cubicBezTo>
                <a:cubicBezTo>
                  <a:pt x="220" y="192"/>
                  <a:pt x="220" y="192"/>
                  <a:pt x="220" y="193"/>
                </a:cubicBezTo>
                <a:cubicBezTo>
                  <a:pt x="220" y="193"/>
                  <a:pt x="220" y="194"/>
                  <a:pt x="220" y="194"/>
                </a:cubicBezTo>
                <a:cubicBezTo>
                  <a:pt x="219" y="194"/>
                  <a:pt x="219" y="194"/>
                  <a:pt x="219" y="194"/>
                </a:cubicBezTo>
                <a:cubicBezTo>
                  <a:pt x="219" y="195"/>
                  <a:pt x="219" y="195"/>
                  <a:pt x="219" y="195"/>
                </a:cubicBezTo>
                <a:cubicBezTo>
                  <a:pt x="219" y="196"/>
                  <a:pt x="219" y="196"/>
                  <a:pt x="219" y="196"/>
                </a:cubicBezTo>
                <a:cubicBezTo>
                  <a:pt x="218" y="196"/>
                  <a:pt x="218" y="196"/>
                  <a:pt x="218" y="196"/>
                </a:cubicBezTo>
                <a:cubicBezTo>
                  <a:pt x="218" y="198"/>
                  <a:pt x="218" y="198"/>
                  <a:pt x="218" y="19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16" y="198"/>
                  <a:pt x="216" y="198"/>
                </a:cubicBezTo>
                <a:cubicBezTo>
                  <a:pt x="216" y="198"/>
                  <a:pt x="216" y="199"/>
                  <a:pt x="215" y="199"/>
                </a:cubicBezTo>
                <a:cubicBezTo>
                  <a:pt x="215" y="199"/>
                  <a:pt x="215" y="200"/>
                  <a:pt x="214" y="200"/>
                </a:cubicBezTo>
                <a:cubicBezTo>
                  <a:pt x="214" y="200"/>
                  <a:pt x="213" y="201"/>
                  <a:pt x="212" y="201"/>
                </a:cubicBezTo>
                <a:cubicBezTo>
                  <a:pt x="212" y="202"/>
                  <a:pt x="211" y="202"/>
                  <a:pt x="209" y="202"/>
                </a:cubicBezTo>
                <a:cubicBezTo>
                  <a:pt x="208" y="203"/>
                  <a:pt x="207" y="203"/>
                  <a:pt x="206" y="203"/>
                </a:cubicBezTo>
                <a:cubicBezTo>
                  <a:pt x="205" y="203"/>
                  <a:pt x="204" y="203"/>
                  <a:pt x="203" y="202"/>
                </a:cubicBezTo>
                <a:cubicBezTo>
                  <a:pt x="203" y="202"/>
                  <a:pt x="203" y="202"/>
                  <a:pt x="203" y="202"/>
                </a:cubicBezTo>
                <a:cubicBezTo>
                  <a:pt x="203" y="202"/>
                  <a:pt x="202" y="202"/>
                  <a:pt x="202" y="202"/>
                </a:cubicBezTo>
                <a:cubicBezTo>
                  <a:pt x="201" y="202"/>
                  <a:pt x="201" y="201"/>
                  <a:pt x="200" y="201"/>
                </a:cubicBezTo>
                <a:cubicBezTo>
                  <a:pt x="200" y="201"/>
                  <a:pt x="199" y="200"/>
                  <a:pt x="199" y="200"/>
                </a:cubicBezTo>
                <a:cubicBezTo>
                  <a:pt x="198" y="199"/>
                  <a:pt x="198" y="199"/>
                  <a:pt x="197" y="198"/>
                </a:cubicBezTo>
                <a:cubicBezTo>
                  <a:pt x="197" y="198"/>
                  <a:pt x="197" y="198"/>
                  <a:pt x="197" y="198"/>
                </a:cubicBezTo>
                <a:cubicBezTo>
                  <a:pt x="197" y="198"/>
                  <a:pt x="197" y="198"/>
                  <a:pt x="196" y="198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196" y="195"/>
                  <a:pt x="196" y="195"/>
                  <a:pt x="196" y="195"/>
                </a:cubicBezTo>
                <a:cubicBezTo>
                  <a:pt x="196" y="194"/>
                  <a:pt x="195" y="194"/>
                  <a:pt x="195" y="194"/>
                </a:cubicBezTo>
                <a:cubicBezTo>
                  <a:pt x="195" y="194"/>
                  <a:pt x="195" y="194"/>
                  <a:pt x="195" y="194"/>
                </a:cubicBezTo>
                <a:cubicBezTo>
                  <a:pt x="195" y="192"/>
                  <a:pt x="195" y="192"/>
                  <a:pt x="195" y="192"/>
                </a:cubicBezTo>
                <a:cubicBezTo>
                  <a:pt x="194" y="192"/>
                  <a:pt x="194" y="192"/>
                  <a:pt x="194" y="192"/>
                </a:cubicBezTo>
                <a:cubicBezTo>
                  <a:pt x="194" y="192"/>
                  <a:pt x="194" y="191"/>
                  <a:pt x="194" y="191"/>
                </a:cubicBezTo>
                <a:cubicBezTo>
                  <a:pt x="194" y="191"/>
                  <a:pt x="194" y="190"/>
                  <a:pt x="194" y="190"/>
                </a:cubicBezTo>
                <a:cubicBezTo>
                  <a:pt x="193" y="190"/>
                  <a:pt x="193" y="190"/>
                  <a:pt x="193" y="190"/>
                </a:cubicBezTo>
                <a:cubicBezTo>
                  <a:pt x="193" y="188"/>
                  <a:pt x="193" y="188"/>
                  <a:pt x="193" y="188"/>
                </a:cubicBezTo>
                <a:cubicBezTo>
                  <a:pt x="193" y="188"/>
                  <a:pt x="193" y="188"/>
                  <a:pt x="193" y="188"/>
                </a:cubicBezTo>
                <a:cubicBezTo>
                  <a:pt x="192" y="188"/>
                  <a:pt x="192" y="187"/>
                  <a:pt x="192" y="187"/>
                </a:cubicBezTo>
                <a:cubicBezTo>
                  <a:pt x="192" y="187"/>
                  <a:pt x="192" y="186"/>
                  <a:pt x="192" y="186"/>
                </a:cubicBezTo>
                <a:cubicBezTo>
                  <a:pt x="192" y="186"/>
                  <a:pt x="192" y="186"/>
                  <a:pt x="192" y="186"/>
                </a:cubicBezTo>
                <a:cubicBezTo>
                  <a:pt x="192" y="184"/>
                  <a:pt x="192" y="184"/>
                  <a:pt x="192" y="184"/>
                </a:cubicBezTo>
                <a:cubicBezTo>
                  <a:pt x="191" y="184"/>
                  <a:pt x="191" y="184"/>
                  <a:pt x="191" y="184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0" y="183"/>
                  <a:pt x="190" y="183"/>
                  <a:pt x="190" y="183"/>
                </a:cubicBezTo>
                <a:cubicBezTo>
                  <a:pt x="190" y="183"/>
                  <a:pt x="190" y="183"/>
                  <a:pt x="190" y="182"/>
                </a:cubicBezTo>
                <a:cubicBezTo>
                  <a:pt x="190" y="182"/>
                  <a:pt x="190" y="182"/>
                  <a:pt x="190" y="181"/>
                </a:cubicBezTo>
                <a:cubicBezTo>
                  <a:pt x="189" y="181"/>
                  <a:pt x="189" y="181"/>
                  <a:pt x="189" y="181"/>
                </a:cubicBezTo>
                <a:cubicBezTo>
                  <a:pt x="189" y="180"/>
                  <a:pt x="189" y="180"/>
                  <a:pt x="189" y="180"/>
                </a:cubicBezTo>
                <a:cubicBezTo>
                  <a:pt x="189" y="180"/>
                  <a:pt x="189" y="180"/>
                  <a:pt x="189" y="180"/>
                </a:cubicBezTo>
                <a:cubicBezTo>
                  <a:pt x="189" y="179"/>
                  <a:pt x="189" y="179"/>
                  <a:pt x="188" y="178"/>
                </a:cubicBezTo>
                <a:cubicBezTo>
                  <a:pt x="188" y="178"/>
                  <a:pt x="188" y="178"/>
                  <a:pt x="188" y="177"/>
                </a:cubicBezTo>
                <a:cubicBezTo>
                  <a:pt x="188" y="177"/>
                  <a:pt x="188" y="177"/>
                  <a:pt x="188" y="177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187" y="176"/>
                  <a:pt x="187" y="176"/>
                  <a:pt x="187" y="176"/>
                </a:cubicBezTo>
                <a:cubicBezTo>
                  <a:pt x="187" y="175"/>
                  <a:pt x="187" y="175"/>
                  <a:pt x="187" y="175"/>
                </a:cubicBezTo>
                <a:cubicBezTo>
                  <a:pt x="187" y="174"/>
                  <a:pt x="187" y="174"/>
                  <a:pt x="187" y="173"/>
                </a:cubicBezTo>
                <a:cubicBezTo>
                  <a:pt x="186" y="173"/>
                  <a:pt x="186" y="173"/>
                  <a:pt x="186" y="173"/>
                </a:cubicBezTo>
                <a:cubicBezTo>
                  <a:pt x="186" y="172"/>
                  <a:pt x="186" y="172"/>
                  <a:pt x="186" y="172"/>
                </a:cubicBezTo>
                <a:cubicBezTo>
                  <a:pt x="185" y="172"/>
                  <a:pt x="185" y="172"/>
                  <a:pt x="185" y="172"/>
                </a:cubicBezTo>
                <a:cubicBezTo>
                  <a:pt x="185" y="171"/>
                  <a:pt x="185" y="171"/>
                  <a:pt x="185" y="171"/>
                </a:cubicBezTo>
                <a:cubicBezTo>
                  <a:pt x="185" y="171"/>
                  <a:pt x="185" y="171"/>
                  <a:pt x="185" y="171"/>
                </a:cubicBezTo>
                <a:cubicBezTo>
                  <a:pt x="185" y="170"/>
                  <a:pt x="185" y="170"/>
                  <a:pt x="185" y="169"/>
                </a:cubicBezTo>
                <a:cubicBezTo>
                  <a:pt x="185" y="169"/>
                  <a:pt x="184" y="168"/>
                  <a:pt x="184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84" y="167"/>
                  <a:pt x="184" y="167"/>
                  <a:pt x="184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66"/>
                  <a:pt x="183" y="166"/>
                  <a:pt x="183" y="166"/>
                </a:cubicBezTo>
                <a:cubicBezTo>
                  <a:pt x="183" y="165"/>
                  <a:pt x="183" y="165"/>
                  <a:pt x="183" y="164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63"/>
                  <a:pt x="181" y="162"/>
                  <a:pt x="181" y="162"/>
                </a:cubicBezTo>
                <a:cubicBezTo>
                  <a:pt x="181" y="161"/>
                  <a:pt x="181" y="160"/>
                  <a:pt x="181" y="159"/>
                </a:cubicBezTo>
                <a:cubicBezTo>
                  <a:pt x="181" y="159"/>
                  <a:pt x="182" y="158"/>
                  <a:pt x="183" y="1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6748917" y="3331490"/>
            <a:ext cx="213372" cy="201970"/>
          </a:xfrm>
          <a:custGeom>
            <a:pathLst>
              <a:path extrusionOk="0" h="187" w="199">
                <a:moveTo>
                  <a:pt x="30" y="1"/>
                </a:moveTo>
                <a:cubicBezTo>
                  <a:pt x="32" y="1"/>
                  <a:pt x="35" y="2"/>
                  <a:pt x="37" y="3"/>
                </a:cubicBezTo>
                <a:cubicBezTo>
                  <a:pt x="39" y="4"/>
                  <a:pt x="41" y="5"/>
                  <a:pt x="43" y="7"/>
                </a:cubicBezTo>
                <a:cubicBezTo>
                  <a:pt x="45" y="8"/>
                  <a:pt x="46" y="10"/>
                  <a:pt x="47" y="12"/>
                </a:cubicBezTo>
                <a:cubicBezTo>
                  <a:pt x="47" y="15"/>
                  <a:pt x="47" y="15"/>
                  <a:pt x="4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9"/>
                  <a:pt x="50" y="21"/>
                  <a:pt x="49" y="22"/>
                </a:cubicBezTo>
                <a:cubicBezTo>
                  <a:pt x="49" y="24"/>
                  <a:pt x="49" y="26"/>
                  <a:pt x="48" y="28"/>
                </a:cubicBezTo>
                <a:cubicBezTo>
                  <a:pt x="48" y="29"/>
                  <a:pt x="47" y="31"/>
                  <a:pt x="47" y="32"/>
                </a:cubicBezTo>
                <a:cubicBezTo>
                  <a:pt x="46" y="34"/>
                  <a:pt x="45" y="35"/>
                  <a:pt x="45" y="35"/>
                </a:cubicBezTo>
                <a:cubicBezTo>
                  <a:pt x="44" y="36"/>
                  <a:pt x="44" y="36"/>
                  <a:pt x="43" y="37"/>
                </a:cubicBezTo>
                <a:cubicBezTo>
                  <a:pt x="42" y="37"/>
                  <a:pt x="42" y="38"/>
                  <a:pt x="41" y="38"/>
                </a:cubicBezTo>
                <a:cubicBezTo>
                  <a:pt x="41" y="40"/>
                  <a:pt x="41" y="40"/>
                  <a:pt x="41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40"/>
                  <a:pt x="38" y="40"/>
                  <a:pt x="38" y="41"/>
                </a:cubicBezTo>
                <a:cubicBezTo>
                  <a:pt x="38" y="41"/>
                  <a:pt x="38" y="41"/>
                  <a:pt x="38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1" y="43"/>
                  <a:pt x="27" y="44"/>
                  <a:pt x="23" y="44"/>
                </a:cubicBezTo>
                <a:cubicBezTo>
                  <a:pt x="19" y="44"/>
                  <a:pt x="16" y="43"/>
                  <a:pt x="13" y="42"/>
                </a:cubicBezTo>
                <a:cubicBezTo>
                  <a:pt x="10" y="40"/>
                  <a:pt x="7" y="38"/>
                  <a:pt x="5" y="36"/>
                </a:cubicBezTo>
                <a:cubicBezTo>
                  <a:pt x="3" y="33"/>
                  <a:pt x="1" y="30"/>
                  <a:pt x="0" y="27"/>
                </a:cubicBezTo>
                <a:cubicBezTo>
                  <a:pt x="0" y="25"/>
                  <a:pt x="0" y="24"/>
                  <a:pt x="0" y="22"/>
                </a:cubicBezTo>
                <a:cubicBezTo>
                  <a:pt x="0" y="20"/>
                  <a:pt x="0" y="19"/>
                  <a:pt x="1" y="17"/>
                </a:cubicBezTo>
                <a:cubicBezTo>
                  <a:pt x="1" y="16"/>
                  <a:pt x="2" y="14"/>
                  <a:pt x="2" y="13"/>
                </a:cubicBezTo>
                <a:cubicBezTo>
                  <a:pt x="3" y="12"/>
                  <a:pt x="3" y="11"/>
                  <a:pt x="3" y="9"/>
                </a:cubicBezTo>
                <a:cubicBezTo>
                  <a:pt x="4" y="9"/>
                  <a:pt x="5" y="8"/>
                  <a:pt x="6" y="8"/>
                </a:cubicBezTo>
                <a:cubicBezTo>
                  <a:pt x="6" y="7"/>
                  <a:pt x="7" y="7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4"/>
                </a:cubicBezTo>
                <a:cubicBezTo>
                  <a:pt x="10" y="4"/>
                  <a:pt x="11" y="4"/>
                  <a:pt x="11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4" y="2"/>
                  <a:pt x="15" y="2"/>
                </a:cubicBezTo>
                <a:cubicBezTo>
                  <a:pt x="16" y="1"/>
                  <a:pt x="16" y="1"/>
                  <a:pt x="17" y="1"/>
                </a:cubicBezTo>
                <a:cubicBezTo>
                  <a:pt x="18" y="1"/>
                  <a:pt x="19" y="1"/>
                  <a:pt x="19" y="1"/>
                </a:cubicBezTo>
                <a:cubicBezTo>
                  <a:pt x="20" y="1"/>
                  <a:pt x="21" y="1"/>
                  <a:pt x="21" y="0"/>
                </a:cubicBezTo>
                <a:cubicBezTo>
                  <a:pt x="24" y="0"/>
                  <a:pt x="27" y="0"/>
                  <a:pt x="30" y="1"/>
                </a:cubicBezTo>
                <a:close/>
                <a:moveTo>
                  <a:pt x="46" y="61"/>
                </a:moveTo>
                <a:cubicBezTo>
                  <a:pt x="46" y="187"/>
                  <a:pt x="46" y="187"/>
                  <a:pt x="46" y="187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5"/>
                  <a:pt x="2" y="182"/>
                  <a:pt x="2" y="179"/>
                </a:cubicBezTo>
                <a:cubicBezTo>
                  <a:pt x="2" y="175"/>
                  <a:pt x="2" y="172"/>
                  <a:pt x="2" y="168"/>
                </a:cubicBezTo>
                <a:cubicBezTo>
                  <a:pt x="2" y="164"/>
                  <a:pt x="2" y="161"/>
                  <a:pt x="2" y="157"/>
                </a:cubicBezTo>
                <a:cubicBezTo>
                  <a:pt x="2" y="153"/>
                  <a:pt x="2" y="150"/>
                  <a:pt x="2" y="148"/>
                </a:cubicBezTo>
                <a:cubicBezTo>
                  <a:pt x="2" y="61"/>
                  <a:pt x="2" y="61"/>
                  <a:pt x="2" y="61"/>
                </a:cubicBezTo>
                <a:lnTo>
                  <a:pt x="46" y="61"/>
                </a:lnTo>
                <a:close/>
                <a:moveTo>
                  <a:pt x="155" y="187"/>
                </a:moveTo>
                <a:cubicBezTo>
                  <a:pt x="155" y="133"/>
                  <a:pt x="155" y="133"/>
                  <a:pt x="155" y="133"/>
                </a:cubicBezTo>
                <a:cubicBezTo>
                  <a:pt x="155" y="130"/>
                  <a:pt x="155" y="127"/>
                  <a:pt x="155" y="124"/>
                </a:cubicBezTo>
                <a:cubicBezTo>
                  <a:pt x="155" y="121"/>
                  <a:pt x="155" y="118"/>
                  <a:pt x="155" y="115"/>
                </a:cubicBezTo>
                <a:cubicBezTo>
                  <a:pt x="155" y="112"/>
                  <a:pt x="155" y="110"/>
                  <a:pt x="154" y="107"/>
                </a:cubicBezTo>
                <a:cubicBezTo>
                  <a:pt x="154" y="105"/>
                  <a:pt x="153" y="102"/>
                  <a:pt x="152" y="101"/>
                </a:cubicBezTo>
                <a:cubicBezTo>
                  <a:pt x="151" y="101"/>
                  <a:pt x="151" y="100"/>
                  <a:pt x="151" y="100"/>
                </a:cubicBezTo>
                <a:cubicBezTo>
                  <a:pt x="151" y="100"/>
                  <a:pt x="150" y="100"/>
                  <a:pt x="150" y="100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48" y="96"/>
                  <a:pt x="148" y="96"/>
                  <a:pt x="148" y="96"/>
                </a:cubicBezTo>
                <a:cubicBezTo>
                  <a:pt x="146" y="96"/>
                  <a:pt x="146" y="96"/>
                  <a:pt x="146" y="96"/>
                </a:cubicBezTo>
                <a:cubicBezTo>
                  <a:pt x="146" y="95"/>
                  <a:pt x="145" y="95"/>
                  <a:pt x="145" y="94"/>
                </a:cubicBezTo>
                <a:cubicBezTo>
                  <a:pt x="145" y="94"/>
                  <a:pt x="145" y="94"/>
                  <a:pt x="145" y="94"/>
                </a:cubicBezTo>
                <a:cubicBezTo>
                  <a:pt x="144" y="93"/>
                  <a:pt x="142" y="92"/>
                  <a:pt x="140" y="92"/>
                </a:cubicBezTo>
                <a:cubicBezTo>
                  <a:pt x="138" y="92"/>
                  <a:pt x="136" y="91"/>
                  <a:pt x="134" y="91"/>
                </a:cubicBezTo>
                <a:cubicBezTo>
                  <a:pt x="132" y="91"/>
                  <a:pt x="130" y="91"/>
                  <a:pt x="128" y="92"/>
                </a:cubicBezTo>
                <a:cubicBezTo>
                  <a:pt x="126" y="92"/>
                  <a:pt x="125" y="93"/>
                  <a:pt x="124" y="94"/>
                </a:cubicBezTo>
                <a:cubicBezTo>
                  <a:pt x="122" y="94"/>
                  <a:pt x="121" y="95"/>
                  <a:pt x="120" y="96"/>
                </a:cubicBezTo>
                <a:cubicBezTo>
                  <a:pt x="119" y="96"/>
                  <a:pt x="118" y="98"/>
                  <a:pt x="117" y="99"/>
                </a:cubicBezTo>
                <a:cubicBezTo>
                  <a:pt x="116" y="99"/>
                  <a:pt x="116" y="99"/>
                  <a:pt x="115" y="100"/>
                </a:cubicBezTo>
                <a:cubicBezTo>
                  <a:pt x="114" y="100"/>
                  <a:pt x="114" y="100"/>
                  <a:pt x="113" y="101"/>
                </a:cubicBezTo>
                <a:cubicBezTo>
                  <a:pt x="112" y="103"/>
                  <a:pt x="111" y="105"/>
                  <a:pt x="111" y="107"/>
                </a:cubicBezTo>
                <a:cubicBezTo>
                  <a:pt x="110" y="109"/>
                  <a:pt x="110" y="112"/>
                  <a:pt x="110" y="115"/>
                </a:cubicBezTo>
                <a:cubicBezTo>
                  <a:pt x="109" y="117"/>
                  <a:pt x="109" y="120"/>
                  <a:pt x="109" y="123"/>
                </a:cubicBezTo>
                <a:cubicBezTo>
                  <a:pt x="109" y="126"/>
                  <a:pt x="109" y="129"/>
                  <a:pt x="109" y="132"/>
                </a:cubicBezTo>
                <a:cubicBezTo>
                  <a:pt x="109" y="187"/>
                  <a:pt x="109" y="187"/>
                  <a:pt x="109" y="187"/>
                </a:cubicBezTo>
                <a:cubicBezTo>
                  <a:pt x="67" y="187"/>
                  <a:pt x="67" y="187"/>
                  <a:pt x="67" y="187"/>
                </a:cubicBezTo>
                <a:cubicBezTo>
                  <a:pt x="67" y="61"/>
                  <a:pt x="67" y="61"/>
                  <a:pt x="67" y="61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109" y="78"/>
                  <a:pt x="109" y="78"/>
                  <a:pt x="109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13" y="73"/>
                  <a:pt x="116" y="70"/>
                  <a:pt x="121" y="67"/>
                </a:cubicBezTo>
                <a:cubicBezTo>
                  <a:pt x="125" y="63"/>
                  <a:pt x="130" y="61"/>
                  <a:pt x="135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4" y="58"/>
                  <a:pt x="147" y="58"/>
                  <a:pt x="151" y="58"/>
                </a:cubicBezTo>
                <a:cubicBezTo>
                  <a:pt x="155" y="58"/>
                  <a:pt x="158" y="59"/>
                  <a:pt x="162" y="59"/>
                </a:cubicBezTo>
                <a:cubicBezTo>
                  <a:pt x="165" y="60"/>
                  <a:pt x="169" y="61"/>
                  <a:pt x="172" y="63"/>
                </a:cubicBezTo>
                <a:cubicBezTo>
                  <a:pt x="175" y="64"/>
                  <a:pt x="177" y="65"/>
                  <a:pt x="179" y="66"/>
                </a:cubicBezTo>
                <a:cubicBezTo>
                  <a:pt x="184" y="73"/>
                  <a:pt x="184" y="73"/>
                  <a:pt x="184" y="73"/>
                </a:cubicBezTo>
                <a:cubicBezTo>
                  <a:pt x="185" y="73"/>
                  <a:pt x="185" y="74"/>
                  <a:pt x="186" y="74"/>
                </a:cubicBezTo>
                <a:cubicBezTo>
                  <a:pt x="187" y="75"/>
                  <a:pt x="188" y="75"/>
                  <a:pt x="188" y="76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90" y="79"/>
                  <a:pt x="190" y="79"/>
                  <a:pt x="190" y="79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1" y="81"/>
                  <a:pt x="191" y="81"/>
                  <a:pt x="191" y="81"/>
                </a:cubicBezTo>
                <a:cubicBezTo>
                  <a:pt x="192" y="82"/>
                  <a:pt x="192" y="83"/>
                  <a:pt x="192" y="84"/>
                </a:cubicBezTo>
                <a:cubicBezTo>
                  <a:pt x="193" y="85"/>
                  <a:pt x="193" y="86"/>
                  <a:pt x="193" y="87"/>
                </a:cubicBezTo>
                <a:cubicBezTo>
                  <a:pt x="194" y="87"/>
                  <a:pt x="194" y="87"/>
                  <a:pt x="194" y="87"/>
                </a:cubicBezTo>
                <a:cubicBezTo>
                  <a:pt x="196" y="94"/>
                  <a:pt x="196" y="94"/>
                  <a:pt x="196" y="94"/>
                </a:cubicBezTo>
                <a:cubicBezTo>
                  <a:pt x="196" y="94"/>
                  <a:pt x="196" y="94"/>
                  <a:pt x="196" y="94"/>
                </a:cubicBezTo>
                <a:cubicBezTo>
                  <a:pt x="196" y="99"/>
                  <a:pt x="196" y="99"/>
                  <a:pt x="196" y="99"/>
                </a:cubicBezTo>
                <a:cubicBezTo>
                  <a:pt x="198" y="103"/>
                  <a:pt x="198" y="107"/>
                  <a:pt x="198" y="112"/>
                </a:cubicBezTo>
                <a:cubicBezTo>
                  <a:pt x="198" y="117"/>
                  <a:pt x="199" y="122"/>
                  <a:pt x="199" y="128"/>
                </a:cubicBezTo>
                <a:cubicBezTo>
                  <a:pt x="199" y="187"/>
                  <a:pt x="199" y="187"/>
                  <a:pt x="199" y="187"/>
                </a:cubicBezTo>
                <a:lnTo>
                  <a:pt x="155" y="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174032" y="3324975"/>
            <a:ext cx="244318" cy="215000"/>
          </a:xfrm>
          <a:custGeom>
            <a:pathLst>
              <a:path extrusionOk="0" h="199" w="228">
                <a:moveTo>
                  <a:pt x="123" y="1"/>
                </a:moveTo>
                <a:cubicBezTo>
                  <a:pt x="123" y="2"/>
                  <a:pt x="123" y="2"/>
                  <a:pt x="123" y="3"/>
                </a:cubicBezTo>
                <a:cubicBezTo>
                  <a:pt x="123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1" y="3"/>
                  <a:pt x="121" y="3"/>
                  <a:pt x="121" y="3"/>
                </a:cubicBezTo>
                <a:cubicBezTo>
                  <a:pt x="121" y="4"/>
                  <a:pt x="121" y="4"/>
                  <a:pt x="121" y="4"/>
                </a:cubicBezTo>
                <a:cubicBezTo>
                  <a:pt x="120" y="4"/>
                  <a:pt x="120" y="4"/>
                  <a:pt x="119" y="5"/>
                </a:cubicBezTo>
                <a:cubicBezTo>
                  <a:pt x="119" y="5"/>
                  <a:pt x="119" y="5"/>
                  <a:pt x="119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117" y="5"/>
                  <a:pt x="117" y="5"/>
                  <a:pt x="117" y="5"/>
                </a:cubicBezTo>
                <a:cubicBezTo>
                  <a:pt x="117" y="6"/>
                  <a:pt x="117" y="6"/>
                  <a:pt x="117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5" y="6"/>
                  <a:pt x="115" y="6"/>
                  <a:pt x="115" y="6"/>
                </a:cubicBezTo>
                <a:cubicBezTo>
                  <a:pt x="115" y="6"/>
                  <a:pt x="115" y="6"/>
                  <a:pt x="115" y="6"/>
                </a:cubicBezTo>
                <a:cubicBezTo>
                  <a:pt x="112" y="6"/>
                  <a:pt x="112" y="6"/>
                  <a:pt x="112" y="6"/>
                </a:cubicBezTo>
                <a:cubicBezTo>
                  <a:pt x="112" y="7"/>
                  <a:pt x="112" y="7"/>
                  <a:pt x="112" y="7"/>
                </a:cubicBezTo>
                <a:cubicBezTo>
                  <a:pt x="110" y="7"/>
                  <a:pt x="110" y="7"/>
                  <a:pt x="110" y="7"/>
                </a:cubicBezTo>
                <a:cubicBezTo>
                  <a:pt x="110" y="7"/>
                  <a:pt x="110" y="7"/>
                  <a:pt x="110" y="7"/>
                </a:cubicBezTo>
                <a:cubicBezTo>
                  <a:pt x="110" y="7"/>
                  <a:pt x="110" y="7"/>
                  <a:pt x="109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5" y="7"/>
                  <a:pt x="105" y="7"/>
                  <a:pt x="105" y="7"/>
                </a:cubicBezTo>
                <a:cubicBezTo>
                  <a:pt x="105" y="8"/>
                  <a:pt x="105" y="8"/>
                  <a:pt x="105" y="8"/>
                </a:cubicBezTo>
                <a:cubicBezTo>
                  <a:pt x="103" y="8"/>
                  <a:pt x="103" y="8"/>
                  <a:pt x="103" y="8"/>
                </a:cubicBezTo>
                <a:cubicBezTo>
                  <a:pt x="103" y="8"/>
                  <a:pt x="103" y="8"/>
                  <a:pt x="103" y="8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99" y="9"/>
                  <a:pt x="99" y="9"/>
                  <a:pt x="98" y="9"/>
                </a:cubicBezTo>
                <a:cubicBezTo>
                  <a:pt x="98" y="9"/>
                  <a:pt x="98" y="9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9" y="11"/>
                  <a:pt x="100" y="11"/>
                  <a:pt x="100" y="11"/>
                </a:cubicBezTo>
                <a:cubicBezTo>
                  <a:pt x="101" y="12"/>
                  <a:pt x="102" y="12"/>
                  <a:pt x="102" y="12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3"/>
                  <a:pt x="104" y="14"/>
                  <a:pt x="105" y="14"/>
                </a:cubicBezTo>
                <a:cubicBezTo>
                  <a:pt x="105" y="15"/>
                  <a:pt x="106" y="15"/>
                  <a:pt x="106" y="15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7" y="16"/>
                  <a:pt x="107" y="16"/>
                  <a:pt x="107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8"/>
                  <a:pt x="108" y="18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110" y="19"/>
                  <a:pt x="110" y="20"/>
                  <a:pt x="110" y="20"/>
                </a:cubicBezTo>
                <a:cubicBezTo>
                  <a:pt x="110" y="20"/>
                  <a:pt x="110" y="20"/>
                  <a:pt x="110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10" y="21"/>
                  <a:pt x="110" y="21"/>
                  <a:pt x="110" y="22"/>
                </a:cubicBezTo>
                <a:cubicBezTo>
                  <a:pt x="111" y="22"/>
                  <a:pt x="111" y="22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14" y="32"/>
                  <a:pt x="114" y="35"/>
                  <a:pt x="114" y="37"/>
                </a:cubicBezTo>
                <a:cubicBezTo>
                  <a:pt x="114" y="40"/>
                  <a:pt x="114" y="43"/>
                  <a:pt x="114" y="46"/>
                </a:cubicBezTo>
                <a:cubicBezTo>
                  <a:pt x="114" y="47"/>
                  <a:pt x="114" y="48"/>
                  <a:pt x="114" y="49"/>
                </a:cubicBezTo>
                <a:cubicBezTo>
                  <a:pt x="114" y="51"/>
                  <a:pt x="114" y="52"/>
                  <a:pt x="114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3" y="55"/>
                  <a:pt x="113" y="55"/>
                  <a:pt x="113" y="55"/>
                </a:cubicBezTo>
                <a:cubicBezTo>
                  <a:pt x="113" y="55"/>
                  <a:pt x="113" y="55"/>
                  <a:pt x="113" y="55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12" y="57"/>
                  <a:pt x="112" y="57"/>
                  <a:pt x="112" y="57"/>
                </a:cubicBezTo>
                <a:cubicBezTo>
                  <a:pt x="112" y="57"/>
                  <a:pt x="112" y="57"/>
                  <a:pt x="112" y="57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2" y="59"/>
                  <a:pt x="112" y="59"/>
                  <a:pt x="112" y="60"/>
                </a:cubicBezTo>
                <a:cubicBezTo>
                  <a:pt x="112" y="60"/>
                  <a:pt x="112" y="60"/>
                  <a:pt x="112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110" y="63"/>
                  <a:pt x="110" y="63"/>
                  <a:pt x="110" y="63"/>
                </a:cubicBezTo>
                <a:cubicBezTo>
                  <a:pt x="110" y="63"/>
                  <a:pt x="110" y="63"/>
                  <a:pt x="110" y="63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09" y="64"/>
                  <a:pt x="109" y="64"/>
                  <a:pt x="109" y="64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5"/>
                  <a:pt x="109" y="65"/>
                  <a:pt x="109" y="66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09" y="66"/>
                  <a:pt x="109" y="66"/>
                  <a:pt x="108" y="66"/>
                </a:cubicBezTo>
                <a:cubicBezTo>
                  <a:pt x="108" y="67"/>
                  <a:pt x="108" y="68"/>
                  <a:pt x="107" y="68"/>
                </a:cubicBezTo>
                <a:cubicBezTo>
                  <a:pt x="107" y="68"/>
                  <a:pt x="107" y="69"/>
                  <a:pt x="106" y="69"/>
                </a:cubicBezTo>
                <a:cubicBezTo>
                  <a:pt x="106" y="69"/>
                  <a:pt x="106" y="69"/>
                  <a:pt x="106" y="69"/>
                </a:cubicBezTo>
                <a:cubicBezTo>
                  <a:pt x="106" y="69"/>
                  <a:pt x="106" y="69"/>
                  <a:pt x="106" y="69"/>
                </a:cubicBezTo>
                <a:cubicBezTo>
                  <a:pt x="106" y="70"/>
                  <a:pt x="106" y="70"/>
                  <a:pt x="105" y="70"/>
                </a:cubicBezTo>
                <a:cubicBezTo>
                  <a:pt x="105" y="70"/>
                  <a:pt x="105" y="71"/>
                  <a:pt x="105" y="71"/>
                </a:cubicBezTo>
                <a:cubicBezTo>
                  <a:pt x="104" y="71"/>
                  <a:pt x="104" y="71"/>
                  <a:pt x="104" y="71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72"/>
                  <a:pt x="103" y="73"/>
                  <a:pt x="103" y="73"/>
                </a:cubicBezTo>
                <a:cubicBezTo>
                  <a:pt x="102" y="74"/>
                  <a:pt x="101" y="74"/>
                  <a:pt x="101" y="75"/>
                </a:cubicBezTo>
                <a:cubicBezTo>
                  <a:pt x="101" y="76"/>
                  <a:pt x="101" y="76"/>
                  <a:pt x="101" y="76"/>
                </a:cubicBezTo>
                <a:cubicBezTo>
                  <a:pt x="100" y="76"/>
                  <a:pt x="100" y="76"/>
                  <a:pt x="100" y="76"/>
                </a:cubicBezTo>
                <a:cubicBezTo>
                  <a:pt x="100" y="76"/>
                  <a:pt x="99" y="76"/>
                  <a:pt x="99" y="77"/>
                </a:cubicBezTo>
                <a:cubicBezTo>
                  <a:pt x="99" y="77"/>
                  <a:pt x="98" y="78"/>
                  <a:pt x="98" y="78"/>
                </a:cubicBezTo>
                <a:cubicBezTo>
                  <a:pt x="97" y="78"/>
                  <a:pt x="97" y="78"/>
                  <a:pt x="97" y="78"/>
                </a:cubicBezTo>
                <a:cubicBezTo>
                  <a:pt x="97" y="78"/>
                  <a:pt x="97" y="78"/>
                  <a:pt x="97" y="79"/>
                </a:cubicBezTo>
                <a:cubicBezTo>
                  <a:pt x="96" y="79"/>
                  <a:pt x="96" y="79"/>
                  <a:pt x="96" y="79"/>
                </a:cubicBezTo>
                <a:cubicBezTo>
                  <a:pt x="95" y="79"/>
                  <a:pt x="95" y="79"/>
                  <a:pt x="95" y="79"/>
                </a:cubicBezTo>
                <a:cubicBezTo>
                  <a:pt x="95" y="80"/>
                  <a:pt x="95" y="80"/>
                  <a:pt x="94" y="81"/>
                </a:cubicBezTo>
                <a:cubicBezTo>
                  <a:pt x="94" y="81"/>
                  <a:pt x="94" y="81"/>
                  <a:pt x="93" y="82"/>
                </a:cubicBezTo>
                <a:cubicBezTo>
                  <a:pt x="93" y="82"/>
                  <a:pt x="93" y="82"/>
                  <a:pt x="93" y="82"/>
                </a:cubicBezTo>
                <a:cubicBezTo>
                  <a:pt x="92" y="83"/>
                  <a:pt x="91" y="84"/>
                  <a:pt x="90" y="85"/>
                </a:cubicBezTo>
                <a:cubicBezTo>
                  <a:pt x="89" y="86"/>
                  <a:pt x="88" y="86"/>
                  <a:pt x="88" y="86"/>
                </a:cubicBezTo>
                <a:cubicBezTo>
                  <a:pt x="88" y="87"/>
                  <a:pt x="88" y="87"/>
                  <a:pt x="88" y="87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88"/>
                  <a:pt x="87" y="88"/>
                  <a:pt x="86" y="89"/>
                </a:cubicBezTo>
                <a:cubicBezTo>
                  <a:pt x="86" y="90"/>
                  <a:pt x="86" y="90"/>
                  <a:pt x="86" y="91"/>
                </a:cubicBezTo>
                <a:cubicBezTo>
                  <a:pt x="86" y="91"/>
                  <a:pt x="86" y="92"/>
                  <a:pt x="85" y="93"/>
                </a:cubicBezTo>
                <a:cubicBezTo>
                  <a:pt x="85" y="93"/>
                  <a:pt x="85" y="94"/>
                  <a:pt x="86" y="94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96"/>
                  <a:pt x="86" y="96"/>
                  <a:pt x="86" y="96"/>
                </a:cubicBezTo>
                <a:cubicBezTo>
                  <a:pt x="86" y="96"/>
                  <a:pt x="86" y="96"/>
                  <a:pt x="86" y="96"/>
                </a:cubicBezTo>
                <a:cubicBezTo>
                  <a:pt x="86" y="96"/>
                  <a:pt x="86" y="96"/>
                  <a:pt x="87" y="97"/>
                </a:cubicBezTo>
                <a:cubicBezTo>
                  <a:pt x="87" y="97"/>
                  <a:pt x="87" y="97"/>
                  <a:pt x="87" y="97"/>
                </a:cubicBezTo>
                <a:cubicBezTo>
                  <a:pt x="87" y="98"/>
                  <a:pt x="87" y="98"/>
                  <a:pt x="87" y="98"/>
                </a:cubicBezTo>
                <a:cubicBezTo>
                  <a:pt x="88" y="98"/>
                  <a:pt x="88" y="98"/>
                  <a:pt x="88" y="98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89" y="99"/>
                  <a:pt x="89" y="100"/>
                  <a:pt x="89" y="100"/>
                </a:cubicBezTo>
                <a:cubicBezTo>
                  <a:pt x="90" y="101"/>
                  <a:pt x="90" y="101"/>
                  <a:pt x="90" y="102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3"/>
                  <a:pt x="92" y="103"/>
                  <a:pt x="93" y="103"/>
                </a:cubicBezTo>
                <a:cubicBezTo>
                  <a:pt x="93" y="104"/>
                  <a:pt x="93" y="104"/>
                  <a:pt x="94" y="105"/>
                </a:cubicBezTo>
                <a:cubicBezTo>
                  <a:pt x="94" y="105"/>
                  <a:pt x="94" y="105"/>
                  <a:pt x="94" y="105"/>
                </a:cubicBezTo>
                <a:cubicBezTo>
                  <a:pt x="94" y="105"/>
                  <a:pt x="94" y="105"/>
                  <a:pt x="94" y="105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95" y="106"/>
                  <a:pt x="95" y="106"/>
                  <a:pt x="96" y="107"/>
                </a:cubicBezTo>
                <a:cubicBezTo>
                  <a:pt x="97" y="107"/>
                  <a:pt x="97" y="107"/>
                  <a:pt x="97" y="107"/>
                </a:cubicBezTo>
                <a:cubicBezTo>
                  <a:pt x="97" y="107"/>
                  <a:pt x="97" y="107"/>
                  <a:pt x="97" y="107"/>
                </a:cubicBezTo>
                <a:cubicBezTo>
                  <a:pt x="97" y="107"/>
                  <a:pt x="97" y="108"/>
                  <a:pt x="98" y="10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9" y="109"/>
                  <a:pt x="99" y="109"/>
                  <a:pt x="100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1" y="110"/>
                  <a:pt x="101" y="111"/>
                  <a:pt x="101" y="111"/>
                </a:cubicBezTo>
                <a:cubicBezTo>
                  <a:pt x="102" y="111"/>
                  <a:pt x="102" y="111"/>
                  <a:pt x="102" y="111"/>
                </a:cubicBezTo>
                <a:cubicBezTo>
                  <a:pt x="102" y="111"/>
                  <a:pt x="103" y="112"/>
                  <a:pt x="103" y="112"/>
                </a:cubicBezTo>
                <a:cubicBezTo>
                  <a:pt x="103" y="112"/>
                  <a:pt x="103" y="113"/>
                  <a:pt x="104" y="113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6" y="115"/>
                  <a:pt x="106" y="115"/>
                </a:cubicBezTo>
                <a:cubicBezTo>
                  <a:pt x="106" y="115"/>
                  <a:pt x="106" y="115"/>
                  <a:pt x="106" y="115"/>
                </a:cubicBezTo>
                <a:cubicBezTo>
                  <a:pt x="107" y="115"/>
                  <a:pt x="107" y="116"/>
                  <a:pt x="108" y="116"/>
                </a:cubicBezTo>
                <a:cubicBezTo>
                  <a:pt x="108" y="117"/>
                  <a:pt x="109" y="117"/>
                  <a:pt x="109" y="118"/>
                </a:cubicBezTo>
                <a:cubicBezTo>
                  <a:pt x="110" y="119"/>
                  <a:pt x="110" y="119"/>
                  <a:pt x="110" y="119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111" y="120"/>
                  <a:pt x="111" y="120"/>
                  <a:pt x="111" y="120"/>
                </a:cubicBezTo>
                <a:cubicBezTo>
                  <a:pt x="111" y="119"/>
                  <a:pt x="111" y="119"/>
                  <a:pt x="111" y="120"/>
                </a:cubicBezTo>
                <a:cubicBezTo>
                  <a:pt x="111" y="120"/>
                  <a:pt x="111" y="120"/>
                  <a:pt x="111" y="120"/>
                </a:cubicBezTo>
                <a:cubicBezTo>
                  <a:pt x="111" y="120"/>
                  <a:pt x="112" y="120"/>
                  <a:pt x="112" y="121"/>
                </a:cubicBezTo>
                <a:cubicBezTo>
                  <a:pt x="112" y="121"/>
                  <a:pt x="112" y="121"/>
                  <a:pt x="112" y="122"/>
                </a:cubicBezTo>
                <a:cubicBezTo>
                  <a:pt x="114" y="122"/>
                  <a:pt x="114" y="122"/>
                  <a:pt x="114" y="122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23"/>
                  <a:pt x="114" y="124"/>
                  <a:pt x="115" y="124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16" y="126"/>
                  <a:pt x="116" y="126"/>
                  <a:pt x="116" y="126"/>
                </a:cubicBezTo>
                <a:cubicBezTo>
                  <a:pt x="116" y="126"/>
                  <a:pt x="116" y="126"/>
                  <a:pt x="116" y="126"/>
                </a:cubicBezTo>
                <a:cubicBezTo>
                  <a:pt x="116" y="126"/>
                  <a:pt x="116" y="126"/>
                  <a:pt x="117" y="126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17" y="128"/>
                  <a:pt x="117" y="128"/>
                  <a:pt x="117" y="128"/>
                </a:cubicBezTo>
                <a:cubicBezTo>
                  <a:pt x="118" y="128"/>
                  <a:pt x="118" y="128"/>
                  <a:pt x="118" y="128"/>
                </a:cubicBezTo>
                <a:cubicBezTo>
                  <a:pt x="118" y="129"/>
                  <a:pt x="118" y="129"/>
                  <a:pt x="118" y="129"/>
                </a:cubicBezTo>
                <a:cubicBezTo>
                  <a:pt x="118" y="129"/>
                  <a:pt x="118" y="129"/>
                  <a:pt x="118" y="129"/>
                </a:cubicBezTo>
                <a:cubicBezTo>
                  <a:pt x="119" y="130"/>
                  <a:pt x="119" y="130"/>
                  <a:pt x="118" y="130"/>
                </a:cubicBezTo>
                <a:cubicBezTo>
                  <a:pt x="119" y="130"/>
                  <a:pt x="119" y="130"/>
                  <a:pt x="119" y="130"/>
                </a:cubicBezTo>
                <a:cubicBezTo>
                  <a:pt x="119" y="131"/>
                  <a:pt x="119" y="132"/>
                  <a:pt x="120" y="132"/>
                </a:cubicBezTo>
                <a:cubicBezTo>
                  <a:pt x="120" y="132"/>
                  <a:pt x="120" y="133"/>
                  <a:pt x="120" y="133"/>
                </a:cubicBezTo>
                <a:cubicBezTo>
                  <a:pt x="120" y="134"/>
                  <a:pt x="120" y="134"/>
                  <a:pt x="120" y="134"/>
                </a:cubicBezTo>
                <a:cubicBezTo>
                  <a:pt x="121" y="134"/>
                  <a:pt x="121" y="134"/>
                  <a:pt x="121" y="134"/>
                </a:cubicBezTo>
                <a:cubicBezTo>
                  <a:pt x="121" y="134"/>
                  <a:pt x="121" y="135"/>
                  <a:pt x="121" y="135"/>
                </a:cubicBezTo>
                <a:cubicBezTo>
                  <a:pt x="121" y="135"/>
                  <a:pt x="121" y="136"/>
                  <a:pt x="121" y="136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2" y="137"/>
                  <a:pt x="122" y="137"/>
                  <a:pt x="122" y="137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2" y="139"/>
                  <a:pt x="122" y="139"/>
                  <a:pt x="122" y="139"/>
                </a:cubicBezTo>
                <a:cubicBezTo>
                  <a:pt x="122" y="139"/>
                  <a:pt x="122" y="139"/>
                  <a:pt x="122" y="139"/>
                </a:cubicBezTo>
                <a:cubicBezTo>
                  <a:pt x="122" y="141"/>
                  <a:pt x="122" y="141"/>
                  <a:pt x="122" y="141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3" y="144"/>
                  <a:pt x="123" y="145"/>
                  <a:pt x="123" y="147"/>
                </a:cubicBezTo>
                <a:cubicBezTo>
                  <a:pt x="123" y="148"/>
                  <a:pt x="123" y="149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5"/>
                  <a:pt x="123" y="155"/>
                  <a:pt x="123" y="155"/>
                </a:cubicBezTo>
                <a:cubicBezTo>
                  <a:pt x="123" y="155"/>
                  <a:pt x="123" y="155"/>
                  <a:pt x="123" y="155"/>
                </a:cubicBezTo>
                <a:cubicBezTo>
                  <a:pt x="123" y="157"/>
                  <a:pt x="123" y="157"/>
                  <a:pt x="123" y="157"/>
                </a:cubicBezTo>
                <a:cubicBezTo>
                  <a:pt x="122" y="157"/>
                  <a:pt x="122" y="157"/>
                  <a:pt x="122" y="157"/>
                </a:cubicBezTo>
                <a:cubicBezTo>
                  <a:pt x="122" y="159"/>
                  <a:pt x="122" y="159"/>
                  <a:pt x="122" y="159"/>
                </a:cubicBezTo>
                <a:cubicBezTo>
                  <a:pt x="122" y="159"/>
                  <a:pt x="122" y="159"/>
                  <a:pt x="122" y="159"/>
                </a:cubicBezTo>
                <a:cubicBezTo>
                  <a:pt x="122" y="161"/>
                  <a:pt x="122" y="161"/>
                  <a:pt x="122" y="161"/>
                </a:cubicBezTo>
                <a:cubicBezTo>
                  <a:pt x="122" y="161"/>
                  <a:pt x="122" y="161"/>
                  <a:pt x="122" y="161"/>
                </a:cubicBezTo>
                <a:cubicBezTo>
                  <a:pt x="122" y="162"/>
                  <a:pt x="122" y="162"/>
                  <a:pt x="122" y="162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21" y="163"/>
                  <a:pt x="121" y="163"/>
                  <a:pt x="121" y="163"/>
                </a:cubicBezTo>
                <a:cubicBezTo>
                  <a:pt x="121" y="164"/>
                  <a:pt x="121" y="164"/>
                  <a:pt x="121" y="165"/>
                </a:cubicBezTo>
                <a:cubicBezTo>
                  <a:pt x="121" y="165"/>
                  <a:pt x="121" y="165"/>
                  <a:pt x="121" y="165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0" y="166"/>
                  <a:pt x="120" y="166"/>
                  <a:pt x="120" y="166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119" y="170"/>
                  <a:pt x="118" y="171"/>
                  <a:pt x="118" y="172"/>
                </a:cubicBezTo>
                <a:cubicBezTo>
                  <a:pt x="117" y="172"/>
                  <a:pt x="117" y="172"/>
                  <a:pt x="117" y="172"/>
                </a:cubicBezTo>
                <a:cubicBezTo>
                  <a:pt x="117" y="172"/>
                  <a:pt x="117" y="173"/>
                  <a:pt x="117" y="173"/>
                </a:cubicBezTo>
                <a:cubicBezTo>
                  <a:pt x="117" y="173"/>
                  <a:pt x="117" y="173"/>
                  <a:pt x="117" y="173"/>
                </a:cubicBezTo>
                <a:cubicBezTo>
                  <a:pt x="116" y="174"/>
                  <a:pt x="116" y="174"/>
                  <a:pt x="116" y="174"/>
                </a:cubicBezTo>
                <a:cubicBezTo>
                  <a:pt x="116" y="174"/>
                  <a:pt x="116" y="175"/>
                  <a:pt x="116" y="175"/>
                </a:cubicBezTo>
                <a:cubicBezTo>
                  <a:pt x="116" y="175"/>
                  <a:pt x="116" y="175"/>
                  <a:pt x="115" y="176"/>
                </a:cubicBezTo>
                <a:cubicBezTo>
                  <a:pt x="115" y="176"/>
                  <a:pt x="115" y="176"/>
                  <a:pt x="115" y="176"/>
                </a:cubicBezTo>
                <a:cubicBezTo>
                  <a:pt x="115" y="177"/>
                  <a:pt x="115" y="177"/>
                  <a:pt x="115" y="177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4" y="178"/>
                  <a:pt x="113" y="178"/>
                  <a:pt x="113" y="179"/>
                </a:cubicBezTo>
                <a:cubicBezTo>
                  <a:pt x="112" y="180"/>
                  <a:pt x="112" y="180"/>
                  <a:pt x="111" y="181"/>
                </a:cubicBezTo>
                <a:cubicBezTo>
                  <a:pt x="110" y="182"/>
                  <a:pt x="110" y="182"/>
                  <a:pt x="109" y="183"/>
                </a:cubicBezTo>
                <a:cubicBezTo>
                  <a:pt x="109" y="183"/>
                  <a:pt x="108" y="184"/>
                  <a:pt x="107" y="184"/>
                </a:cubicBezTo>
                <a:cubicBezTo>
                  <a:pt x="107" y="184"/>
                  <a:pt x="107" y="184"/>
                  <a:pt x="107" y="184"/>
                </a:cubicBezTo>
                <a:cubicBezTo>
                  <a:pt x="107" y="184"/>
                  <a:pt x="107" y="184"/>
                  <a:pt x="107" y="184"/>
                </a:cubicBezTo>
                <a:cubicBezTo>
                  <a:pt x="107" y="185"/>
                  <a:pt x="107" y="185"/>
                  <a:pt x="107" y="185"/>
                </a:cubicBezTo>
                <a:cubicBezTo>
                  <a:pt x="106" y="185"/>
                  <a:pt x="106" y="185"/>
                  <a:pt x="106" y="185"/>
                </a:cubicBezTo>
                <a:cubicBezTo>
                  <a:pt x="106" y="185"/>
                  <a:pt x="105" y="186"/>
                  <a:pt x="105" y="186"/>
                </a:cubicBezTo>
                <a:cubicBezTo>
                  <a:pt x="105" y="186"/>
                  <a:pt x="105" y="186"/>
                  <a:pt x="105" y="186"/>
                </a:cubicBezTo>
                <a:cubicBezTo>
                  <a:pt x="104" y="186"/>
                  <a:pt x="104" y="186"/>
                  <a:pt x="104" y="186"/>
                </a:cubicBezTo>
                <a:cubicBezTo>
                  <a:pt x="104" y="187"/>
                  <a:pt x="104" y="187"/>
                  <a:pt x="104" y="187"/>
                </a:cubicBezTo>
                <a:cubicBezTo>
                  <a:pt x="103" y="187"/>
                  <a:pt x="103" y="187"/>
                  <a:pt x="103" y="187"/>
                </a:cubicBezTo>
                <a:cubicBezTo>
                  <a:pt x="103" y="188"/>
                  <a:pt x="103" y="188"/>
                  <a:pt x="103" y="188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88"/>
                  <a:pt x="102" y="188"/>
                  <a:pt x="101" y="188"/>
                </a:cubicBezTo>
                <a:cubicBezTo>
                  <a:pt x="101" y="189"/>
                  <a:pt x="101" y="189"/>
                  <a:pt x="101" y="189"/>
                </a:cubicBezTo>
                <a:cubicBezTo>
                  <a:pt x="100" y="189"/>
                  <a:pt x="100" y="189"/>
                  <a:pt x="100" y="189"/>
                </a:cubicBezTo>
                <a:cubicBezTo>
                  <a:pt x="100" y="189"/>
                  <a:pt x="100" y="189"/>
                  <a:pt x="100" y="189"/>
                </a:cubicBezTo>
                <a:cubicBezTo>
                  <a:pt x="100" y="189"/>
                  <a:pt x="100" y="189"/>
                  <a:pt x="100" y="189"/>
                </a:cubicBezTo>
                <a:cubicBezTo>
                  <a:pt x="100" y="190"/>
                  <a:pt x="100" y="190"/>
                  <a:pt x="100" y="190"/>
                </a:cubicBezTo>
                <a:cubicBezTo>
                  <a:pt x="99" y="189"/>
                  <a:pt x="99" y="189"/>
                  <a:pt x="99" y="189"/>
                </a:cubicBezTo>
                <a:cubicBezTo>
                  <a:pt x="99" y="189"/>
                  <a:pt x="99" y="190"/>
                  <a:pt x="99" y="190"/>
                </a:cubicBezTo>
                <a:cubicBezTo>
                  <a:pt x="99" y="190"/>
                  <a:pt x="99" y="190"/>
                  <a:pt x="98" y="190"/>
                </a:cubicBezTo>
                <a:cubicBezTo>
                  <a:pt x="98" y="190"/>
                  <a:pt x="98" y="190"/>
                  <a:pt x="98" y="190"/>
                </a:cubicBezTo>
                <a:cubicBezTo>
                  <a:pt x="97" y="191"/>
                  <a:pt x="97" y="191"/>
                  <a:pt x="97" y="191"/>
                </a:cubicBezTo>
                <a:cubicBezTo>
                  <a:pt x="97" y="191"/>
                  <a:pt x="97" y="191"/>
                  <a:pt x="96" y="191"/>
                </a:cubicBezTo>
                <a:cubicBezTo>
                  <a:pt x="96" y="191"/>
                  <a:pt x="96" y="191"/>
                  <a:pt x="95" y="191"/>
                </a:cubicBezTo>
                <a:cubicBezTo>
                  <a:pt x="95" y="192"/>
                  <a:pt x="95" y="192"/>
                  <a:pt x="95" y="192"/>
                </a:cubicBezTo>
                <a:cubicBezTo>
                  <a:pt x="95" y="192"/>
                  <a:pt x="95" y="192"/>
                  <a:pt x="95" y="192"/>
                </a:cubicBezTo>
                <a:cubicBezTo>
                  <a:pt x="95" y="192"/>
                  <a:pt x="95" y="192"/>
                  <a:pt x="95" y="192"/>
                </a:cubicBezTo>
                <a:cubicBezTo>
                  <a:pt x="93" y="192"/>
                  <a:pt x="93" y="192"/>
                  <a:pt x="93" y="192"/>
                </a:cubicBezTo>
                <a:cubicBezTo>
                  <a:pt x="93" y="193"/>
                  <a:pt x="93" y="193"/>
                  <a:pt x="93" y="193"/>
                </a:cubicBezTo>
                <a:cubicBezTo>
                  <a:pt x="93" y="193"/>
                  <a:pt x="93" y="193"/>
                  <a:pt x="92" y="193"/>
                </a:cubicBezTo>
                <a:cubicBezTo>
                  <a:pt x="92" y="193"/>
                  <a:pt x="92" y="193"/>
                  <a:pt x="91" y="193"/>
                </a:cubicBezTo>
                <a:cubicBezTo>
                  <a:pt x="91" y="193"/>
                  <a:pt x="91" y="193"/>
                  <a:pt x="91" y="193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89" y="194"/>
                  <a:pt x="89" y="194"/>
                  <a:pt x="89" y="194"/>
                </a:cubicBezTo>
                <a:cubicBezTo>
                  <a:pt x="89" y="194"/>
                  <a:pt x="89" y="194"/>
                  <a:pt x="89" y="194"/>
                </a:cubicBezTo>
                <a:cubicBezTo>
                  <a:pt x="88" y="194"/>
                  <a:pt x="88" y="194"/>
                  <a:pt x="88" y="194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7" y="195"/>
                  <a:pt x="87" y="195"/>
                  <a:pt x="87" y="195"/>
                </a:cubicBezTo>
                <a:cubicBezTo>
                  <a:pt x="87" y="195"/>
                  <a:pt x="87" y="195"/>
                  <a:pt x="87" y="195"/>
                </a:cubicBezTo>
                <a:cubicBezTo>
                  <a:pt x="85" y="195"/>
                  <a:pt x="85" y="195"/>
                  <a:pt x="85" y="195"/>
                </a:cubicBezTo>
                <a:cubicBezTo>
                  <a:pt x="82" y="196"/>
                  <a:pt x="78" y="197"/>
                  <a:pt x="74" y="198"/>
                </a:cubicBezTo>
                <a:cubicBezTo>
                  <a:pt x="69" y="198"/>
                  <a:pt x="64" y="199"/>
                  <a:pt x="59" y="199"/>
                </a:cubicBezTo>
                <a:cubicBezTo>
                  <a:pt x="55" y="199"/>
                  <a:pt x="50" y="199"/>
                  <a:pt x="45" y="198"/>
                </a:cubicBezTo>
                <a:cubicBezTo>
                  <a:pt x="41" y="198"/>
                  <a:pt x="37" y="197"/>
                  <a:pt x="33" y="196"/>
                </a:cubicBezTo>
                <a:cubicBezTo>
                  <a:pt x="33" y="196"/>
                  <a:pt x="32" y="196"/>
                  <a:pt x="32" y="195"/>
                </a:cubicBezTo>
                <a:cubicBezTo>
                  <a:pt x="31" y="195"/>
                  <a:pt x="31" y="195"/>
                  <a:pt x="31" y="195"/>
                </a:cubicBezTo>
                <a:cubicBezTo>
                  <a:pt x="31" y="195"/>
                  <a:pt x="31" y="195"/>
                  <a:pt x="31" y="195"/>
                </a:cubicBezTo>
                <a:cubicBezTo>
                  <a:pt x="30" y="195"/>
                  <a:pt x="30" y="195"/>
                  <a:pt x="30" y="195"/>
                </a:cubicBezTo>
                <a:cubicBezTo>
                  <a:pt x="30" y="195"/>
                  <a:pt x="30" y="195"/>
                  <a:pt x="30" y="195"/>
                </a:cubicBezTo>
                <a:cubicBezTo>
                  <a:pt x="29" y="195"/>
                  <a:pt x="29" y="195"/>
                  <a:pt x="29" y="195"/>
                </a:cubicBezTo>
                <a:cubicBezTo>
                  <a:pt x="29" y="194"/>
                  <a:pt x="29" y="194"/>
                  <a:pt x="29" y="194"/>
                </a:cubicBezTo>
                <a:cubicBezTo>
                  <a:pt x="28" y="194"/>
                  <a:pt x="28" y="194"/>
                  <a:pt x="28" y="194"/>
                </a:cubicBezTo>
                <a:cubicBezTo>
                  <a:pt x="28" y="194"/>
                  <a:pt x="28" y="194"/>
                  <a:pt x="28" y="194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26" y="194"/>
                  <a:pt x="26" y="193"/>
                  <a:pt x="25" y="193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25" y="193"/>
                  <a:pt x="24" y="193"/>
                  <a:pt x="23" y="192"/>
                </a:cubicBezTo>
                <a:cubicBezTo>
                  <a:pt x="23" y="192"/>
                  <a:pt x="22" y="192"/>
                  <a:pt x="22" y="192"/>
                </a:cubicBezTo>
                <a:cubicBezTo>
                  <a:pt x="22" y="192"/>
                  <a:pt x="21" y="191"/>
                  <a:pt x="21" y="191"/>
                </a:cubicBezTo>
                <a:cubicBezTo>
                  <a:pt x="21" y="191"/>
                  <a:pt x="20" y="191"/>
                  <a:pt x="20" y="191"/>
                </a:cubicBezTo>
                <a:cubicBezTo>
                  <a:pt x="20" y="191"/>
                  <a:pt x="20" y="191"/>
                  <a:pt x="20" y="191"/>
                </a:cubicBezTo>
                <a:cubicBezTo>
                  <a:pt x="20" y="190"/>
                  <a:pt x="19" y="190"/>
                  <a:pt x="19" y="190"/>
                </a:cubicBezTo>
                <a:cubicBezTo>
                  <a:pt x="18" y="190"/>
                  <a:pt x="18" y="190"/>
                  <a:pt x="18" y="190"/>
                </a:cubicBezTo>
                <a:cubicBezTo>
                  <a:pt x="18" y="190"/>
                  <a:pt x="18" y="190"/>
                  <a:pt x="18" y="190"/>
                </a:cubicBezTo>
                <a:cubicBezTo>
                  <a:pt x="18" y="190"/>
                  <a:pt x="18" y="189"/>
                  <a:pt x="18" y="189"/>
                </a:cubicBezTo>
                <a:cubicBezTo>
                  <a:pt x="17" y="189"/>
                  <a:pt x="17" y="189"/>
                  <a:pt x="17" y="189"/>
                </a:cubicBezTo>
                <a:cubicBezTo>
                  <a:pt x="17" y="189"/>
                  <a:pt x="17" y="189"/>
                  <a:pt x="17" y="189"/>
                </a:cubicBezTo>
                <a:cubicBezTo>
                  <a:pt x="16" y="189"/>
                  <a:pt x="16" y="189"/>
                  <a:pt x="16" y="189"/>
                </a:cubicBezTo>
                <a:cubicBezTo>
                  <a:pt x="16" y="189"/>
                  <a:pt x="16" y="188"/>
                  <a:pt x="16" y="188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4" y="188"/>
                  <a:pt x="14" y="188"/>
                  <a:pt x="14" y="188"/>
                </a:cubicBezTo>
                <a:cubicBezTo>
                  <a:pt x="14" y="187"/>
                  <a:pt x="13" y="186"/>
                  <a:pt x="13" y="186"/>
                </a:cubicBezTo>
                <a:cubicBezTo>
                  <a:pt x="13" y="186"/>
                  <a:pt x="13" y="186"/>
                  <a:pt x="13" y="186"/>
                </a:cubicBezTo>
                <a:cubicBezTo>
                  <a:pt x="12" y="186"/>
                  <a:pt x="12" y="185"/>
                  <a:pt x="12" y="185"/>
                </a:cubicBezTo>
                <a:cubicBezTo>
                  <a:pt x="11" y="185"/>
                  <a:pt x="11" y="184"/>
                  <a:pt x="10" y="184"/>
                </a:cubicBezTo>
                <a:cubicBezTo>
                  <a:pt x="10" y="183"/>
                  <a:pt x="9" y="183"/>
                  <a:pt x="9" y="182"/>
                </a:cubicBezTo>
                <a:cubicBezTo>
                  <a:pt x="8" y="182"/>
                  <a:pt x="8" y="181"/>
                  <a:pt x="7" y="180"/>
                </a:cubicBezTo>
                <a:cubicBezTo>
                  <a:pt x="7" y="180"/>
                  <a:pt x="7" y="180"/>
                  <a:pt x="7" y="180"/>
                </a:cubicBezTo>
                <a:cubicBezTo>
                  <a:pt x="6" y="179"/>
                  <a:pt x="5" y="178"/>
                  <a:pt x="5" y="177"/>
                </a:cubicBezTo>
                <a:cubicBezTo>
                  <a:pt x="4" y="175"/>
                  <a:pt x="3" y="174"/>
                  <a:pt x="3" y="173"/>
                </a:cubicBezTo>
                <a:cubicBezTo>
                  <a:pt x="3" y="172"/>
                  <a:pt x="3" y="172"/>
                  <a:pt x="3" y="172"/>
                </a:cubicBezTo>
                <a:cubicBezTo>
                  <a:pt x="2" y="170"/>
                  <a:pt x="1" y="168"/>
                  <a:pt x="1" y="166"/>
                </a:cubicBezTo>
                <a:cubicBezTo>
                  <a:pt x="0" y="164"/>
                  <a:pt x="0" y="162"/>
                  <a:pt x="0" y="159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1"/>
                  <a:pt x="0" y="151"/>
                  <a:pt x="0" y="151"/>
                </a:cubicBezTo>
                <a:cubicBezTo>
                  <a:pt x="1" y="151"/>
                  <a:pt x="1" y="151"/>
                  <a:pt x="1" y="151"/>
                </a:cubicBezTo>
                <a:cubicBezTo>
                  <a:pt x="1" y="150"/>
                  <a:pt x="1" y="150"/>
                  <a:pt x="1" y="150"/>
                </a:cubicBezTo>
                <a:cubicBezTo>
                  <a:pt x="1" y="150"/>
                  <a:pt x="1" y="150"/>
                  <a:pt x="1" y="150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8"/>
                  <a:pt x="1" y="148"/>
                  <a:pt x="1" y="148"/>
                </a:cubicBezTo>
                <a:cubicBezTo>
                  <a:pt x="1" y="147"/>
                  <a:pt x="1" y="147"/>
                  <a:pt x="1" y="147"/>
                </a:cubicBezTo>
                <a:cubicBezTo>
                  <a:pt x="2" y="147"/>
                  <a:pt x="2" y="147"/>
                  <a:pt x="2" y="147"/>
                </a:cubicBezTo>
                <a:cubicBezTo>
                  <a:pt x="2" y="146"/>
                  <a:pt x="2" y="146"/>
                  <a:pt x="2" y="146"/>
                </a:cubicBezTo>
                <a:cubicBezTo>
                  <a:pt x="2" y="146"/>
                  <a:pt x="2" y="145"/>
                  <a:pt x="2" y="145"/>
                </a:cubicBezTo>
                <a:cubicBezTo>
                  <a:pt x="2" y="145"/>
                  <a:pt x="2" y="145"/>
                  <a:pt x="2" y="145"/>
                </a:cubicBezTo>
                <a:cubicBezTo>
                  <a:pt x="2" y="145"/>
                  <a:pt x="2" y="144"/>
                  <a:pt x="3" y="143"/>
                </a:cubicBezTo>
                <a:cubicBezTo>
                  <a:pt x="3" y="143"/>
                  <a:pt x="3" y="143"/>
                  <a:pt x="3" y="143"/>
                </a:cubicBezTo>
                <a:cubicBezTo>
                  <a:pt x="3" y="143"/>
                  <a:pt x="3" y="143"/>
                  <a:pt x="3" y="143"/>
                </a:cubicBezTo>
                <a:cubicBezTo>
                  <a:pt x="3" y="143"/>
                  <a:pt x="3" y="143"/>
                  <a:pt x="3" y="143"/>
                </a:cubicBezTo>
                <a:cubicBezTo>
                  <a:pt x="3" y="142"/>
                  <a:pt x="3" y="142"/>
                  <a:pt x="3" y="142"/>
                </a:cubicBezTo>
                <a:cubicBezTo>
                  <a:pt x="3" y="142"/>
                  <a:pt x="4" y="142"/>
                  <a:pt x="4" y="141"/>
                </a:cubicBezTo>
                <a:cubicBezTo>
                  <a:pt x="4" y="141"/>
                  <a:pt x="4" y="140"/>
                  <a:pt x="5" y="139"/>
                </a:cubicBezTo>
                <a:cubicBezTo>
                  <a:pt x="5" y="139"/>
                  <a:pt x="5" y="139"/>
                  <a:pt x="5" y="139"/>
                </a:cubicBezTo>
                <a:cubicBezTo>
                  <a:pt x="5" y="138"/>
                  <a:pt x="5" y="138"/>
                  <a:pt x="5" y="138"/>
                </a:cubicBezTo>
                <a:cubicBezTo>
                  <a:pt x="6" y="138"/>
                  <a:pt x="6" y="138"/>
                  <a:pt x="6" y="138"/>
                </a:cubicBezTo>
                <a:cubicBezTo>
                  <a:pt x="6" y="138"/>
                  <a:pt x="6" y="138"/>
                  <a:pt x="6" y="138"/>
                </a:cubicBezTo>
                <a:cubicBezTo>
                  <a:pt x="6" y="137"/>
                  <a:pt x="6" y="137"/>
                  <a:pt x="6" y="137"/>
                </a:cubicBezTo>
                <a:cubicBezTo>
                  <a:pt x="7" y="137"/>
                  <a:pt x="7" y="137"/>
                  <a:pt x="7" y="136"/>
                </a:cubicBezTo>
                <a:cubicBezTo>
                  <a:pt x="7" y="136"/>
                  <a:pt x="8" y="136"/>
                  <a:pt x="8" y="136"/>
                </a:cubicBezTo>
                <a:cubicBezTo>
                  <a:pt x="8" y="135"/>
                  <a:pt x="8" y="135"/>
                  <a:pt x="8" y="135"/>
                </a:cubicBezTo>
                <a:cubicBezTo>
                  <a:pt x="8" y="135"/>
                  <a:pt x="8" y="135"/>
                  <a:pt x="8" y="135"/>
                </a:cubicBezTo>
                <a:cubicBezTo>
                  <a:pt x="8" y="135"/>
                  <a:pt x="9" y="135"/>
                  <a:pt x="9" y="135"/>
                </a:cubicBezTo>
                <a:cubicBezTo>
                  <a:pt x="9" y="134"/>
                  <a:pt x="9" y="134"/>
                  <a:pt x="10" y="133"/>
                </a:cubicBezTo>
                <a:cubicBezTo>
                  <a:pt x="10" y="133"/>
                  <a:pt x="10" y="133"/>
                  <a:pt x="11" y="132"/>
                </a:cubicBezTo>
                <a:cubicBezTo>
                  <a:pt x="11" y="132"/>
                  <a:pt x="11" y="132"/>
                  <a:pt x="11" y="132"/>
                </a:cubicBezTo>
                <a:cubicBezTo>
                  <a:pt x="12" y="132"/>
                  <a:pt x="12" y="131"/>
                  <a:pt x="12" y="131"/>
                </a:cubicBezTo>
                <a:cubicBezTo>
                  <a:pt x="13" y="131"/>
                  <a:pt x="13" y="131"/>
                  <a:pt x="13" y="130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4" y="129"/>
                  <a:pt x="14" y="129"/>
                  <a:pt x="15" y="129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6" y="128"/>
                  <a:pt x="16" y="128"/>
                  <a:pt x="17" y="128"/>
                </a:cubicBezTo>
                <a:cubicBezTo>
                  <a:pt x="17" y="128"/>
                  <a:pt x="17" y="128"/>
                  <a:pt x="17" y="127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8" y="127"/>
                  <a:pt x="18" y="127"/>
                  <a:pt x="19" y="127"/>
                </a:cubicBezTo>
                <a:cubicBezTo>
                  <a:pt x="25" y="123"/>
                  <a:pt x="32" y="120"/>
                  <a:pt x="40" y="119"/>
                </a:cubicBezTo>
                <a:cubicBezTo>
                  <a:pt x="49" y="117"/>
                  <a:pt x="58" y="117"/>
                  <a:pt x="68" y="116"/>
                </a:cubicBezTo>
                <a:cubicBezTo>
                  <a:pt x="68" y="115"/>
                  <a:pt x="68" y="114"/>
                  <a:pt x="68" y="113"/>
                </a:cubicBezTo>
                <a:cubicBezTo>
                  <a:pt x="67" y="111"/>
                  <a:pt x="67" y="110"/>
                  <a:pt x="66" y="110"/>
                </a:cubicBezTo>
                <a:cubicBezTo>
                  <a:pt x="66" y="109"/>
                  <a:pt x="66" y="109"/>
                  <a:pt x="65" y="109"/>
                </a:cubicBezTo>
                <a:cubicBezTo>
                  <a:pt x="65" y="109"/>
                  <a:pt x="65" y="109"/>
                  <a:pt x="65" y="109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63" y="107"/>
                  <a:pt x="63" y="107"/>
                  <a:pt x="63" y="107"/>
                </a:cubicBezTo>
                <a:cubicBezTo>
                  <a:pt x="63" y="107"/>
                  <a:pt x="63" y="107"/>
                  <a:pt x="63" y="107"/>
                </a:cubicBezTo>
                <a:cubicBezTo>
                  <a:pt x="63" y="107"/>
                  <a:pt x="62" y="107"/>
                  <a:pt x="62" y="107"/>
                </a:cubicBez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61" y="105"/>
                  <a:pt x="61" y="105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1" y="91"/>
                  <a:pt x="61" y="91"/>
                  <a:pt x="61" y="91"/>
                </a:cubicBezTo>
                <a:cubicBezTo>
                  <a:pt x="58" y="91"/>
                  <a:pt x="56" y="91"/>
                  <a:pt x="53" y="91"/>
                </a:cubicBezTo>
                <a:cubicBezTo>
                  <a:pt x="51" y="91"/>
                  <a:pt x="49" y="91"/>
                  <a:pt x="47" y="91"/>
                </a:cubicBezTo>
                <a:cubicBezTo>
                  <a:pt x="46" y="90"/>
                  <a:pt x="45" y="90"/>
                  <a:pt x="45" y="90"/>
                </a:cubicBezTo>
                <a:cubicBezTo>
                  <a:pt x="44" y="90"/>
                  <a:pt x="44" y="90"/>
                  <a:pt x="43" y="90"/>
                </a:cubicBezTo>
                <a:cubicBezTo>
                  <a:pt x="43" y="90"/>
                  <a:pt x="43" y="90"/>
                  <a:pt x="43" y="90"/>
                </a:cubicBezTo>
                <a:cubicBezTo>
                  <a:pt x="42" y="90"/>
                  <a:pt x="42" y="90"/>
                  <a:pt x="42" y="90"/>
                </a:cubicBezTo>
                <a:cubicBezTo>
                  <a:pt x="42" y="90"/>
                  <a:pt x="42" y="90"/>
                  <a:pt x="42" y="90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8"/>
                  <a:pt x="37" y="88"/>
                  <a:pt x="37" y="88"/>
                </a:cubicBezTo>
                <a:cubicBezTo>
                  <a:pt x="37" y="88"/>
                  <a:pt x="36" y="88"/>
                  <a:pt x="36" y="88"/>
                </a:cubicBezTo>
                <a:cubicBezTo>
                  <a:pt x="36" y="88"/>
                  <a:pt x="35" y="88"/>
                  <a:pt x="35" y="88"/>
                </a:cubicBezTo>
                <a:cubicBezTo>
                  <a:pt x="35" y="87"/>
                  <a:pt x="35" y="87"/>
                  <a:pt x="35" y="87"/>
                </a:cubicBezTo>
                <a:cubicBezTo>
                  <a:pt x="35" y="87"/>
                  <a:pt x="34" y="87"/>
                  <a:pt x="34" y="87"/>
                </a:cubicBezTo>
                <a:cubicBezTo>
                  <a:pt x="34" y="87"/>
                  <a:pt x="34" y="87"/>
                  <a:pt x="34" y="87"/>
                </a:cubicBezTo>
                <a:cubicBezTo>
                  <a:pt x="33" y="87"/>
                  <a:pt x="33" y="87"/>
                  <a:pt x="33" y="87"/>
                </a:cubicBez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6"/>
                  <a:pt x="31" y="86"/>
                </a:cubicBezTo>
                <a:cubicBezTo>
                  <a:pt x="31" y="86"/>
                  <a:pt x="31" y="86"/>
                  <a:pt x="31" y="86"/>
                </a:cubicBezTo>
                <a:cubicBezTo>
                  <a:pt x="30" y="85"/>
                  <a:pt x="30" y="85"/>
                  <a:pt x="30" y="85"/>
                </a:cubicBezTo>
                <a:cubicBezTo>
                  <a:pt x="30" y="85"/>
                  <a:pt x="30" y="85"/>
                  <a:pt x="30" y="85"/>
                </a:cubicBezTo>
                <a:cubicBezTo>
                  <a:pt x="30" y="85"/>
                  <a:pt x="29" y="85"/>
                  <a:pt x="29" y="85"/>
                </a:cubicBezTo>
                <a:cubicBezTo>
                  <a:pt x="29" y="84"/>
                  <a:pt x="29" y="84"/>
                  <a:pt x="29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8" y="84"/>
                  <a:pt x="27" y="84"/>
                  <a:pt x="27" y="84"/>
                </a:cubicBezTo>
                <a:cubicBezTo>
                  <a:pt x="27" y="84"/>
                  <a:pt x="27" y="83"/>
                  <a:pt x="26" y="83"/>
                </a:cubicBezTo>
                <a:cubicBezTo>
                  <a:pt x="26" y="82"/>
                  <a:pt x="25" y="82"/>
                  <a:pt x="25" y="81"/>
                </a:cubicBezTo>
                <a:cubicBezTo>
                  <a:pt x="24" y="81"/>
                  <a:pt x="23" y="80"/>
                  <a:pt x="23" y="80"/>
                </a:cubicBezTo>
                <a:cubicBezTo>
                  <a:pt x="22" y="79"/>
                  <a:pt x="21" y="78"/>
                  <a:pt x="21" y="78"/>
                </a:cubicBezTo>
                <a:cubicBezTo>
                  <a:pt x="20" y="77"/>
                  <a:pt x="20" y="77"/>
                  <a:pt x="20" y="76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5"/>
                  <a:pt x="19" y="75"/>
                  <a:pt x="19" y="75"/>
                </a:cubicBezTo>
                <a:cubicBezTo>
                  <a:pt x="18" y="75"/>
                  <a:pt x="18" y="75"/>
                  <a:pt x="18" y="75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74"/>
                  <a:pt x="18" y="73"/>
                  <a:pt x="17" y="73"/>
                </a:cubicBezTo>
                <a:cubicBezTo>
                  <a:pt x="17" y="73"/>
                  <a:pt x="17" y="73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6" y="72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6" y="70"/>
                  <a:pt x="16" y="70"/>
                  <a:pt x="16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7"/>
                  <a:pt x="15" y="67"/>
                  <a:pt x="15" y="67"/>
                </a:cubicBezTo>
                <a:cubicBezTo>
                  <a:pt x="14" y="67"/>
                  <a:pt x="14" y="67"/>
                  <a:pt x="14" y="67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5"/>
                  <a:pt x="14" y="65"/>
                  <a:pt x="14" y="65"/>
                </a:cubicBezTo>
                <a:cubicBezTo>
                  <a:pt x="13" y="63"/>
                  <a:pt x="13" y="60"/>
                  <a:pt x="12" y="58"/>
                </a:cubicBezTo>
                <a:cubicBezTo>
                  <a:pt x="12" y="55"/>
                  <a:pt x="12" y="53"/>
                  <a:pt x="12" y="50"/>
                </a:cubicBezTo>
                <a:cubicBezTo>
                  <a:pt x="12" y="48"/>
                  <a:pt x="12" y="45"/>
                  <a:pt x="12" y="42"/>
                </a:cubicBezTo>
                <a:cubicBezTo>
                  <a:pt x="12" y="40"/>
                  <a:pt x="13" y="38"/>
                  <a:pt x="14" y="36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3"/>
                </a:cubicBezTo>
                <a:cubicBezTo>
                  <a:pt x="14" y="33"/>
                  <a:pt x="14" y="33"/>
                  <a:pt x="14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32"/>
                  <a:pt x="15" y="31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8"/>
                  <a:pt x="16" y="27"/>
                </a:cubicBezTo>
                <a:cubicBezTo>
                  <a:pt x="16" y="27"/>
                  <a:pt x="17" y="27"/>
                  <a:pt x="17" y="27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20" y="23"/>
                  <a:pt x="20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1"/>
                  <a:pt x="21" y="21"/>
                </a:cubicBezTo>
                <a:cubicBezTo>
                  <a:pt x="21" y="21"/>
                  <a:pt x="21" y="21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3" y="18"/>
                  <a:pt x="24" y="18"/>
                  <a:pt x="24" y="18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6"/>
                  <a:pt x="26" y="15"/>
                  <a:pt x="27" y="15"/>
                </a:cubicBezTo>
                <a:cubicBezTo>
                  <a:pt x="27" y="14"/>
                  <a:pt x="28" y="14"/>
                  <a:pt x="29" y="13"/>
                </a:cubicBezTo>
                <a:cubicBezTo>
                  <a:pt x="29" y="13"/>
                  <a:pt x="29" y="13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1"/>
                  <a:pt x="31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7"/>
                  <a:pt x="38" y="7"/>
                  <a:pt x="38" y="7"/>
                </a:cubicBezTo>
                <a:cubicBezTo>
                  <a:pt x="39" y="7"/>
                  <a:pt x="39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6"/>
                  <a:pt x="40" y="6"/>
                  <a:pt x="40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5"/>
                  <a:pt x="44" y="5"/>
                  <a:pt x="44" y="5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4"/>
                  <a:pt x="47" y="4"/>
                  <a:pt x="47" y="4"/>
                </a:cubicBezTo>
                <a:cubicBezTo>
                  <a:pt x="47" y="4"/>
                  <a:pt x="48" y="4"/>
                  <a:pt x="48" y="4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3"/>
                  <a:pt x="50" y="3"/>
                  <a:pt x="51" y="3"/>
                </a:cubicBezTo>
                <a:cubicBezTo>
                  <a:pt x="52" y="2"/>
                  <a:pt x="54" y="2"/>
                  <a:pt x="54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6" y="1"/>
                  <a:pt x="56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3" y="1"/>
                  <a:pt x="63" y="1"/>
                  <a:pt x="63" y="1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9"/>
                  <a:pt x="44" y="129"/>
                  <a:pt x="44" y="129"/>
                </a:cubicBezTo>
                <a:cubicBezTo>
                  <a:pt x="43" y="129"/>
                  <a:pt x="43" y="129"/>
                  <a:pt x="42" y="129"/>
                </a:cubicBezTo>
                <a:cubicBezTo>
                  <a:pt x="42" y="130"/>
                  <a:pt x="42" y="130"/>
                  <a:pt x="42" y="130"/>
                </a:cubicBezTo>
                <a:cubicBezTo>
                  <a:pt x="42" y="130"/>
                  <a:pt x="41" y="130"/>
                  <a:pt x="41" y="130"/>
                </a:cubicBezTo>
                <a:cubicBezTo>
                  <a:pt x="40" y="131"/>
                  <a:pt x="40" y="131"/>
                  <a:pt x="40" y="131"/>
                </a:cubicBezTo>
                <a:cubicBezTo>
                  <a:pt x="39" y="131"/>
                  <a:pt x="39" y="131"/>
                  <a:pt x="39" y="131"/>
                </a:cubicBezTo>
                <a:cubicBezTo>
                  <a:pt x="39" y="131"/>
                  <a:pt x="39" y="131"/>
                  <a:pt x="39" y="131"/>
                </a:cubicBezTo>
                <a:cubicBezTo>
                  <a:pt x="38" y="131"/>
                  <a:pt x="38" y="131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8" y="132"/>
                  <a:pt x="37" y="132"/>
                </a:cubicBezTo>
                <a:cubicBezTo>
                  <a:pt x="37" y="132"/>
                  <a:pt x="37" y="132"/>
                  <a:pt x="36" y="132"/>
                </a:cubicBezTo>
                <a:cubicBezTo>
                  <a:pt x="36" y="133"/>
                  <a:pt x="36" y="133"/>
                  <a:pt x="36" y="133"/>
                </a:cubicBezTo>
                <a:cubicBezTo>
                  <a:pt x="36" y="133"/>
                  <a:pt x="36" y="133"/>
                  <a:pt x="36" y="133"/>
                </a:cubicBezTo>
                <a:cubicBezTo>
                  <a:pt x="35" y="134"/>
                  <a:pt x="35" y="134"/>
                  <a:pt x="35" y="134"/>
                </a:cubicBezTo>
                <a:cubicBezTo>
                  <a:pt x="35" y="134"/>
                  <a:pt x="35" y="134"/>
                  <a:pt x="35" y="134"/>
                </a:cubicBezTo>
                <a:cubicBezTo>
                  <a:pt x="34" y="135"/>
                  <a:pt x="34" y="135"/>
                  <a:pt x="34" y="135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2" y="136"/>
                  <a:pt x="32" y="137"/>
                  <a:pt x="31" y="137"/>
                </a:cubicBezTo>
                <a:cubicBezTo>
                  <a:pt x="31" y="138"/>
                  <a:pt x="30" y="138"/>
                  <a:pt x="30" y="139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28" y="140"/>
                  <a:pt x="28" y="140"/>
                  <a:pt x="28" y="140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27" y="142"/>
                  <a:pt x="27" y="142"/>
                  <a:pt x="27" y="142"/>
                </a:cubicBezTo>
                <a:cubicBezTo>
                  <a:pt x="26" y="142"/>
                  <a:pt x="26" y="142"/>
                  <a:pt x="26" y="142"/>
                </a:cubicBezTo>
                <a:cubicBezTo>
                  <a:pt x="26" y="143"/>
                  <a:pt x="26" y="143"/>
                  <a:pt x="26" y="143"/>
                </a:cubicBezTo>
                <a:cubicBezTo>
                  <a:pt x="26" y="143"/>
                  <a:pt x="26" y="144"/>
                  <a:pt x="26" y="144"/>
                </a:cubicBezTo>
                <a:cubicBezTo>
                  <a:pt x="25" y="144"/>
                  <a:pt x="25" y="144"/>
                  <a:pt x="25" y="144"/>
                </a:cubicBezTo>
                <a:cubicBezTo>
                  <a:pt x="25" y="145"/>
                  <a:pt x="25" y="145"/>
                  <a:pt x="25" y="145"/>
                </a:cubicBezTo>
                <a:cubicBezTo>
                  <a:pt x="25" y="145"/>
                  <a:pt x="25" y="145"/>
                  <a:pt x="25" y="145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5" y="146"/>
                  <a:pt x="25" y="147"/>
                  <a:pt x="25" y="147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49"/>
                  <a:pt x="24" y="149"/>
                  <a:pt x="24" y="149"/>
                </a:cubicBezTo>
                <a:cubicBezTo>
                  <a:pt x="23" y="149"/>
                  <a:pt x="23" y="149"/>
                  <a:pt x="23" y="149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2" y="154"/>
                  <a:pt x="22" y="154"/>
                  <a:pt x="22" y="154"/>
                </a:cubicBezTo>
                <a:cubicBezTo>
                  <a:pt x="22" y="154"/>
                  <a:pt x="22" y="155"/>
                  <a:pt x="22" y="156"/>
                </a:cubicBezTo>
                <a:cubicBezTo>
                  <a:pt x="22" y="157"/>
                  <a:pt x="22" y="158"/>
                  <a:pt x="23" y="159"/>
                </a:cubicBezTo>
                <a:cubicBezTo>
                  <a:pt x="23" y="160"/>
                  <a:pt x="23" y="161"/>
                  <a:pt x="23" y="161"/>
                </a:cubicBezTo>
                <a:cubicBezTo>
                  <a:pt x="23" y="162"/>
                  <a:pt x="24" y="163"/>
                  <a:pt x="24" y="163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65"/>
                  <a:pt x="24" y="166"/>
                  <a:pt x="25" y="166"/>
                </a:cubicBezTo>
                <a:cubicBezTo>
                  <a:pt x="25" y="166"/>
                  <a:pt x="25" y="166"/>
                  <a:pt x="25" y="166"/>
                </a:cubicBezTo>
                <a:cubicBezTo>
                  <a:pt x="25" y="166"/>
                  <a:pt x="25" y="167"/>
                  <a:pt x="25" y="167"/>
                </a:cubicBezTo>
                <a:cubicBezTo>
                  <a:pt x="25" y="167"/>
                  <a:pt x="25" y="168"/>
                  <a:pt x="25" y="169"/>
                </a:cubicBezTo>
                <a:cubicBezTo>
                  <a:pt x="26" y="169"/>
                  <a:pt x="26" y="169"/>
                  <a:pt x="27" y="169"/>
                </a:cubicBezTo>
                <a:cubicBezTo>
                  <a:pt x="27" y="170"/>
                  <a:pt x="27" y="170"/>
                  <a:pt x="27" y="170"/>
                </a:cubicBezTo>
                <a:cubicBezTo>
                  <a:pt x="28" y="170"/>
                  <a:pt x="28" y="170"/>
                  <a:pt x="28" y="170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29" y="171"/>
                  <a:pt x="29" y="171"/>
                  <a:pt x="29" y="171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9" y="172"/>
                  <a:pt x="30" y="173"/>
                  <a:pt x="30" y="173"/>
                </a:cubicBezTo>
                <a:cubicBezTo>
                  <a:pt x="30" y="174"/>
                  <a:pt x="31" y="174"/>
                  <a:pt x="31" y="174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32" y="175"/>
                  <a:pt x="32" y="175"/>
                  <a:pt x="32" y="175"/>
                </a:cubicBezTo>
                <a:cubicBezTo>
                  <a:pt x="32" y="176"/>
                  <a:pt x="32" y="176"/>
                  <a:pt x="32" y="176"/>
                </a:cubicBezTo>
                <a:cubicBezTo>
                  <a:pt x="32" y="176"/>
                  <a:pt x="33" y="176"/>
                  <a:pt x="33" y="176"/>
                </a:cubicBezTo>
                <a:cubicBezTo>
                  <a:pt x="33" y="176"/>
                  <a:pt x="33" y="176"/>
                  <a:pt x="34" y="176"/>
                </a:cubicBezTo>
                <a:cubicBezTo>
                  <a:pt x="34" y="177"/>
                  <a:pt x="34" y="177"/>
                  <a:pt x="34" y="177"/>
                </a:cubicBezTo>
                <a:cubicBezTo>
                  <a:pt x="35" y="177"/>
                  <a:pt x="36" y="177"/>
                  <a:pt x="36" y="178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37" y="179"/>
                  <a:pt x="37" y="179"/>
                  <a:pt x="37" y="179"/>
                </a:cubicBezTo>
                <a:cubicBezTo>
                  <a:pt x="38" y="179"/>
                  <a:pt x="38" y="179"/>
                  <a:pt x="38" y="179"/>
                </a:cubicBezTo>
                <a:cubicBezTo>
                  <a:pt x="38" y="179"/>
                  <a:pt x="39" y="180"/>
                  <a:pt x="39" y="180"/>
                </a:cubicBezTo>
                <a:cubicBezTo>
                  <a:pt x="40" y="180"/>
                  <a:pt x="40" y="180"/>
                  <a:pt x="40" y="180"/>
                </a:cubicBezTo>
                <a:cubicBezTo>
                  <a:pt x="40" y="180"/>
                  <a:pt x="40" y="180"/>
                  <a:pt x="40" y="180"/>
                </a:cubicBezTo>
                <a:cubicBezTo>
                  <a:pt x="40" y="180"/>
                  <a:pt x="40" y="180"/>
                  <a:pt x="40" y="180"/>
                </a:cubicBezTo>
                <a:cubicBezTo>
                  <a:pt x="40" y="181"/>
                  <a:pt x="40" y="181"/>
                  <a:pt x="40" y="181"/>
                </a:cubicBezTo>
                <a:cubicBezTo>
                  <a:pt x="41" y="181"/>
                  <a:pt x="41" y="181"/>
                  <a:pt x="41" y="181"/>
                </a:cubicBezTo>
                <a:cubicBezTo>
                  <a:pt x="41" y="181"/>
                  <a:pt x="41" y="181"/>
                  <a:pt x="41" y="181"/>
                </a:cubicBezTo>
                <a:cubicBezTo>
                  <a:pt x="41" y="181"/>
                  <a:pt x="42" y="181"/>
                  <a:pt x="42" y="181"/>
                </a:cubicBezTo>
                <a:cubicBezTo>
                  <a:pt x="42" y="181"/>
                  <a:pt x="42" y="181"/>
                  <a:pt x="43" y="181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5" y="183"/>
                  <a:pt x="45" y="183"/>
                  <a:pt x="45" y="183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8" y="183"/>
                  <a:pt x="48" y="183"/>
                  <a:pt x="48" y="183"/>
                </a:cubicBezTo>
                <a:cubicBezTo>
                  <a:pt x="48" y="183"/>
                  <a:pt x="48" y="183"/>
                  <a:pt x="48" y="183"/>
                </a:cubicBezTo>
                <a:cubicBezTo>
                  <a:pt x="49" y="183"/>
                  <a:pt x="49" y="183"/>
                  <a:pt x="49" y="183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50" y="184"/>
                  <a:pt x="50" y="184"/>
                  <a:pt x="50" y="184"/>
                </a:cubicBezTo>
                <a:cubicBezTo>
                  <a:pt x="50" y="184"/>
                  <a:pt x="50" y="184"/>
                  <a:pt x="50" y="184"/>
                </a:cubicBezTo>
                <a:cubicBezTo>
                  <a:pt x="52" y="184"/>
                  <a:pt x="52" y="184"/>
                  <a:pt x="52" y="184"/>
                </a:cubicBezTo>
                <a:cubicBezTo>
                  <a:pt x="52" y="184"/>
                  <a:pt x="52" y="184"/>
                  <a:pt x="52" y="184"/>
                </a:cubicBezTo>
                <a:cubicBezTo>
                  <a:pt x="53" y="184"/>
                  <a:pt x="54" y="184"/>
                  <a:pt x="55" y="185"/>
                </a:cubicBezTo>
                <a:cubicBezTo>
                  <a:pt x="55" y="185"/>
                  <a:pt x="56" y="185"/>
                  <a:pt x="57" y="185"/>
                </a:cubicBezTo>
                <a:cubicBezTo>
                  <a:pt x="57" y="185"/>
                  <a:pt x="58" y="185"/>
                  <a:pt x="59" y="185"/>
                </a:cubicBezTo>
                <a:cubicBezTo>
                  <a:pt x="60" y="185"/>
                  <a:pt x="61" y="185"/>
                  <a:pt x="62" y="185"/>
                </a:cubicBezTo>
                <a:cubicBezTo>
                  <a:pt x="63" y="185"/>
                  <a:pt x="64" y="185"/>
                  <a:pt x="65" y="185"/>
                </a:cubicBezTo>
                <a:cubicBezTo>
                  <a:pt x="66" y="185"/>
                  <a:pt x="67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70" y="184"/>
                  <a:pt x="70" y="184"/>
                  <a:pt x="70" y="184"/>
                </a:cubicBezTo>
                <a:cubicBezTo>
                  <a:pt x="72" y="184"/>
                  <a:pt x="72" y="184"/>
                  <a:pt x="72" y="184"/>
                </a:cubicBezTo>
                <a:cubicBezTo>
                  <a:pt x="72" y="184"/>
                  <a:pt x="72" y="184"/>
                  <a:pt x="72" y="184"/>
                </a:cubicBezTo>
                <a:cubicBezTo>
                  <a:pt x="74" y="184"/>
                  <a:pt x="74" y="184"/>
                  <a:pt x="74" y="184"/>
                </a:cubicBezTo>
                <a:cubicBezTo>
                  <a:pt x="74" y="184"/>
                  <a:pt x="74" y="184"/>
                  <a:pt x="74" y="184"/>
                </a:cubicBezTo>
                <a:cubicBezTo>
                  <a:pt x="75" y="184"/>
                  <a:pt x="75" y="184"/>
                  <a:pt x="76" y="184"/>
                </a:cubicBezTo>
                <a:cubicBezTo>
                  <a:pt x="76" y="184"/>
                  <a:pt x="77" y="183"/>
                  <a:pt x="77" y="183"/>
                </a:cubicBezTo>
                <a:cubicBezTo>
                  <a:pt x="77" y="183"/>
                  <a:pt x="77" y="183"/>
                  <a:pt x="77" y="183"/>
                </a:cubicBezTo>
                <a:cubicBezTo>
                  <a:pt x="78" y="183"/>
                  <a:pt x="78" y="183"/>
                  <a:pt x="78" y="183"/>
                </a:cubicBezTo>
                <a:cubicBezTo>
                  <a:pt x="78" y="183"/>
                  <a:pt x="78" y="183"/>
                  <a:pt x="78" y="183"/>
                </a:cubicBezTo>
                <a:cubicBezTo>
                  <a:pt x="79" y="183"/>
                  <a:pt x="79" y="183"/>
                  <a:pt x="79" y="183"/>
                </a:cubicBezTo>
                <a:cubicBezTo>
                  <a:pt x="79" y="182"/>
                  <a:pt x="79" y="182"/>
                  <a:pt x="79" y="18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1" y="182"/>
                  <a:pt x="81" y="182"/>
                  <a:pt x="81" y="182"/>
                </a:cubicBezTo>
                <a:cubicBezTo>
                  <a:pt x="81" y="182"/>
                  <a:pt x="81" y="182"/>
                  <a:pt x="81" y="182"/>
                </a:cubicBezTo>
                <a:cubicBezTo>
                  <a:pt x="82" y="182"/>
                  <a:pt x="82" y="182"/>
                  <a:pt x="82" y="182"/>
                </a:cubicBezTo>
                <a:cubicBezTo>
                  <a:pt x="82" y="181"/>
                  <a:pt x="82" y="181"/>
                  <a:pt x="82" y="181"/>
                </a:cubicBezTo>
                <a:cubicBezTo>
                  <a:pt x="83" y="181"/>
                  <a:pt x="83" y="181"/>
                  <a:pt x="83" y="181"/>
                </a:cubicBezTo>
                <a:cubicBezTo>
                  <a:pt x="83" y="181"/>
                  <a:pt x="83" y="181"/>
                  <a:pt x="83" y="181"/>
                </a:cubicBezTo>
                <a:cubicBezTo>
                  <a:pt x="84" y="181"/>
                  <a:pt x="84" y="181"/>
                  <a:pt x="84" y="181"/>
                </a:cubicBezTo>
                <a:cubicBezTo>
                  <a:pt x="84" y="181"/>
                  <a:pt x="84" y="181"/>
                  <a:pt x="84" y="181"/>
                </a:cubicBezTo>
                <a:cubicBezTo>
                  <a:pt x="84" y="181"/>
                  <a:pt x="85" y="180"/>
                  <a:pt x="85" y="180"/>
                </a:cubicBezTo>
                <a:cubicBezTo>
                  <a:pt x="85" y="180"/>
                  <a:pt x="86" y="180"/>
                  <a:pt x="86" y="180"/>
                </a:cubicBezTo>
                <a:cubicBezTo>
                  <a:pt x="86" y="180"/>
                  <a:pt x="86" y="180"/>
                  <a:pt x="86" y="180"/>
                </a:cubicBezTo>
                <a:cubicBezTo>
                  <a:pt x="87" y="180"/>
                  <a:pt x="87" y="180"/>
                  <a:pt x="87" y="180"/>
                </a:cubicBezTo>
                <a:cubicBezTo>
                  <a:pt x="87" y="179"/>
                  <a:pt x="87" y="179"/>
                  <a:pt x="87" y="179"/>
                </a:cubicBezTo>
                <a:cubicBezTo>
                  <a:pt x="87" y="179"/>
                  <a:pt x="87" y="179"/>
                  <a:pt x="87" y="179"/>
                </a:cubicBezTo>
                <a:cubicBezTo>
                  <a:pt x="87" y="179"/>
                  <a:pt x="87" y="179"/>
                  <a:pt x="87" y="179"/>
                </a:cubicBezTo>
                <a:cubicBezTo>
                  <a:pt x="88" y="179"/>
                  <a:pt x="88" y="179"/>
                  <a:pt x="88" y="179"/>
                </a:cubicBezTo>
                <a:cubicBezTo>
                  <a:pt x="88" y="179"/>
                  <a:pt x="88" y="179"/>
                  <a:pt x="88" y="179"/>
                </a:cubicBezTo>
                <a:cubicBezTo>
                  <a:pt x="89" y="179"/>
                  <a:pt x="89" y="179"/>
                  <a:pt x="89" y="179"/>
                </a:cubicBezTo>
                <a:cubicBezTo>
                  <a:pt x="89" y="178"/>
                  <a:pt x="89" y="178"/>
                  <a:pt x="89" y="178"/>
                </a:cubicBezTo>
                <a:cubicBezTo>
                  <a:pt x="89" y="178"/>
                  <a:pt x="89" y="178"/>
                  <a:pt x="89" y="178"/>
                </a:cubicBezTo>
                <a:cubicBezTo>
                  <a:pt x="90" y="178"/>
                  <a:pt x="90" y="178"/>
                  <a:pt x="90" y="178"/>
                </a:cubicBezTo>
                <a:cubicBezTo>
                  <a:pt x="90" y="178"/>
                  <a:pt x="90" y="178"/>
                  <a:pt x="90" y="178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91" y="177"/>
                  <a:pt x="91" y="177"/>
                  <a:pt x="92" y="177"/>
                </a:cubicBezTo>
                <a:cubicBezTo>
                  <a:pt x="92" y="176"/>
                  <a:pt x="92" y="176"/>
                  <a:pt x="92" y="176"/>
                </a:cubicBezTo>
                <a:cubicBezTo>
                  <a:pt x="92" y="176"/>
                  <a:pt x="92" y="176"/>
                  <a:pt x="92" y="176"/>
                </a:cubicBezTo>
                <a:cubicBezTo>
                  <a:pt x="92" y="176"/>
                  <a:pt x="93" y="176"/>
                  <a:pt x="93" y="176"/>
                </a:cubicBezTo>
                <a:cubicBezTo>
                  <a:pt x="93" y="176"/>
                  <a:pt x="93" y="176"/>
                  <a:pt x="93" y="176"/>
                </a:cubicBezTo>
                <a:cubicBezTo>
                  <a:pt x="93" y="176"/>
                  <a:pt x="93" y="176"/>
                  <a:pt x="93" y="176"/>
                </a:cubicBezTo>
                <a:cubicBezTo>
                  <a:pt x="94" y="175"/>
                  <a:pt x="94" y="174"/>
                  <a:pt x="94" y="174"/>
                </a:cubicBezTo>
                <a:cubicBezTo>
                  <a:pt x="95" y="174"/>
                  <a:pt x="95" y="174"/>
                  <a:pt x="95" y="174"/>
                </a:cubicBezTo>
                <a:cubicBezTo>
                  <a:pt x="95" y="173"/>
                  <a:pt x="95" y="173"/>
                  <a:pt x="95" y="173"/>
                </a:cubicBezTo>
                <a:cubicBezTo>
                  <a:pt x="96" y="173"/>
                  <a:pt x="97" y="173"/>
                  <a:pt x="97" y="173"/>
                </a:cubicBezTo>
                <a:cubicBezTo>
                  <a:pt x="97" y="172"/>
                  <a:pt x="97" y="172"/>
                  <a:pt x="98" y="171"/>
                </a:cubicBezTo>
                <a:cubicBezTo>
                  <a:pt x="98" y="171"/>
                  <a:pt x="98" y="171"/>
                  <a:pt x="98" y="170"/>
                </a:cubicBezTo>
                <a:cubicBezTo>
                  <a:pt x="99" y="170"/>
                  <a:pt x="99" y="170"/>
                  <a:pt x="99" y="170"/>
                </a:cubicBezTo>
                <a:cubicBezTo>
                  <a:pt x="99" y="169"/>
                  <a:pt x="99" y="169"/>
                  <a:pt x="99" y="169"/>
                </a:cubicBezTo>
                <a:cubicBezTo>
                  <a:pt x="99" y="169"/>
                  <a:pt x="100" y="169"/>
                  <a:pt x="100" y="169"/>
                </a:cubicBezTo>
                <a:cubicBezTo>
                  <a:pt x="100" y="169"/>
                  <a:pt x="100" y="169"/>
                  <a:pt x="101" y="168"/>
                </a:cubicBezTo>
                <a:cubicBezTo>
                  <a:pt x="101" y="168"/>
                  <a:pt x="101" y="168"/>
                  <a:pt x="101" y="168"/>
                </a:cubicBezTo>
                <a:cubicBezTo>
                  <a:pt x="101" y="167"/>
                  <a:pt x="101" y="167"/>
                  <a:pt x="101" y="167"/>
                </a:cubicBezTo>
                <a:cubicBezTo>
                  <a:pt x="101" y="167"/>
                  <a:pt x="101" y="167"/>
                  <a:pt x="101" y="167"/>
                </a:cubicBezTo>
                <a:cubicBezTo>
                  <a:pt x="102" y="167"/>
                  <a:pt x="102" y="166"/>
                  <a:pt x="102" y="166"/>
                </a:cubicBezTo>
                <a:cubicBezTo>
                  <a:pt x="102" y="166"/>
                  <a:pt x="102" y="166"/>
                  <a:pt x="102" y="166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03" y="163"/>
                  <a:pt x="103" y="163"/>
                  <a:pt x="103" y="163"/>
                </a:cubicBezTo>
                <a:cubicBezTo>
                  <a:pt x="104" y="163"/>
                  <a:pt x="104" y="163"/>
                  <a:pt x="104" y="163"/>
                </a:cubicBezTo>
                <a:cubicBezTo>
                  <a:pt x="104" y="162"/>
                  <a:pt x="104" y="162"/>
                  <a:pt x="104" y="162"/>
                </a:cubicBezTo>
                <a:cubicBezTo>
                  <a:pt x="104" y="162"/>
                  <a:pt x="104" y="162"/>
                  <a:pt x="104" y="162"/>
                </a:cubicBezTo>
                <a:cubicBezTo>
                  <a:pt x="104" y="161"/>
                  <a:pt x="104" y="161"/>
                  <a:pt x="104" y="161"/>
                </a:cubicBezTo>
                <a:cubicBezTo>
                  <a:pt x="104" y="161"/>
                  <a:pt x="104" y="161"/>
                  <a:pt x="104" y="161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5" y="160"/>
                  <a:pt x="105" y="160"/>
                  <a:pt x="105" y="160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7"/>
                  <a:pt x="105" y="157"/>
                  <a:pt x="105" y="157"/>
                </a:cubicBezTo>
                <a:cubicBezTo>
                  <a:pt x="105" y="156"/>
                  <a:pt x="106" y="155"/>
                  <a:pt x="106" y="154"/>
                </a:cubicBezTo>
                <a:cubicBezTo>
                  <a:pt x="106" y="152"/>
                  <a:pt x="105" y="151"/>
                  <a:pt x="105" y="150"/>
                </a:cubicBezTo>
                <a:cubicBezTo>
                  <a:pt x="105" y="149"/>
                  <a:pt x="105" y="148"/>
                  <a:pt x="104" y="147"/>
                </a:cubicBezTo>
                <a:cubicBezTo>
                  <a:pt x="104" y="146"/>
                  <a:pt x="104" y="145"/>
                  <a:pt x="103" y="144"/>
                </a:cubicBezTo>
                <a:cubicBezTo>
                  <a:pt x="103" y="143"/>
                  <a:pt x="103" y="143"/>
                  <a:pt x="103" y="143"/>
                </a:cubicBezTo>
                <a:cubicBezTo>
                  <a:pt x="103" y="143"/>
                  <a:pt x="103" y="143"/>
                  <a:pt x="103" y="143"/>
                </a:cubicBezTo>
                <a:cubicBezTo>
                  <a:pt x="103" y="143"/>
                  <a:pt x="103" y="143"/>
                  <a:pt x="103" y="143"/>
                </a:cubicBezTo>
                <a:cubicBezTo>
                  <a:pt x="102" y="142"/>
                  <a:pt x="102" y="142"/>
                  <a:pt x="102" y="142"/>
                </a:cubicBezTo>
                <a:cubicBezTo>
                  <a:pt x="102" y="141"/>
                  <a:pt x="102" y="141"/>
                  <a:pt x="102" y="141"/>
                </a:cubicBezTo>
                <a:cubicBezTo>
                  <a:pt x="102" y="141"/>
                  <a:pt x="102" y="141"/>
                  <a:pt x="102" y="141"/>
                </a:cubicBezTo>
                <a:cubicBezTo>
                  <a:pt x="102" y="141"/>
                  <a:pt x="102" y="141"/>
                  <a:pt x="102" y="141"/>
                </a:cubicBezTo>
                <a:cubicBezTo>
                  <a:pt x="102" y="141"/>
                  <a:pt x="102" y="141"/>
                  <a:pt x="102" y="140"/>
                </a:cubicBezTo>
                <a:cubicBezTo>
                  <a:pt x="101" y="140"/>
                  <a:pt x="101" y="140"/>
                  <a:pt x="101" y="140"/>
                </a:cubicBezTo>
                <a:cubicBezTo>
                  <a:pt x="101" y="139"/>
                  <a:pt x="101" y="139"/>
                  <a:pt x="101" y="139"/>
                </a:cubicBezTo>
                <a:cubicBezTo>
                  <a:pt x="100" y="139"/>
                  <a:pt x="100" y="139"/>
                  <a:pt x="100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99" y="137"/>
                  <a:pt x="99" y="137"/>
                  <a:pt x="98" y="137"/>
                </a:cubicBezTo>
                <a:cubicBezTo>
                  <a:pt x="98" y="136"/>
                  <a:pt x="98" y="136"/>
                  <a:pt x="97" y="136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6" y="135"/>
                  <a:pt x="96" y="135"/>
                </a:cubicBezTo>
                <a:cubicBezTo>
                  <a:pt x="95" y="134"/>
                  <a:pt x="95" y="133"/>
                  <a:pt x="95" y="133"/>
                </a:cubicBezTo>
                <a:cubicBezTo>
                  <a:pt x="94" y="133"/>
                  <a:pt x="94" y="133"/>
                  <a:pt x="94" y="133"/>
                </a:cubicBezTo>
                <a:cubicBezTo>
                  <a:pt x="94" y="133"/>
                  <a:pt x="94" y="133"/>
                  <a:pt x="93" y="132"/>
                </a:cubicBezTo>
                <a:cubicBezTo>
                  <a:pt x="93" y="132"/>
                  <a:pt x="93" y="132"/>
                  <a:pt x="93" y="132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1" y="131"/>
                  <a:pt x="91" y="131"/>
                  <a:pt x="91" y="131"/>
                </a:cubicBezTo>
                <a:cubicBezTo>
                  <a:pt x="91" y="131"/>
                  <a:pt x="91" y="131"/>
                  <a:pt x="90" y="130"/>
                </a:cubicBezTo>
                <a:cubicBezTo>
                  <a:pt x="90" y="130"/>
                  <a:pt x="90" y="130"/>
                  <a:pt x="89" y="130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87" y="129"/>
                  <a:pt x="87" y="128"/>
                  <a:pt x="86" y="128"/>
                </a:cubicBezTo>
                <a:cubicBezTo>
                  <a:pt x="86" y="128"/>
                  <a:pt x="86" y="128"/>
                  <a:pt x="85" y="128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3" y="127"/>
                  <a:pt x="83" y="127"/>
                  <a:pt x="83" y="127"/>
                </a:cubicBezTo>
                <a:cubicBezTo>
                  <a:pt x="83" y="127"/>
                  <a:pt x="83" y="127"/>
                  <a:pt x="83" y="127"/>
                </a:cubicBezTo>
                <a:cubicBezTo>
                  <a:pt x="82" y="127"/>
                  <a:pt x="82" y="127"/>
                  <a:pt x="82" y="127"/>
                </a:cubicBezTo>
                <a:cubicBezTo>
                  <a:pt x="82" y="127"/>
                  <a:pt x="82" y="127"/>
                  <a:pt x="82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0" y="126"/>
                  <a:pt x="80" y="126"/>
                  <a:pt x="80" y="126"/>
                </a:cubicBezTo>
                <a:cubicBezTo>
                  <a:pt x="80" y="126"/>
                  <a:pt x="80" y="126"/>
                  <a:pt x="80" y="126"/>
                </a:cubicBezTo>
                <a:cubicBezTo>
                  <a:pt x="76" y="125"/>
                  <a:pt x="76" y="125"/>
                  <a:pt x="76" y="125"/>
                </a:cubicBezTo>
                <a:cubicBezTo>
                  <a:pt x="76" y="125"/>
                  <a:pt x="76" y="125"/>
                  <a:pt x="76" y="125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9" y="124"/>
                  <a:pt x="69" y="124"/>
                  <a:pt x="69" y="124"/>
                </a:cubicBezTo>
                <a:cubicBezTo>
                  <a:pt x="69" y="124"/>
                  <a:pt x="68" y="124"/>
                  <a:pt x="68" y="124"/>
                </a:cubicBezTo>
                <a:cubicBezTo>
                  <a:pt x="67" y="124"/>
                  <a:pt x="66" y="124"/>
                  <a:pt x="66" y="124"/>
                </a:cubicBezTo>
                <a:cubicBezTo>
                  <a:pt x="65" y="124"/>
                  <a:pt x="64" y="124"/>
                  <a:pt x="63" y="124"/>
                </a:cubicBezTo>
                <a:cubicBezTo>
                  <a:pt x="63" y="124"/>
                  <a:pt x="62" y="125"/>
                  <a:pt x="62" y="125"/>
                </a:cubicBezTo>
                <a:cubicBezTo>
                  <a:pt x="59" y="125"/>
                  <a:pt x="59" y="125"/>
                  <a:pt x="59" y="125"/>
                </a:cubicBezTo>
                <a:cubicBezTo>
                  <a:pt x="58" y="125"/>
                  <a:pt x="57" y="125"/>
                  <a:pt x="56" y="125"/>
                </a:cubicBezTo>
                <a:cubicBezTo>
                  <a:pt x="55" y="126"/>
                  <a:pt x="54" y="126"/>
                  <a:pt x="53" y="126"/>
                </a:cubicBezTo>
                <a:cubicBezTo>
                  <a:pt x="51" y="126"/>
                  <a:pt x="51" y="126"/>
                  <a:pt x="51" y="126"/>
                </a:cubicBezTo>
                <a:cubicBezTo>
                  <a:pt x="51" y="126"/>
                  <a:pt x="51" y="126"/>
                  <a:pt x="51" y="126"/>
                </a:cubicBezTo>
                <a:cubicBezTo>
                  <a:pt x="51" y="126"/>
                  <a:pt x="51" y="126"/>
                  <a:pt x="50" y="127"/>
                </a:cubicBezTo>
                <a:cubicBezTo>
                  <a:pt x="50" y="127"/>
                  <a:pt x="49" y="127"/>
                  <a:pt x="49" y="127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9" y="127"/>
                  <a:pt x="48" y="127"/>
                  <a:pt x="48" y="127"/>
                </a:cubicBezTo>
                <a:cubicBezTo>
                  <a:pt x="48" y="127"/>
                  <a:pt x="47" y="127"/>
                  <a:pt x="47" y="127"/>
                </a:cubicBezTo>
                <a:cubicBezTo>
                  <a:pt x="47" y="128"/>
                  <a:pt x="47" y="128"/>
                  <a:pt x="47" y="128"/>
                </a:cubicBezTo>
                <a:cubicBezTo>
                  <a:pt x="47" y="128"/>
                  <a:pt x="46" y="128"/>
                  <a:pt x="47" y="128"/>
                </a:cubicBezTo>
                <a:cubicBezTo>
                  <a:pt x="47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6" y="128"/>
                  <a:pt x="45" y="128"/>
                  <a:pt x="45" y="128"/>
                </a:cubicBezTo>
                <a:close/>
                <a:moveTo>
                  <a:pt x="42" y="18"/>
                </a:move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9"/>
                  <a:pt x="42" y="19"/>
                  <a:pt x="42" y="19"/>
                </a:cubicBezTo>
                <a:cubicBezTo>
                  <a:pt x="41" y="20"/>
                  <a:pt x="41" y="20"/>
                  <a:pt x="41" y="20"/>
                </a:cubicBezTo>
                <a:cubicBezTo>
                  <a:pt x="41" y="20"/>
                  <a:pt x="41" y="20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2"/>
                  <a:pt x="40" y="22"/>
                  <a:pt x="40" y="22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6" y="32"/>
                  <a:pt x="36" y="36"/>
                  <a:pt x="36" y="41"/>
                </a:cubicBezTo>
                <a:cubicBezTo>
                  <a:pt x="36" y="46"/>
                  <a:pt x="37" y="50"/>
                  <a:pt x="38" y="54"/>
                </a:cubicBezTo>
                <a:cubicBezTo>
                  <a:pt x="38" y="55"/>
                  <a:pt x="38" y="55"/>
                  <a:pt x="38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7"/>
                  <a:pt x="39" y="57"/>
                </a:cubicBezTo>
                <a:cubicBezTo>
                  <a:pt x="39" y="57"/>
                  <a:pt x="39" y="58"/>
                  <a:pt x="40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58"/>
                  <a:pt x="40" y="59"/>
                  <a:pt x="40" y="59"/>
                </a:cubicBezTo>
                <a:cubicBezTo>
                  <a:pt x="40" y="59"/>
                  <a:pt x="40" y="60"/>
                  <a:pt x="40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62"/>
                  <a:pt x="42" y="62"/>
                  <a:pt x="42" y="63"/>
                </a:cubicBezTo>
                <a:cubicBezTo>
                  <a:pt x="42" y="63"/>
                  <a:pt x="42" y="63"/>
                  <a:pt x="42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44" y="65"/>
                  <a:pt x="44" y="65"/>
                  <a:pt x="44" y="66"/>
                </a:cubicBezTo>
                <a:cubicBezTo>
                  <a:pt x="44" y="66"/>
                  <a:pt x="44" y="66"/>
                  <a:pt x="44" y="67"/>
                </a:cubicBezTo>
                <a:cubicBezTo>
                  <a:pt x="44" y="67"/>
                  <a:pt x="44" y="67"/>
                  <a:pt x="45" y="68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68"/>
                  <a:pt x="45" y="68"/>
                  <a:pt x="46" y="69"/>
                </a:cubicBezTo>
                <a:cubicBezTo>
                  <a:pt x="46" y="69"/>
                  <a:pt x="46" y="69"/>
                  <a:pt x="47" y="69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1"/>
                  <a:pt x="47" y="71"/>
                  <a:pt x="47" y="71"/>
                </a:cubicBezTo>
                <a:cubicBezTo>
                  <a:pt x="48" y="71"/>
                  <a:pt x="48" y="71"/>
                  <a:pt x="48" y="71"/>
                </a:cubicBezTo>
                <a:cubicBezTo>
                  <a:pt x="48" y="72"/>
                  <a:pt x="49" y="72"/>
                  <a:pt x="49" y="72"/>
                </a:cubicBezTo>
                <a:cubicBezTo>
                  <a:pt x="49" y="73"/>
                  <a:pt x="50" y="73"/>
                  <a:pt x="50" y="73"/>
                </a:cubicBezTo>
                <a:cubicBezTo>
                  <a:pt x="51" y="74"/>
                  <a:pt x="51" y="74"/>
                  <a:pt x="51" y="74"/>
                </a:cubicBezTo>
                <a:cubicBezTo>
                  <a:pt x="52" y="74"/>
                  <a:pt x="52" y="75"/>
                  <a:pt x="52" y="76"/>
                </a:cubicBezTo>
                <a:cubicBezTo>
                  <a:pt x="52" y="76"/>
                  <a:pt x="53" y="76"/>
                  <a:pt x="53" y="76"/>
                </a:cubicBezTo>
                <a:cubicBezTo>
                  <a:pt x="53" y="76"/>
                  <a:pt x="53" y="76"/>
                  <a:pt x="54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4" y="77"/>
                  <a:pt x="54" y="77"/>
                  <a:pt x="54" y="77"/>
                </a:cubicBezTo>
                <a:cubicBezTo>
                  <a:pt x="55" y="77"/>
                  <a:pt x="55" y="77"/>
                  <a:pt x="55" y="77"/>
                </a:cubicBezTo>
                <a:cubicBezTo>
                  <a:pt x="55" y="77"/>
                  <a:pt x="55" y="77"/>
                  <a:pt x="55" y="77"/>
                </a:cubicBezTo>
                <a:cubicBezTo>
                  <a:pt x="55" y="77"/>
                  <a:pt x="56" y="77"/>
                  <a:pt x="57" y="78"/>
                </a:cubicBezTo>
                <a:cubicBezTo>
                  <a:pt x="57" y="78"/>
                  <a:pt x="57" y="78"/>
                  <a:pt x="57" y="78"/>
                </a:cubicBezTo>
                <a:cubicBezTo>
                  <a:pt x="57" y="78"/>
                  <a:pt x="57" y="78"/>
                  <a:pt x="58" y="78"/>
                </a:cubicBezTo>
                <a:cubicBezTo>
                  <a:pt x="58" y="78"/>
                  <a:pt x="58" y="78"/>
                  <a:pt x="59" y="79"/>
                </a:cubicBezTo>
                <a:cubicBezTo>
                  <a:pt x="59" y="79"/>
                  <a:pt x="59" y="79"/>
                  <a:pt x="59" y="79"/>
                </a:cubicBezTo>
                <a:cubicBezTo>
                  <a:pt x="60" y="79"/>
                  <a:pt x="60" y="79"/>
                  <a:pt x="60" y="79"/>
                </a:cubicBezTo>
                <a:cubicBezTo>
                  <a:pt x="60" y="79"/>
                  <a:pt x="60" y="79"/>
                  <a:pt x="60" y="79"/>
                </a:cubicBezTo>
                <a:cubicBezTo>
                  <a:pt x="61" y="79"/>
                  <a:pt x="61" y="79"/>
                  <a:pt x="61" y="79"/>
                </a:cubicBezTo>
                <a:cubicBezTo>
                  <a:pt x="61" y="80"/>
                  <a:pt x="61" y="80"/>
                  <a:pt x="61" y="80"/>
                </a:cubicBezTo>
                <a:cubicBezTo>
                  <a:pt x="62" y="80"/>
                  <a:pt x="62" y="80"/>
                  <a:pt x="62" y="80"/>
                </a:cubicBezTo>
                <a:cubicBezTo>
                  <a:pt x="62" y="80"/>
                  <a:pt x="62" y="80"/>
                  <a:pt x="62" y="80"/>
                </a:cubicBezTo>
                <a:cubicBezTo>
                  <a:pt x="62" y="80"/>
                  <a:pt x="62" y="80"/>
                  <a:pt x="63" y="80"/>
                </a:cubicBezTo>
                <a:cubicBezTo>
                  <a:pt x="64" y="80"/>
                  <a:pt x="65" y="80"/>
                  <a:pt x="66" y="80"/>
                </a:cubicBezTo>
                <a:cubicBezTo>
                  <a:pt x="67" y="80"/>
                  <a:pt x="68" y="81"/>
                  <a:pt x="69" y="81"/>
                </a:cubicBezTo>
                <a:cubicBezTo>
                  <a:pt x="70" y="81"/>
                  <a:pt x="70" y="80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7" y="78"/>
                  <a:pt x="80" y="76"/>
                  <a:pt x="82" y="73"/>
                </a:cubicBezTo>
                <a:cubicBezTo>
                  <a:pt x="84" y="70"/>
                  <a:pt x="86" y="67"/>
                  <a:pt x="87" y="63"/>
                </a:cubicBezTo>
                <a:cubicBezTo>
                  <a:pt x="87" y="62"/>
                  <a:pt x="87" y="62"/>
                  <a:pt x="87" y="62"/>
                </a:cubicBezTo>
                <a:cubicBezTo>
                  <a:pt x="88" y="62"/>
                  <a:pt x="88" y="62"/>
                  <a:pt x="88" y="62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8"/>
                  <a:pt x="88" y="58"/>
                  <a:pt x="88" y="58"/>
                </a:cubicBezTo>
                <a:cubicBezTo>
                  <a:pt x="88" y="58"/>
                  <a:pt x="88" y="58"/>
                  <a:pt x="88" y="58"/>
                </a:cubicBezTo>
                <a:cubicBezTo>
                  <a:pt x="88" y="56"/>
                  <a:pt x="88" y="56"/>
                  <a:pt x="88" y="56"/>
                </a:cubicBezTo>
                <a:cubicBezTo>
                  <a:pt x="89" y="56"/>
                  <a:pt x="89" y="56"/>
                  <a:pt x="89" y="56"/>
                </a:cubicBezTo>
                <a:cubicBezTo>
                  <a:pt x="89" y="54"/>
                  <a:pt x="88" y="52"/>
                  <a:pt x="88" y="50"/>
                </a:cubicBezTo>
                <a:cubicBezTo>
                  <a:pt x="88" y="48"/>
                  <a:pt x="88" y="46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2"/>
                  <a:pt x="88" y="42"/>
                  <a:pt x="88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88" y="40"/>
                  <a:pt x="88" y="40"/>
                  <a:pt x="88" y="40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34"/>
                  <a:pt x="86" y="34"/>
                  <a:pt x="86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3"/>
                  <a:pt x="85" y="32"/>
                  <a:pt x="85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5" y="31"/>
                  <a:pt x="85" y="31"/>
                  <a:pt x="85" y="31"/>
                </a:cubicBezTo>
                <a:cubicBezTo>
                  <a:pt x="84" y="31"/>
                  <a:pt x="84" y="31"/>
                  <a:pt x="84" y="31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29"/>
                  <a:pt x="84" y="29"/>
                  <a:pt x="84" y="29"/>
                </a:cubicBezTo>
                <a:cubicBezTo>
                  <a:pt x="83" y="29"/>
                  <a:pt x="83" y="29"/>
                  <a:pt x="83" y="29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2" y="26"/>
                  <a:pt x="82" y="26"/>
                  <a:pt x="82" y="26"/>
                </a:cubicBezTo>
                <a:cubicBezTo>
                  <a:pt x="81" y="26"/>
                  <a:pt x="81" y="26"/>
                  <a:pt x="81" y="26"/>
                </a:cubicBezTo>
                <a:cubicBezTo>
                  <a:pt x="81" y="26"/>
                  <a:pt x="81" y="26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23"/>
                  <a:pt x="80" y="23"/>
                  <a:pt x="80" y="23"/>
                </a:cubicBezTo>
                <a:cubicBezTo>
                  <a:pt x="80" y="23"/>
                  <a:pt x="80" y="23"/>
                  <a:pt x="79" y="23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8" y="21"/>
                  <a:pt x="78" y="21"/>
                  <a:pt x="78" y="21"/>
                </a:cubicBezTo>
                <a:cubicBezTo>
                  <a:pt x="74" y="16"/>
                  <a:pt x="69" y="12"/>
                  <a:pt x="62" y="10"/>
                </a:cubicBezTo>
                <a:cubicBezTo>
                  <a:pt x="60" y="10"/>
                  <a:pt x="60" y="10"/>
                  <a:pt x="60" y="10"/>
                </a:cubicBezTo>
                <a:cubicBezTo>
                  <a:pt x="60" y="10"/>
                  <a:pt x="60" y="10"/>
                  <a:pt x="60" y="10"/>
                </a:cubicBezTo>
                <a:cubicBezTo>
                  <a:pt x="59" y="10"/>
                  <a:pt x="58" y="10"/>
                  <a:pt x="56" y="10"/>
                </a:cubicBezTo>
                <a:cubicBezTo>
                  <a:pt x="54" y="10"/>
                  <a:pt x="53" y="11"/>
                  <a:pt x="52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1" y="11"/>
                  <a:pt x="50" y="11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8" y="12"/>
                  <a:pt x="48" y="13"/>
                  <a:pt x="48" y="13"/>
                </a:cubicBezTo>
                <a:cubicBezTo>
                  <a:pt x="48" y="13"/>
                  <a:pt x="48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6" y="15"/>
                  <a:pt x="46" y="15"/>
                  <a:pt x="46" y="15"/>
                </a:cubicBezTo>
                <a:cubicBezTo>
                  <a:pt x="45" y="15"/>
                  <a:pt x="44" y="16"/>
                  <a:pt x="44" y="16"/>
                </a:cubicBezTo>
                <a:cubicBezTo>
                  <a:pt x="43" y="16"/>
                  <a:pt x="43" y="17"/>
                  <a:pt x="43" y="18"/>
                </a:cubicBezTo>
                <a:lnTo>
                  <a:pt x="42" y="18"/>
                </a:lnTo>
                <a:close/>
                <a:moveTo>
                  <a:pt x="189" y="0"/>
                </a:moveTo>
                <a:cubicBezTo>
                  <a:pt x="189" y="1"/>
                  <a:pt x="189" y="2"/>
                  <a:pt x="189" y="3"/>
                </a:cubicBezTo>
                <a:cubicBezTo>
                  <a:pt x="189" y="4"/>
                  <a:pt x="189" y="5"/>
                  <a:pt x="189" y="6"/>
                </a:cubicBezTo>
                <a:cubicBezTo>
                  <a:pt x="189" y="7"/>
                  <a:pt x="189" y="8"/>
                  <a:pt x="189" y="9"/>
                </a:cubicBezTo>
                <a:cubicBezTo>
                  <a:pt x="189" y="10"/>
                  <a:pt x="189" y="11"/>
                  <a:pt x="189" y="12"/>
                </a:cubicBezTo>
                <a:cubicBezTo>
                  <a:pt x="189" y="39"/>
                  <a:pt x="189" y="39"/>
                  <a:pt x="189" y="39"/>
                </a:cubicBezTo>
                <a:cubicBezTo>
                  <a:pt x="214" y="39"/>
                  <a:pt x="214" y="39"/>
                  <a:pt x="214" y="39"/>
                </a:cubicBezTo>
                <a:cubicBezTo>
                  <a:pt x="216" y="39"/>
                  <a:pt x="218" y="39"/>
                  <a:pt x="221" y="39"/>
                </a:cubicBezTo>
                <a:cubicBezTo>
                  <a:pt x="223" y="39"/>
                  <a:pt x="226" y="39"/>
                  <a:pt x="228" y="39"/>
                </a:cubicBezTo>
                <a:cubicBezTo>
                  <a:pt x="228" y="50"/>
                  <a:pt x="228" y="50"/>
                  <a:pt x="228" y="50"/>
                </a:cubicBezTo>
                <a:cubicBezTo>
                  <a:pt x="221" y="50"/>
                  <a:pt x="215" y="50"/>
                  <a:pt x="208" y="50"/>
                </a:cubicBezTo>
                <a:cubicBezTo>
                  <a:pt x="201" y="50"/>
                  <a:pt x="195" y="50"/>
                  <a:pt x="189" y="50"/>
                </a:cubicBezTo>
                <a:cubicBezTo>
                  <a:pt x="189" y="89"/>
                  <a:pt x="189" y="89"/>
                  <a:pt x="189" y="89"/>
                </a:cubicBezTo>
                <a:cubicBezTo>
                  <a:pt x="177" y="89"/>
                  <a:pt x="177" y="89"/>
                  <a:pt x="177" y="89"/>
                </a:cubicBezTo>
                <a:cubicBezTo>
                  <a:pt x="177" y="50"/>
                  <a:pt x="177" y="50"/>
                  <a:pt x="177" y="50"/>
                </a:cubicBezTo>
                <a:cubicBezTo>
                  <a:pt x="139" y="50"/>
                  <a:pt x="139" y="50"/>
                  <a:pt x="139" y="50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77" y="39"/>
                  <a:pt x="177" y="39"/>
                  <a:pt x="177" y="39"/>
                </a:cubicBezTo>
                <a:cubicBezTo>
                  <a:pt x="177" y="0"/>
                  <a:pt x="177" y="0"/>
                  <a:pt x="177" y="0"/>
                </a:cubicBezTo>
                <a:lnTo>
                  <a:pt x="1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7623577" y="3321717"/>
            <a:ext cx="224773" cy="221515"/>
          </a:xfrm>
          <a:custGeom>
            <a:pathLst>
              <a:path extrusionOk="0" h="207" w="208">
                <a:moveTo>
                  <a:pt x="88" y="60"/>
                </a:moveTo>
                <a:cubicBezTo>
                  <a:pt x="83" y="62"/>
                  <a:pt x="79" y="64"/>
                  <a:pt x="74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1" y="15"/>
                  <a:pt x="2" y="12"/>
                </a:cubicBezTo>
                <a:cubicBezTo>
                  <a:pt x="3" y="10"/>
                  <a:pt x="5" y="8"/>
                  <a:pt x="7" y="6"/>
                </a:cubicBezTo>
                <a:cubicBezTo>
                  <a:pt x="8" y="4"/>
                  <a:pt x="11" y="2"/>
                  <a:pt x="13" y="1"/>
                </a:cubicBezTo>
                <a:cubicBezTo>
                  <a:pt x="16" y="0"/>
                  <a:pt x="18" y="0"/>
                  <a:pt x="2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1" y="0"/>
                  <a:pt x="193" y="0"/>
                  <a:pt x="196" y="1"/>
                </a:cubicBezTo>
                <a:cubicBezTo>
                  <a:pt x="198" y="2"/>
                  <a:pt x="200" y="4"/>
                  <a:pt x="202" y="6"/>
                </a:cubicBezTo>
                <a:cubicBezTo>
                  <a:pt x="204" y="8"/>
                  <a:pt x="206" y="10"/>
                  <a:pt x="207" y="12"/>
                </a:cubicBezTo>
                <a:cubicBezTo>
                  <a:pt x="208" y="15"/>
                  <a:pt x="208" y="17"/>
                  <a:pt x="208" y="20"/>
                </a:cubicBezTo>
                <a:cubicBezTo>
                  <a:pt x="208" y="68"/>
                  <a:pt x="208" y="68"/>
                  <a:pt x="208" y="68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130" y="64"/>
                  <a:pt x="126" y="62"/>
                  <a:pt x="121" y="60"/>
                </a:cubicBezTo>
                <a:cubicBezTo>
                  <a:pt x="116" y="58"/>
                  <a:pt x="110" y="57"/>
                  <a:pt x="104" y="57"/>
                </a:cubicBezTo>
                <a:cubicBezTo>
                  <a:pt x="99" y="57"/>
                  <a:pt x="93" y="58"/>
                  <a:pt x="88" y="60"/>
                </a:cubicBezTo>
                <a:close/>
                <a:moveTo>
                  <a:pt x="21" y="207"/>
                </a:moveTo>
                <a:cubicBezTo>
                  <a:pt x="18" y="207"/>
                  <a:pt x="16" y="207"/>
                  <a:pt x="13" y="206"/>
                </a:cubicBezTo>
                <a:cubicBezTo>
                  <a:pt x="11" y="205"/>
                  <a:pt x="8" y="203"/>
                  <a:pt x="7" y="201"/>
                </a:cubicBezTo>
                <a:cubicBezTo>
                  <a:pt x="5" y="200"/>
                  <a:pt x="3" y="197"/>
                  <a:pt x="2" y="195"/>
                </a:cubicBezTo>
                <a:cubicBezTo>
                  <a:pt x="1" y="192"/>
                  <a:pt x="0" y="190"/>
                  <a:pt x="0" y="187"/>
                </a:cubicBezTo>
                <a:cubicBezTo>
                  <a:pt x="0" y="85"/>
                  <a:pt x="0" y="85"/>
                  <a:pt x="0" y="85"/>
                </a:cubicBezTo>
                <a:cubicBezTo>
                  <a:pt x="62" y="85"/>
                  <a:pt x="62" y="85"/>
                  <a:pt x="62" y="85"/>
                </a:cubicBezTo>
                <a:cubicBezTo>
                  <a:pt x="59" y="91"/>
                  <a:pt x="58" y="97"/>
                  <a:pt x="58" y="104"/>
                </a:cubicBezTo>
                <a:cubicBezTo>
                  <a:pt x="58" y="110"/>
                  <a:pt x="59" y="116"/>
                  <a:pt x="61" y="122"/>
                </a:cubicBezTo>
                <a:cubicBezTo>
                  <a:pt x="64" y="127"/>
                  <a:pt x="67" y="132"/>
                  <a:pt x="71" y="137"/>
                </a:cubicBezTo>
                <a:cubicBezTo>
                  <a:pt x="76" y="141"/>
                  <a:pt x="81" y="144"/>
                  <a:pt x="86" y="147"/>
                </a:cubicBezTo>
                <a:cubicBezTo>
                  <a:pt x="92" y="149"/>
                  <a:pt x="98" y="150"/>
                  <a:pt x="104" y="150"/>
                </a:cubicBezTo>
                <a:cubicBezTo>
                  <a:pt x="111" y="150"/>
                  <a:pt x="117" y="149"/>
                  <a:pt x="123" y="147"/>
                </a:cubicBezTo>
                <a:cubicBezTo>
                  <a:pt x="128" y="144"/>
                  <a:pt x="133" y="141"/>
                  <a:pt x="138" y="137"/>
                </a:cubicBezTo>
                <a:cubicBezTo>
                  <a:pt x="142" y="132"/>
                  <a:pt x="145" y="127"/>
                  <a:pt x="148" y="122"/>
                </a:cubicBezTo>
                <a:cubicBezTo>
                  <a:pt x="150" y="116"/>
                  <a:pt x="151" y="110"/>
                  <a:pt x="151" y="104"/>
                </a:cubicBezTo>
                <a:cubicBezTo>
                  <a:pt x="151" y="97"/>
                  <a:pt x="150" y="91"/>
                  <a:pt x="147" y="85"/>
                </a:cubicBezTo>
                <a:cubicBezTo>
                  <a:pt x="208" y="85"/>
                  <a:pt x="208" y="85"/>
                  <a:pt x="208" y="85"/>
                </a:cubicBezTo>
                <a:cubicBezTo>
                  <a:pt x="208" y="187"/>
                  <a:pt x="208" y="187"/>
                  <a:pt x="208" y="187"/>
                </a:cubicBezTo>
                <a:cubicBezTo>
                  <a:pt x="208" y="190"/>
                  <a:pt x="208" y="192"/>
                  <a:pt x="207" y="195"/>
                </a:cubicBezTo>
                <a:cubicBezTo>
                  <a:pt x="206" y="197"/>
                  <a:pt x="204" y="200"/>
                  <a:pt x="202" y="201"/>
                </a:cubicBezTo>
                <a:cubicBezTo>
                  <a:pt x="200" y="203"/>
                  <a:pt x="198" y="205"/>
                  <a:pt x="196" y="206"/>
                </a:cubicBezTo>
                <a:cubicBezTo>
                  <a:pt x="193" y="207"/>
                  <a:pt x="191" y="207"/>
                  <a:pt x="188" y="207"/>
                </a:cubicBezTo>
                <a:lnTo>
                  <a:pt x="21" y="207"/>
                </a:lnTo>
                <a:close/>
                <a:moveTo>
                  <a:pt x="128" y="114"/>
                </a:moveTo>
                <a:cubicBezTo>
                  <a:pt x="127" y="117"/>
                  <a:pt x="125" y="120"/>
                  <a:pt x="123" y="122"/>
                </a:cubicBezTo>
                <a:cubicBezTo>
                  <a:pt x="120" y="124"/>
                  <a:pt x="118" y="126"/>
                  <a:pt x="115" y="127"/>
                </a:cubicBezTo>
                <a:cubicBezTo>
                  <a:pt x="111" y="129"/>
                  <a:pt x="108" y="129"/>
                  <a:pt x="104" y="129"/>
                </a:cubicBezTo>
                <a:cubicBezTo>
                  <a:pt x="101" y="129"/>
                  <a:pt x="98" y="129"/>
                  <a:pt x="94" y="127"/>
                </a:cubicBezTo>
                <a:cubicBezTo>
                  <a:pt x="91" y="126"/>
                  <a:pt x="88" y="124"/>
                  <a:pt x="86" y="122"/>
                </a:cubicBezTo>
                <a:cubicBezTo>
                  <a:pt x="84" y="120"/>
                  <a:pt x="82" y="117"/>
                  <a:pt x="80" y="114"/>
                </a:cubicBezTo>
                <a:cubicBezTo>
                  <a:pt x="79" y="110"/>
                  <a:pt x="78" y="107"/>
                  <a:pt x="78" y="104"/>
                </a:cubicBezTo>
                <a:cubicBezTo>
                  <a:pt x="78" y="100"/>
                  <a:pt x="79" y="97"/>
                  <a:pt x="80" y="93"/>
                </a:cubicBezTo>
                <a:cubicBezTo>
                  <a:pt x="82" y="90"/>
                  <a:pt x="84" y="87"/>
                  <a:pt x="86" y="85"/>
                </a:cubicBezTo>
                <a:cubicBezTo>
                  <a:pt x="88" y="83"/>
                  <a:pt x="91" y="81"/>
                  <a:pt x="94" y="80"/>
                </a:cubicBezTo>
                <a:cubicBezTo>
                  <a:pt x="98" y="78"/>
                  <a:pt x="101" y="78"/>
                  <a:pt x="104" y="78"/>
                </a:cubicBezTo>
                <a:cubicBezTo>
                  <a:pt x="108" y="78"/>
                  <a:pt x="111" y="78"/>
                  <a:pt x="115" y="80"/>
                </a:cubicBezTo>
                <a:cubicBezTo>
                  <a:pt x="118" y="81"/>
                  <a:pt x="120" y="83"/>
                  <a:pt x="123" y="85"/>
                </a:cubicBezTo>
                <a:cubicBezTo>
                  <a:pt x="125" y="87"/>
                  <a:pt x="127" y="90"/>
                  <a:pt x="128" y="93"/>
                </a:cubicBezTo>
                <a:cubicBezTo>
                  <a:pt x="130" y="97"/>
                  <a:pt x="130" y="100"/>
                  <a:pt x="130" y="104"/>
                </a:cubicBezTo>
                <a:cubicBezTo>
                  <a:pt x="130" y="107"/>
                  <a:pt x="130" y="110"/>
                  <a:pt x="128" y="114"/>
                </a:cubicBezTo>
                <a:close/>
                <a:moveTo>
                  <a:pt x="158" y="50"/>
                </a:moveTo>
                <a:cubicBezTo>
                  <a:pt x="158" y="51"/>
                  <a:pt x="159" y="51"/>
                  <a:pt x="160" y="51"/>
                </a:cubicBezTo>
                <a:cubicBezTo>
                  <a:pt x="188" y="51"/>
                  <a:pt x="188" y="51"/>
                  <a:pt x="188" y="51"/>
                </a:cubicBezTo>
                <a:cubicBezTo>
                  <a:pt x="189" y="51"/>
                  <a:pt x="189" y="51"/>
                  <a:pt x="190" y="50"/>
                </a:cubicBezTo>
                <a:cubicBezTo>
                  <a:pt x="191" y="50"/>
                  <a:pt x="191" y="49"/>
                  <a:pt x="191" y="48"/>
                </a:cubicBezTo>
                <a:cubicBezTo>
                  <a:pt x="191" y="20"/>
                  <a:pt x="191" y="20"/>
                  <a:pt x="191" y="20"/>
                </a:cubicBezTo>
                <a:cubicBezTo>
                  <a:pt x="191" y="19"/>
                  <a:pt x="191" y="19"/>
                  <a:pt x="190" y="18"/>
                </a:cubicBezTo>
                <a:cubicBezTo>
                  <a:pt x="189" y="17"/>
                  <a:pt x="189" y="17"/>
                  <a:pt x="188" y="17"/>
                </a:cubicBezTo>
                <a:cubicBezTo>
                  <a:pt x="160" y="17"/>
                  <a:pt x="160" y="17"/>
                  <a:pt x="160" y="17"/>
                </a:cubicBezTo>
                <a:cubicBezTo>
                  <a:pt x="159" y="17"/>
                  <a:pt x="158" y="17"/>
                  <a:pt x="158" y="18"/>
                </a:cubicBezTo>
                <a:cubicBezTo>
                  <a:pt x="157" y="19"/>
                  <a:pt x="157" y="19"/>
                  <a:pt x="157" y="20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57" y="49"/>
                  <a:pt x="157" y="50"/>
                  <a:pt x="158" y="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8007971" y="3396642"/>
            <a:ext cx="223145" cy="71667"/>
          </a:xfrm>
          <a:custGeom>
            <a:pathLst>
              <a:path extrusionOk="0" h="67" w="208">
                <a:moveTo>
                  <a:pt x="21" y="1"/>
                </a:moveTo>
                <a:cubicBezTo>
                  <a:pt x="23" y="1"/>
                  <a:pt x="25" y="1"/>
                  <a:pt x="27" y="1"/>
                </a:cubicBezTo>
                <a:cubicBezTo>
                  <a:pt x="29" y="1"/>
                  <a:pt x="31" y="1"/>
                  <a:pt x="32" y="2"/>
                </a:cubicBezTo>
                <a:cubicBezTo>
                  <a:pt x="33" y="3"/>
                  <a:pt x="33" y="3"/>
                  <a:pt x="34" y="4"/>
                </a:cubicBezTo>
                <a:cubicBezTo>
                  <a:pt x="34" y="5"/>
                  <a:pt x="35" y="6"/>
                  <a:pt x="35" y="7"/>
                </a:cubicBezTo>
                <a:cubicBezTo>
                  <a:pt x="35" y="8"/>
                  <a:pt x="35" y="9"/>
                  <a:pt x="36" y="10"/>
                </a:cubicBezTo>
                <a:cubicBezTo>
                  <a:pt x="36" y="11"/>
                  <a:pt x="36" y="12"/>
                  <a:pt x="36" y="13"/>
                </a:cubicBezTo>
                <a:cubicBezTo>
                  <a:pt x="37" y="19"/>
                  <a:pt x="38" y="24"/>
                  <a:pt x="39" y="29"/>
                </a:cubicBezTo>
                <a:cubicBezTo>
                  <a:pt x="40" y="34"/>
                  <a:pt x="41" y="40"/>
                  <a:pt x="42" y="45"/>
                </a:cubicBezTo>
                <a:cubicBezTo>
                  <a:pt x="42" y="45"/>
                  <a:pt x="42" y="45"/>
                  <a:pt x="42" y="45"/>
                </a:cubicBezTo>
                <a:cubicBezTo>
                  <a:pt x="45" y="38"/>
                  <a:pt x="48" y="30"/>
                  <a:pt x="51" y="23"/>
                </a:cubicBezTo>
                <a:cubicBezTo>
                  <a:pt x="53" y="16"/>
                  <a:pt x="56" y="8"/>
                  <a:pt x="59" y="1"/>
                </a:cubicBezTo>
                <a:cubicBezTo>
                  <a:pt x="77" y="1"/>
                  <a:pt x="77" y="1"/>
                  <a:pt x="77" y="1"/>
                </a:cubicBezTo>
                <a:cubicBezTo>
                  <a:pt x="77" y="1"/>
                  <a:pt x="77" y="1"/>
                  <a:pt x="77" y="1"/>
                </a:cubicBezTo>
                <a:cubicBezTo>
                  <a:pt x="72" y="12"/>
                  <a:pt x="68" y="23"/>
                  <a:pt x="64" y="34"/>
                </a:cubicBezTo>
                <a:cubicBezTo>
                  <a:pt x="59" y="44"/>
                  <a:pt x="55" y="55"/>
                  <a:pt x="50" y="66"/>
                </a:cubicBezTo>
                <a:cubicBezTo>
                  <a:pt x="47" y="66"/>
                  <a:pt x="44" y="66"/>
                  <a:pt x="41" y="66"/>
                </a:cubicBezTo>
                <a:cubicBezTo>
                  <a:pt x="38" y="66"/>
                  <a:pt x="35" y="66"/>
                  <a:pt x="32" y="66"/>
                </a:cubicBezTo>
                <a:cubicBezTo>
                  <a:pt x="30" y="57"/>
                  <a:pt x="27" y="47"/>
                  <a:pt x="25" y="38"/>
                </a:cubicBezTo>
                <a:cubicBezTo>
                  <a:pt x="22" y="28"/>
                  <a:pt x="20" y="19"/>
                  <a:pt x="17" y="9"/>
                </a:cubicBezTo>
                <a:cubicBezTo>
                  <a:pt x="17" y="9"/>
                  <a:pt x="16" y="9"/>
                  <a:pt x="15" y="8"/>
                </a:cubicBezTo>
                <a:cubicBezTo>
                  <a:pt x="15" y="8"/>
                  <a:pt x="14" y="8"/>
                  <a:pt x="13" y="7"/>
                </a:cubicBezTo>
                <a:cubicBezTo>
                  <a:pt x="12" y="7"/>
                  <a:pt x="10" y="6"/>
                  <a:pt x="9" y="5"/>
                </a:cubicBezTo>
                <a:cubicBezTo>
                  <a:pt x="7" y="5"/>
                  <a:pt x="6" y="4"/>
                  <a:pt x="5" y="4"/>
                </a:cubicBezTo>
                <a:cubicBezTo>
                  <a:pt x="4" y="4"/>
                  <a:pt x="4" y="3"/>
                  <a:pt x="3" y="3"/>
                </a:cubicBezTo>
                <a:cubicBezTo>
                  <a:pt x="3" y="3"/>
                  <a:pt x="2" y="3"/>
                  <a:pt x="2" y="3"/>
                </a:cubicBezTo>
                <a:cubicBezTo>
                  <a:pt x="1" y="3"/>
                  <a:pt x="1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lnTo>
                  <a:pt x="21" y="1"/>
                </a:lnTo>
                <a:close/>
                <a:moveTo>
                  <a:pt x="95" y="33"/>
                </a:moveTo>
                <a:cubicBezTo>
                  <a:pt x="93" y="44"/>
                  <a:pt x="92" y="55"/>
                  <a:pt x="90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5" y="55"/>
                  <a:pt x="77" y="44"/>
                  <a:pt x="78" y="33"/>
                </a:cubicBezTo>
                <a:cubicBezTo>
                  <a:pt x="80" y="23"/>
                  <a:pt x="82" y="12"/>
                  <a:pt x="84" y="1"/>
                </a:cubicBezTo>
                <a:cubicBezTo>
                  <a:pt x="100" y="1"/>
                  <a:pt x="100" y="1"/>
                  <a:pt x="100" y="1"/>
                </a:cubicBezTo>
                <a:cubicBezTo>
                  <a:pt x="99" y="12"/>
                  <a:pt x="97" y="23"/>
                  <a:pt x="95" y="33"/>
                </a:cubicBezTo>
                <a:close/>
                <a:moveTo>
                  <a:pt x="143" y="0"/>
                </a:moveTo>
                <a:cubicBezTo>
                  <a:pt x="146" y="1"/>
                  <a:pt x="149" y="1"/>
                  <a:pt x="151" y="3"/>
                </a:cubicBezTo>
                <a:cubicBezTo>
                  <a:pt x="151" y="5"/>
                  <a:pt x="150" y="7"/>
                  <a:pt x="150" y="10"/>
                </a:cubicBezTo>
                <a:cubicBezTo>
                  <a:pt x="150" y="12"/>
                  <a:pt x="149" y="14"/>
                  <a:pt x="149" y="17"/>
                </a:cubicBezTo>
                <a:cubicBezTo>
                  <a:pt x="148" y="16"/>
                  <a:pt x="147" y="16"/>
                  <a:pt x="147" y="16"/>
                </a:cubicBezTo>
                <a:cubicBezTo>
                  <a:pt x="146" y="16"/>
                  <a:pt x="145" y="15"/>
                  <a:pt x="144" y="15"/>
                </a:cubicBezTo>
                <a:cubicBezTo>
                  <a:pt x="143" y="15"/>
                  <a:pt x="142" y="14"/>
                  <a:pt x="140" y="14"/>
                </a:cubicBezTo>
                <a:cubicBezTo>
                  <a:pt x="138" y="14"/>
                  <a:pt x="136" y="13"/>
                  <a:pt x="134" y="13"/>
                </a:cubicBezTo>
                <a:cubicBezTo>
                  <a:pt x="133" y="14"/>
                  <a:pt x="131" y="14"/>
                  <a:pt x="130" y="14"/>
                </a:cubicBezTo>
                <a:cubicBezTo>
                  <a:pt x="128" y="15"/>
                  <a:pt x="127" y="15"/>
                  <a:pt x="126" y="16"/>
                </a:cubicBezTo>
                <a:cubicBezTo>
                  <a:pt x="126" y="17"/>
                  <a:pt x="125" y="17"/>
                  <a:pt x="125" y="18"/>
                </a:cubicBezTo>
                <a:cubicBezTo>
                  <a:pt x="125" y="18"/>
                  <a:pt x="125" y="19"/>
                  <a:pt x="125" y="20"/>
                </a:cubicBezTo>
                <a:cubicBezTo>
                  <a:pt x="125" y="21"/>
                  <a:pt x="126" y="22"/>
                  <a:pt x="127" y="22"/>
                </a:cubicBezTo>
                <a:cubicBezTo>
                  <a:pt x="127" y="23"/>
                  <a:pt x="128" y="24"/>
                  <a:pt x="129" y="24"/>
                </a:cubicBezTo>
                <a:cubicBezTo>
                  <a:pt x="130" y="25"/>
                  <a:pt x="131" y="25"/>
                  <a:pt x="132" y="26"/>
                </a:cubicBezTo>
                <a:cubicBezTo>
                  <a:pt x="133" y="26"/>
                  <a:pt x="134" y="27"/>
                  <a:pt x="135" y="27"/>
                </a:cubicBezTo>
                <a:cubicBezTo>
                  <a:pt x="137" y="28"/>
                  <a:pt x="138" y="29"/>
                  <a:pt x="140" y="31"/>
                </a:cubicBezTo>
                <a:cubicBezTo>
                  <a:pt x="142" y="32"/>
                  <a:pt x="144" y="33"/>
                  <a:pt x="145" y="35"/>
                </a:cubicBezTo>
                <a:cubicBezTo>
                  <a:pt x="147" y="37"/>
                  <a:pt x="148" y="39"/>
                  <a:pt x="148" y="42"/>
                </a:cubicBezTo>
                <a:cubicBezTo>
                  <a:pt x="149" y="44"/>
                  <a:pt x="149" y="47"/>
                  <a:pt x="148" y="50"/>
                </a:cubicBezTo>
                <a:cubicBezTo>
                  <a:pt x="147" y="52"/>
                  <a:pt x="146" y="54"/>
                  <a:pt x="145" y="56"/>
                </a:cubicBezTo>
                <a:cubicBezTo>
                  <a:pt x="144" y="58"/>
                  <a:pt x="142" y="60"/>
                  <a:pt x="139" y="62"/>
                </a:cubicBezTo>
                <a:cubicBezTo>
                  <a:pt x="137" y="63"/>
                  <a:pt x="134" y="65"/>
                  <a:pt x="131" y="66"/>
                </a:cubicBezTo>
                <a:cubicBezTo>
                  <a:pt x="128" y="66"/>
                  <a:pt x="125" y="67"/>
                  <a:pt x="121" y="67"/>
                </a:cubicBezTo>
                <a:cubicBezTo>
                  <a:pt x="118" y="67"/>
                  <a:pt x="114" y="67"/>
                  <a:pt x="111" y="66"/>
                </a:cubicBezTo>
                <a:cubicBezTo>
                  <a:pt x="110" y="66"/>
                  <a:pt x="109" y="66"/>
                  <a:pt x="108" y="66"/>
                </a:cubicBezTo>
                <a:cubicBezTo>
                  <a:pt x="107" y="66"/>
                  <a:pt x="106" y="66"/>
                  <a:pt x="105" y="65"/>
                </a:cubicBezTo>
                <a:cubicBezTo>
                  <a:pt x="104" y="65"/>
                  <a:pt x="103" y="65"/>
                  <a:pt x="102" y="64"/>
                </a:cubicBezTo>
                <a:cubicBezTo>
                  <a:pt x="101" y="64"/>
                  <a:pt x="100" y="64"/>
                  <a:pt x="100" y="63"/>
                </a:cubicBezTo>
                <a:cubicBezTo>
                  <a:pt x="101" y="61"/>
                  <a:pt x="101" y="59"/>
                  <a:pt x="102" y="56"/>
                </a:cubicBezTo>
                <a:cubicBezTo>
                  <a:pt x="102" y="54"/>
                  <a:pt x="102" y="51"/>
                  <a:pt x="103" y="49"/>
                </a:cubicBezTo>
                <a:cubicBezTo>
                  <a:pt x="104" y="49"/>
                  <a:pt x="104" y="50"/>
                  <a:pt x="105" y="50"/>
                </a:cubicBezTo>
                <a:cubicBezTo>
                  <a:pt x="106" y="50"/>
                  <a:pt x="107" y="51"/>
                  <a:pt x="107" y="51"/>
                </a:cubicBezTo>
                <a:cubicBezTo>
                  <a:pt x="109" y="52"/>
                  <a:pt x="110" y="52"/>
                  <a:pt x="112" y="52"/>
                </a:cubicBezTo>
                <a:cubicBezTo>
                  <a:pt x="114" y="53"/>
                  <a:pt x="116" y="53"/>
                  <a:pt x="118" y="53"/>
                </a:cubicBezTo>
                <a:cubicBezTo>
                  <a:pt x="120" y="53"/>
                  <a:pt x="121" y="53"/>
                  <a:pt x="123" y="53"/>
                </a:cubicBezTo>
                <a:cubicBezTo>
                  <a:pt x="125" y="53"/>
                  <a:pt x="127" y="52"/>
                  <a:pt x="128" y="52"/>
                </a:cubicBezTo>
                <a:cubicBezTo>
                  <a:pt x="129" y="51"/>
                  <a:pt x="129" y="51"/>
                  <a:pt x="130" y="50"/>
                </a:cubicBezTo>
                <a:cubicBezTo>
                  <a:pt x="131" y="49"/>
                  <a:pt x="131" y="48"/>
                  <a:pt x="131" y="47"/>
                </a:cubicBezTo>
                <a:cubicBezTo>
                  <a:pt x="131" y="45"/>
                  <a:pt x="130" y="43"/>
                  <a:pt x="128" y="43"/>
                </a:cubicBezTo>
                <a:cubicBezTo>
                  <a:pt x="127" y="42"/>
                  <a:pt x="126" y="41"/>
                  <a:pt x="124" y="40"/>
                </a:cubicBezTo>
                <a:cubicBezTo>
                  <a:pt x="122" y="39"/>
                  <a:pt x="120" y="38"/>
                  <a:pt x="117" y="36"/>
                </a:cubicBezTo>
                <a:cubicBezTo>
                  <a:pt x="115" y="35"/>
                  <a:pt x="113" y="33"/>
                  <a:pt x="111" y="31"/>
                </a:cubicBezTo>
                <a:cubicBezTo>
                  <a:pt x="110" y="31"/>
                  <a:pt x="110" y="30"/>
                  <a:pt x="109" y="29"/>
                </a:cubicBezTo>
                <a:cubicBezTo>
                  <a:pt x="109" y="28"/>
                  <a:pt x="108" y="27"/>
                  <a:pt x="108" y="26"/>
                </a:cubicBezTo>
                <a:cubicBezTo>
                  <a:pt x="107" y="23"/>
                  <a:pt x="107" y="20"/>
                  <a:pt x="107" y="18"/>
                </a:cubicBezTo>
                <a:cubicBezTo>
                  <a:pt x="108" y="15"/>
                  <a:pt x="109" y="13"/>
                  <a:pt x="110" y="11"/>
                </a:cubicBezTo>
                <a:cubicBezTo>
                  <a:pt x="112" y="9"/>
                  <a:pt x="114" y="7"/>
                  <a:pt x="116" y="6"/>
                </a:cubicBezTo>
                <a:cubicBezTo>
                  <a:pt x="118" y="4"/>
                  <a:pt x="119" y="3"/>
                  <a:pt x="121" y="2"/>
                </a:cubicBezTo>
                <a:cubicBezTo>
                  <a:pt x="123" y="2"/>
                  <a:pt x="124" y="1"/>
                  <a:pt x="125" y="1"/>
                </a:cubicBezTo>
                <a:cubicBezTo>
                  <a:pt x="127" y="1"/>
                  <a:pt x="128" y="0"/>
                  <a:pt x="130" y="0"/>
                </a:cubicBezTo>
                <a:cubicBezTo>
                  <a:pt x="130" y="0"/>
                  <a:pt x="131" y="0"/>
                  <a:pt x="132" y="0"/>
                </a:cubicBezTo>
                <a:cubicBezTo>
                  <a:pt x="132" y="0"/>
                  <a:pt x="133" y="0"/>
                  <a:pt x="133" y="0"/>
                </a:cubicBezTo>
                <a:cubicBezTo>
                  <a:pt x="137" y="0"/>
                  <a:pt x="140" y="0"/>
                  <a:pt x="143" y="0"/>
                </a:cubicBezTo>
                <a:close/>
                <a:moveTo>
                  <a:pt x="203" y="66"/>
                </a:moveTo>
                <a:cubicBezTo>
                  <a:pt x="201" y="66"/>
                  <a:pt x="200" y="66"/>
                  <a:pt x="198" y="66"/>
                </a:cubicBezTo>
                <a:cubicBezTo>
                  <a:pt x="197" y="66"/>
                  <a:pt x="196" y="66"/>
                  <a:pt x="195" y="66"/>
                </a:cubicBezTo>
                <a:cubicBezTo>
                  <a:pt x="194" y="66"/>
                  <a:pt x="193" y="66"/>
                  <a:pt x="192" y="66"/>
                </a:cubicBezTo>
                <a:cubicBezTo>
                  <a:pt x="192" y="64"/>
                  <a:pt x="191" y="63"/>
                  <a:pt x="191" y="61"/>
                </a:cubicBezTo>
                <a:cubicBezTo>
                  <a:pt x="191" y="60"/>
                  <a:pt x="190" y="58"/>
                  <a:pt x="190" y="56"/>
                </a:cubicBezTo>
                <a:cubicBezTo>
                  <a:pt x="169" y="56"/>
                  <a:pt x="169" y="56"/>
                  <a:pt x="169" y="56"/>
                </a:cubicBezTo>
                <a:cubicBezTo>
                  <a:pt x="168" y="58"/>
                  <a:pt x="167" y="60"/>
                  <a:pt x="167" y="61"/>
                </a:cubicBezTo>
                <a:cubicBezTo>
                  <a:pt x="166" y="63"/>
                  <a:pt x="166" y="65"/>
                  <a:pt x="165" y="66"/>
                </a:cubicBezTo>
                <a:cubicBezTo>
                  <a:pt x="147" y="66"/>
                  <a:pt x="147" y="66"/>
                  <a:pt x="147" y="66"/>
                </a:cubicBezTo>
                <a:cubicBezTo>
                  <a:pt x="151" y="58"/>
                  <a:pt x="154" y="50"/>
                  <a:pt x="157" y="43"/>
                </a:cubicBezTo>
                <a:cubicBezTo>
                  <a:pt x="160" y="35"/>
                  <a:pt x="164" y="27"/>
                  <a:pt x="167" y="19"/>
                </a:cubicBezTo>
                <a:cubicBezTo>
                  <a:pt x="168" y="18"/>
                  <a:pt x="168" y="16"/>
                  <a:pt x="169" y="15"/>
                </a:cubicBezTo>
                <a:cubicBezTo>
                  <a:pt x="169" y="13"/>
                  <a:pt x="170" y="11"/>
                  <a:pt x="171" y="10"/>
                </a:cubicBezTo>
                <a:cubicBezTo>
                  <a:pt x="171" y="8"/>
                  <a:pt x="172" y="6"/>
                  <a:pt x="173" y="5"/>
                </a:cubicBezTo>
                <a:cubicBezTo>
                  <a:pt x="174" y="4"/>
                  <a:pt x="175" y="3"/>
                  <a:pt x="176" y="2"/>
                </a:cubicBezTo>
                <a:cubicBezTo>
                  <a:pt x="176" y="2"/>
                  <a:pt x="178" y="1"/>
                  <a:pt x="179" y="1"/>
                </a:cubicBezTo>
                <a:cubicBezTo>
                  <a:pt x="181" y="1"/>
                  <a:pt x="182" y="1"/>
                  <a:pt x="184" y="1"/>
                </a:cubicBezTo>
                <a:cubicBezTo>
                  <a:pt x="186" y="1"/>
                  <a:pt x="188" y="1"/>
                  <a:pt x="189" y="1"/>
                </a:cubicBezTo>
                <a:cubicBezTo>
                  <a:pt x="191" y="1"/>
                  <a:pt x="193" y="1"/>
                  <a:pt x="194" y="1"/>
                </a:cubicBezTo>
                <a:cubicBezTo>
                  <a:pt x="208" y="66"/>
                  <a:pt x="208" y="66"/>
                  <a:pt x="208" y="66"/>
                </a:cubicBezTo>
                <a:cubicBezTo>
                  <a:pt x="206" y="66"/>
                  <a:pt x="205" y="66"/>
                  <a:pt x="203" y="66"/>
                </a:cubicBezTo>
                <a:close/>
                <a:moveTo>
                  <a:pt x="185" y="31"/>
                </a:moveTo>
                <a:cubicBezTo>
                  <a:pt x="184" y="27"/>
                  <a:pt x="183" y="23"/>
                  <a:pt x="182" y="19"/>
                </a:cubicBezTo>
                <a:cubicBezTo>
                  <a:pt x="173" y="43"/>
                  <a:pt x="173" y="43"/>
                  <a:pt x="173" y="43"/>
                </a:cubicBezTo>
                <a:cubicBezTo>
                  <a:pt x="187" y="43"/>
                  <a:pt x="187" y="43"/>
                  <a:pt x="187" y="43"/>
                </a:cubicBezTo>
                <a:cubicBezTo>
                  <a:pt x="186" y="39"/>
                  <a:pt x="186" y="35"/>
                  <a:pt x="185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Shape 536"/>
          <p:cNvGrpSpPr/>
          <p:nvPr/>
        </p:nvGrpSpPr>
        <p:grpSpPr>
          <a:xfrm>
            <a:off x="6802979" y="3337881"/>
            <a:ext cx="348824" cy="348824"/>
            <a:chOff x="4775200" y="3587750"/>
            <a:chExt cx="406400" cy="406400"/>
          </a:xfrm>
        </p:grpSpPr>
        <p:sp>
          <p:nvSpPr>
            <p:cNvPr id="537" name="Shape 537"/>
            <p:cNvSpPr/>
            <p:nvPr/>
          </p:nvSpPr>
          <p:spPr>
            <a:xfrm>
              <a:off x="4775200" y="3587750"/>
              <a:ext cx="406400" cy="406400"/>
            </a:xfrm>
            <a:custGeom>
              <a:pathLst>
                <a:path extrusionOk="0" h="256" w="256">
                  <a:moveTo>
                    <a:pt x="176" y="10"/>
                  </a:moveTo>
                  <a:lnTo>
                    <a:pt x="176" y="10"/>
                  </a:lnTo>
                  <a:lnTo>
                    <a:pt x="164" y="4"/>
                  </a:lnTo>
                  <a:lnTo>
                    <a:pt x="150" y="2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78" y="10"/>
                  </a:lnTo>
                  <a:lnTo>
                    <a:pt x="56" y="22"/>
                  </a:lnTo>
                  <a:lnTo>
                    <a:pt x="46" y="30"/>
                  </a:lnTo>
                  <a:lnTo>
                    <a:pt x="38" y="38"/>
                  </a:lnTo>
                  <a:lnTo>
                    <a:pt x="28" y="48"/>
                  </a:lnTo>
                  <a:lnTo>
                    <a:pt x="22" y="58"/>
                  </a:lnTo>
                  <a:lnTo>
                    <a:pt x="14" y="68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4" y="92"/>
                  </a:lnTo>
                  <a:lnTo>
                    <a:pt x="2" y="106"/>
                  </a:lnTo>
                  <a:lnTo>
                    <a:pt x="0" y="118"/>
                  </a:lnTo>
                  <a:lnTo>
                    <a:pt x="0" y="130"/>
                  </a:lnTo>
                  <a:lnTo>
                    <a:pt x="0" y="142"/>
                  </a:lnTo>
                  <a:lnTo>
                    <a:pt x="2" y="156"/>
                  </a:lnTo>
                  <a:lnTo>
                    <a:pt x="10" y="178"/>
                  </a:lnTo>
                  <a:lnTo>
                    <a:pt x="22" y="200"/>
                  </a:lnTo>
                  <a:lnTo>
                    <a:pt x="30" y="210"/>
                  </a:lnTo>
                  <a:lnTo>
                    <a:pt x="38" y="220"/>
                  </a:lnTo>
                  <a:lnTo>
                    <a:pt x="48" y="228"/>
                  </a:lnTo>
                  <a:lnTo>
                    <a:pt x="58" y="234"/>
                  </a:lnTo>
                  <a:lnTo>
                    <a:pt x="68" y="242"/>
                  </a:lnTo>
                  <a:lnTo>
                    <a:pt x="80" y="246"/>
                  </a:lnTo>
                  <a:lnTo>
                    <a:pt x="80" y="246"/>
                  </a:lnTo>
                  <a:lnTo>
                    <a:pt x="92" y="252"/>
                  </a:lnTo>
                  <a:lnTo>
                    <a:pt x="106" y="254"/>
                  </a:lnTo>
                  <a:lnTo>
                    <a:pt x="118" y="256"/>
                  </a:lnTo>
                  <a:lnTo>
                    <a:pt x="130" y="256"/>
                  </a:lnTo>
                  <a:lnTo>
                    <a:pt x="142" y="256"/>
                  </a:lnTo>
                  <a:lnTo>
                    <a:pt x="156" y="254"/>
                  </a:lnTo>
                  <a:lnTo>
                    <a:pt x="178" y="246"/>
                  </a:lnTo>
                  <a:lnTo>
                    <a:pt x="200" y="234"/>
                  </a:lnTo>
                  <a:lnTo>
                    <a:pt x="210" y="226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4" y="198"/>
                  </a:lnTo>
                  <a:lnTo>
                    <a:pt x="242" y="188"/>
                  </a:lnTo>
                  <a:lnTo>
                    <a:pt x="246" y="176"/>
                  </a:lnTo>
                  <a:lnTo>
                    <a:pt x="246" y="176"/>
                  </a:lnTo>
                  <a:lnTo>
                    <a:pt x="252" y="164"/>
                  </a:lnTo>
                  <a:lnTo>
                    <a:pt x="254" y="150"/>
                  </a:lnTo>
                  <a:lnTo>
                    <a:pt x="256" y="138"/>
                  </a:lnTo>
                  <a:lnTo>
                    <a:pt x="256" y="126"/>
                  </a:lnTo>
                  <a:lnTo>
                    <a:pt x="256" y="114"/>
                  </a:lnTo>
                  <a:lnTo>
                    <a:pt x="254" y="102"/>
                  </a:lnTo>
                  <a:lnTo>
                    <a:pt x="246" y="78"/>
                  </a:lnTo>
                  <a:lnTo>
                    <a:pt x="234" y="56"/>
                  </a:lnTo>
                  <a:lnTo>
                    <a:pt x="226" y="46"/>
                  </a:lnTo>
                  <a:lnTo>
                    <a:pt x="218" y="38"/>
                  </a:lnTo>
                  <a:lnTo>
                    <a:pt x="208" y="28"/>
                  </a:lnTo>
                  <a:lnTo>
                    <a:pt x="198" y="22"/>
                  </a:lnTo>
                  <a:lnTo>
                    <a:pt x="188" y="14"/>
                  </a:lnTo>
                  <a:lnTo>
                    <a:pt x="176" y="10"/>
                  </a:lnTo>
                  <a:close/>
                  <a:moveTo>
                    <a:pt x="86" y="232"/>
                  </a:moveTo>
                  <a:lnTo>
                    <a:pt x="86" y="232"/>
                  </a:lnTo>
                  <a:lnTo>
                    <a:pt x="66" y="222"/>
                  </a:lnTo>
                  <a:lnTo>
                    <a:pt x="50" y="208"/>
                  </a:lnTo>
                  <a:lnTo>
                    <a:pt x="36" y="190"/>
                  </a:lnTo>
                  <a:lnTo>
                    <a:pt x="26" y="172"/>
                  </a:lnTo>
                  <a:lnTo>
                    <a:pt x="18" y="152"/>
                  </a:lnTo>
                  <a:lnTo>
                    <a:pt x="16" y="130"/>
                  </a:lnTo>
                  <a:lnTo>
                    <a:pt x="18" y="108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34" y="66"/>
                  </a:lnTo>
                  <a:lnTo>
                    <a:pt x="48" y="50"/>
                  </a:lnTo>
                  <a:lnTo>
                    <a:pt x="66" y="36"/>
                  </a:lnTo>
                  <a:lnTo>
                    <a:pt x="84" y="26"/>
                  </a:lnTo>
                  <a:lnTo>
                    <a:pt x="104" y="18"/>
                  </a:lnTo>
                  <a:lnTo>
                    <a:pt x="126" y="16"/>
                  </a:lnTo>
                  <a:lnTo>
                    <a:pt x="148" y="18"/>
                  </a:lnTo>
                  <a:lnTo>
                    <a:pt x="170" y="24"/>
                  </a:lnTo>
                  <a:lnTo>
                    <a:pt x="170" y="24"/>
                  </a:lnTo>
                  <a:lnTo>
                    <a:pt x="190" y="34"/>
                  </a:lnTo>
                  <a:lnTo>
                    <a:pt x="206" y="48"/>
                  </a:lnTo>
                  <a:lnTo>
                    <a:pt x="220" y="66"/>
                  </a:lnTo>
                  <a:lnTo>
                    <a:pt x="230" y="84"/>
                  </a:lnTo>
                  <a:lnTo>
                    <a:pt x="238" y="104"/>
                  </a:lnTo>
                  <a:lnTo>
                    <a:pt x="240" y="126"/>
                  </a:lnTo>
                  <a:lnTo>
                    <a:pt x="238" y="148"/>
                  </a:lnTo>
                  <a:lnTo>
                    <a:pt x="232" y="170"/>
                  </a:lnTo>
                  <a:lnTo>
                    <a:pt x="232" y="170"/>
                  </a:lnTo>
                  <a:lnTo>
                    <a:pt x="222" y="190"/>
                  </a:lnTo>
                  <a:lnTo>
                    <a:pt x="208" y="206"/>
                  </a:lnTo>
                  <a:lnTo>
                    <a:pt x="190" y="220"/>
                  </a:lnTo>
                  <a:lnTo>
                    <a:pt x="172" y="230"/>
                  </a:lnTo>
                  <a:lnTo>
                    <a:pt x="152" y="238"/>
                  </a:lnTo>
                  <a:lnTo>
                    <a:pt x="130" y="240"/>
                  </a:lnTo>
                  <a:lnTo>
                    <a:pt x="108" y="238"/>
                  </a:lnTo>
                  <a:lnTo>
                    <a:pt x="86" y="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4953000" y="3765550"/>
              <a:ext cx="50800" cy="50800"/>
            </a:xfrm>
            <a:custGeom>
              <a:pathLst>
                <a:path extrusionOk="0" h="32" w="32">
                  <a:moveTo>
                    <a:pt x="22" y="2"/>
                  </a:move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close/>
                  <a:moveTo>
                    <a:pt x="14" y="24"/>
                  </a:moveTo>
                  <a:lnTo>
                    <a:pt x="14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4"/>
                  </a:lnTo>
                  <a:lnTo>
                    <a:pt x="16" y="24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953000" y="3765550"/>
              <a:ext cx="50800" cy="50800"/>
            </a:xfrm>
            <a:custGeom>
              <a:pathLst>
                <a:path extrusionOk="0" h="32" w="32">
                  <a:moveTo>
                    <a:pt x="22" y="2"/>
                  </a:move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4902200" y="3714750"/>
              <a:ext cx="152400" cy="152400"/>
            </a:xfrm>
            <a:custGeom>
              <a:pathLst>
                <a:path extrusionOk="0" h="96" w="96">
                  <a:moveTo>
                    <a:pt x="66" y="4"/>
                  </a:moveTo>
                  <a:lnTo>
                    <a:pt x="66" y="4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" y="58"/>
                  </a:lnTo>
                  <a:lnTo>
                    <a:pt x="4" y="66"/>
                  </a:lnTo>
                  <a:lnTo>
                    <a:pt x="8" y="76"/>
                  </a:lnTo>
                  <a:lnTo>
                    <a:pt x="14" y="82"/>
                  </a:lnTo>
                  <a:lnTo>
                    <a:pt x="22" y="88"/>
                  </a:lnTo>
                  <a:lnTo>
                    <a:pt x="30" y="92"/>
                  </a:lnTo>
                  <a:lnTo>
                    <a:pt x="30" y="92"/>
                  </a:lnTo>
                  <a:lnTo>
                    <a:pt x="40" y="96"/>
                  </a:lnTo>
                  <a:lnTo>
                    <a:pt x="48" y="96"/>
                  </a:lnTo>
                  <a:lnTo>
                    <a:pt x="58" y="94"/>
                  </a:lnTo>
                  <a:lnTo>
                    <a:pt x="66" y="92"/>
                  </a:lnTo>
                  <a:lnTo>
                    <a:pt x="76" y="88"/>
                  </a:lnTo>
                  <a:lnTo>
                    <a:pt x="82" y="82"/>
                  </a:lnTo>
                  <a:lnTo>
                    <a:pt x="88" y="74"/>
                  </a:lnTo>
                  <a:lnTo>
                    <a:pt x="92" y="66"/>
                  </a:lnTo>
                  <a:lnTo>
                    <a:pt x="92" y="66"/>
                  </a:lnTo>
                  <a:lnTo>
                    <a:pt x="96" y="56"/>
                  </a:lnTo>
                  <a:lnTo>
                    <a:pt x="96" y="48"/>
                  </a:lnTo>
                  <a:lnTo>
                    <a:pt x="94" y="38"/>
                  </a:lnTo>
                  <a:lnTo>
                    <a:pt x="92" y="30"/>
                  </a:lnTo>
                  <a:lnTo>
                    <a:pt x="88" y="22"/>
                  </a:lnTo>
                  <a:lnTo>
                    <a:pt x="82" y="14"/>
                  </a:lnTo>
                  <a:lnTo>
                    <a:pt x="74" y="8"/>
                  </a:lnTo>
                  <a:lnTo>
                    <a:pt x="66" y="4"/>
                  </a:lnTo>
                  <a:close/>
                  <a:moveTo>
                    <a:pt x="36" y="78"/>
                  </a:moveTo>
                  <a:lnTo>
                    <a:pt x="36" y="78"/>
                  </a:lnTo>
                  <a:lnTo>
                    <a:pt x="30" y="74"/>
                  </a:lnTo>
                  <a:lnTo>
                    <a:pt x="26" y="70"/>
                  </a:lnTo>
                  <a:lnTo>
                    <a:pt x="18" y="60"/>
                  </a:lnTo>
                  <a:lnTo>
                    <a:pt x="16" y="48"/>
                  </a:lnTo>
                  <a:lnTo>
                    <a:pt x="16" y="42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2" y="30"/>
                  </a:lnTo>
                  <a:lnTo>
                    <a:pt x="26" y="26"/>
                  </a:lnTo>
                  <a:lnTo>
                    <a:pt x="36" y="18"/>
                  </a:lnTo>
                  <a:lnTo>
                    <a:pt x="48" y="16"/>
                  </a:lnTo>
                  <a:lnTo>
                    <a:pt x="54" y="16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66" y="22"/>
                  </a:lnTo>
                  <a:lnTo>
                    <a:pt x="70" y="26"/>
                  </a:lnTo>
                  <a:lnTo>
                    <a:pt x="78" y="36"/>
                  </a:lnTo>
                  <a:lnTo>
                    <a:pt x="80" y="48"/>
                  </a:lnTo>
                  <a:lnTo>
                    <a:pt x="80" y="5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4" y="66"/>
                  </a:lnTo>
                  <a:lnTo>
                    <a:pt x="70" y="70"/>
                  </a:lnTo>
                  <a:lnTo>
                    <a:pt x="60" y="78"/>
                  </a:lnTo>
                  <a:lnTo>
                    <a:pt x="48" y="80"/>
                  </a:lnTo>
                  <a:lnTo>
                    <a:pt x="42" y="80"/>
                  </a:lnTo>
                  <a:lnTo>
                    <a:pt x="36" y="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010150" y="3819525"/>
              <a:ext cx="63500" cy="63500"/>
            </a:xfrm>
            <a:custGeom>
              <a:pathLst>
                <a:path extrusionOk="0" h="40" w="40">
                  <a:moveTo>
                    <a:pt x="40" y="6"/>
                  </a:moveTo>
                  <a:lnTo>
                    <a:pt x="40" y="6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6" y="12"/>
                  </a:lnTo>
                  <a:lnTo>
                    <a:pt x="20" y="22"/>
                  </a:lnTo>
                  <a:lnTo>
                    <a:pt x="12" y="2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16" y="34"/>
                  </a:lnTo>
                  <a:lnTo>
                    <a:pt x="26" y="26"/>
                  </a:lnTo>
                  <a:lnTo>
                    <a:pt x="34" y="18"/>
                  </a:lnTo>
                  <a:lnTo>
                    <a:pt x="40" y="6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029200" y="3838575"/>
              <a:ext cx="92075" cy="92075"/>
            </a:xfrm>
            <a:custGeom>
              <a:pathLst>
                <a:path extrusionOk="0" h="58" w="58">
                  <a:moveTo>
                    <a:pt x="54" y="0"/>
                  </a:moveTo>
                  <a:lnTo>
                    <a:pt x="54" y="0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2" y="18"/>
                  </a:lnTo>
                  <a:lnTo>
                    <a:pt x="30" y="32"/>
                  </a:lnTo>
                  <a:lnTo>
                    <a:pt x="18" y="4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22" y="50"/>
                  </a:lnTo>
                  <a:lnTo>
                    <a:pt x="36" y="38"/>
                  </a:lnTo>
                  <a:lnTo>
                    <a:pt x="48" y="2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029200" y="3838575"/>
              <a:ext cx="92075" cy="92075"/>
            </a:xfrm>
            <a:custGeom>
              <a:pathLst>
                <a:path extrusionOk="0" h="58" w="58">
                  <a:moveTo>
                    <a:pt x="54" y="0"/>
                  </a:moveTo>
                  <a:lnTo>
                    <a:pt x="54" y="0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2" y="18"/>
                  </a:lnTo>
                  <a:lnTo>
                    <a:pt x="30" y="32"/>
                  </a:lnTo>
                  <a:lnTo>
                    <a:pt x="18" y="4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22" y="50"/>
                  </a:lnTo>
                  <a:lnTo>
                    <a:pt x="36" y="38"/>
                  </a:lnTo>
                  <a:lnTo>
                    <a:pt x="48" y="2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2"/>
                  </a:lnTo>
                  <a:lnTo>
                    <a:pt x="5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019675" y="3829050"/>
              <a:ext cx="76200" cy="79375"/>
            </a:xfrm>
            <a:custGeom>
              <a:pathLst>
                <a:path extrusionOk="0" h="50" w="48">
                  <a:moveTo>
                    <a:pt x="46" y="0"/>
                  </a:moveTo>
                  <a:lnTo>
                    <a:pt x="46" y="0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16"/>
                  </a:lnTo>
                  <a:lnTo>
                    <a:pt x="26" y="26"/>
                  </a:lnTo>
                  <a:lnTo>
                    <a:pt x="14" y="3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0" y="42"/>
                  </a:lnTo>
                  <a:lnTo>
                    <a:pt x="30" y="32"/>
                  </a:lnTo>
                  <a:lnTo>
                    <a:pt x="40" y="20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019675" y="3829050"/>
              <a:ext cx="76200" cy="79375"/>
            </a:xfrm>
            <a:custGeom>
              <a:pathLst>
                <a:path extrusionOk="0" h="50" w="48">
                  <a:moveTo>
                    <a:pt x="46" y="0"/>
                  </a:moveTo>
                  <a:lnTo>
                    <a:pt x="46" y="0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16"/>
                  </a:lnTo>
                  <a:lnTo>
                    <a:pt x="26" y="26"/>
                  </a:lnTo>
                  <a:lnTo>
                    <a:pt x="14" y="3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0" y="42"/>
                  </a:lnTo>
                  <a:lnTo>
                    <a:pt x="30" y="32"/>
                  </a:lnTo>
                  <a:lnTo>
                    <a:pt x="40" y="20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2"/>
                  </a:lnTo>
                  <a:lnTo>
                    <a:pt x="4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883150" y="3698875"/>
              <a:ext cx="63500" cy="63500"/>
            </a:xfrm>
            <a:custGeom>
              <a:pathLst>
                <a:path extrusionOk="0" h="40" w="40">
                  <a:moveTo>
                    <a:pt x="40" y="2"/>
                  </a:moveTo>
                  <a:lnTo>
                    <a:pt x="40" y="2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4" y="6"/>
                  </a:lnTo>
                  <a:lnTo>
                    <a:pt x="14" y="14"/>
                  </a:lnTo>
                  <a:lnTo>
                    <a:pt x="6" y="2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4" y="28"/>
                  </a:lnTo>
                  <a:lnTo>
                    <a:pt x="20" y="18"/>
                  </a:lnTo>
                  <a:lnTo>
                    <a:pt x="28" y="12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4"/>
                  </a:lnTo>
                  <a:lnTo>
                    <a:pt x="4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3150" y="3698875"/>
              <a:ext cx="63500" cy="63500"/>
            </a:xfrm>
            <a:custGeom>
              <a:pathLst>
                <a:path extrusionOk="0" h="40" w="40">
                  <a:moveTo>
                    <a:pt x="40" y="2"/>
                  </a:moveTo>
                  <a:lnTo>
                    <a:pt x="40" y="2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4" y="6"/>
                  </a:lnTo>
                  <a:lnTo>
                    <a:pt x="14" y="14"/>
                  </a:lnTo>
                  <a:lnTo>
                    <a:pt x="6" y="2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4" y="28"/>
                  </a:lnTo>
                  <a:lnTo>
                    <a:pt x="20" y="18"/>
                  </a:lnTo>
                  <a:lnTo>
                    <a:pt x="28" y="12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4835525" y="3651250"/>
              <a:ext cx="92075" cy="92075"/>
            </a:xfrm>
            <a:custGeom>
              <a:pathLst>
                <a:path extrusionOk="0" h="58" w="58">
                  <a:moveTo>
                    <a:pt x="58" y="2"/>
                  </a:move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6" y="8"/>
                  </a:lnTo>
                  <a:lnTo>
                    <a:pt x="22" y="20"/>
                  </a:lnTo>
                  <a:lnTo>
                    <a:pt x="10" y="3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6" y="40"/>
                  </a:lnTo>
                  <a:lnTo>
                    <a:pt x="28" y="26"/>
                  </a:lnTo>
                  <a:lnTo>
                    <a:pt x="40" y="16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4"/>
                  </a:lnTo>
                  <a:lnTo>
                    <a:pt x="58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4835525" y="3651250"/>
              <a:ext cx="92075" cy="92075"/>
            </a:xfrm>
            <a:custGeom>
              <a:pathLst>
                <a:path extrusionOk="0" h="58" w="58">
                  <a:moveTo>
                    <a:pt x="58" y="2"/>
                  </a:moveTo>
                  <a:lnTo>
                    <a:pt x="58" y="2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6" y="8"/>
                  </a:lnTo>
                  <a:lnTo>
                    <a:pt x="22" y="20"/>
                  </a:lnTo>
                  <a:lnTo>
                    <a:pt x="10" y="3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6" y="40"/>
                  </a:lnTo>
                  <a:lnTo>
                    <a:pt x="28" y="26"/>
                  </a:lnTo>
                  <a:lnTo>
                    <a:pt x="40" y="16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4"/>
                  </a:lnTo>
                  <a:lnTo>
                    <a:pt x="58" y="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4860925" y="3673475"/>
              <a:ext cx="76200" cy="79375"/>
            </a:xfrm>
            <a:custGeom>
              <a:pathLst>
                <a:path extrusionOk="0" h="50" w="48">
                  <a:moveTo>
                    <a:pt x="46" y="8"/>
                  </a:moveTo>
                  <a:lnTo>
                    <a:pt x="46" y="8"/>
                  </a:lnTo>
                  <a:lnTo>
                    <a:pt x="48" y="6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8" y="8"/>
                  </a:lnTo>
                  <a:lnTo>
                    <a:pt x="18" y="18"/>
                  </a:lnTo>
                  <a:lnTo>
                    <a:pt x="8" y="3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2" y="24"/>
                  </a:lnTo>
                  <a:lnTo>
                    <a:pt x="34" y="14"/>
                  </a:lnTo>
                  <a:lnTo>
                    <a:pt x="46" y="8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5407682" y="3337881"/>
            <a:ext cx="348824" cy="348824"/>
            <a:chOff x="3149600" y="3587750"/>
            <a:chExt cx="406400" cy="406400"/>
          </a:xfrm>
        </p:grpSpPr>
        <p:sp>
          <p:nvSpPr>
            <p:cNvPr id="552" name="Shape 552"/>
            <p:cNvSpPr/>
            <p:nvPr/>
          </p:nvSpPr>
          <p:spPr>
            <a:xfrm>
              <a:off x="3149600" y="3587750"/>
              <a:ext cx="406400" cy="406400"/>
            </a:xfrm>
            <a:custGeom>
              <a:pathLst>
                <a:path extrusionOk="0" h="256" w="256">
                  <a:moveTo>
                    <a:pt x="234" y="24"/>
                  </a:moveTo>
                  <a:lnTo>
                    <a:pt x="200" y="24"/>
                  </a:lnTo>
                  <a:lnTo>
                    <a:pt x="200" y="8"/>
                  </a:lnTo>
                  <a:lnTo>
                    <a:pt x="200" y="8"/>
                  </a:lnTo>
                  <a:lnTo>
                    <a:pt x="200" y="4"/>
                  </a:lnTo>
                  <a:lnTo>
                    <a:pt x="198" y="2"/>
                  </a:lnTo>
                  <a:lnTo>
                    <a:pt x="19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88" y="0"/>
                  </a:lnTo>
                  <a:lnTo>
                    <a:pt x="186" y="2"/>
                  </a:lnTo>
                  <a:lnTo>
                    <a:pt x="184" y="4"/>
                  </a:lnTo>
                  <a:lnTo>
                    <a:pt x="184" y="8"/>
                  </a:lnTo>
                  <a:lnTo>
                    <a:pt x="184" y="24"/>
                  </a:lnTo>
                  <a:lnTo>
                    <a:pt x="136" y="24"/>
                  </a:lnTo>
                  <a:lnTo>
                    <a:pt x="136" y="8"/>
                  </a:lnTo>
                  <a:lnTo>
                    <a:pt x="136" y="8"/>
                  </a:lnTo>
                  <a:lnTo>
                    <a:pt x="136" y="4"/>
                  </a:lnTo>
                  <a:lnTo>
                    <a:pt x="134" y="2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2" y="2"/>
                  </a:lnTo>
                  <a:lnTo>
                    <a:pt x="120" y="4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6" y="8"/>
                  </a:lnTo>
                  <a:lnTo>
                    <a:pt x="56" y="24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4" y="26"/>
                  </a:lnTo>
                  <a:lnTo>
                    <a:pt x="6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2" y="242"/>
                  </a:lnTo>
                  <a:lnTo>
                    <a:pt x="6" y="250"/>
                  </a:lnTo>
                  <a:lnTo>
                    <a:pt x="14" y="254"/>
                  </a:lnTo>
                  <a:lnTo>
                    <a:pt x="22" y="256"/>
                  </a:lnTo>
                  <a:lnTo>
                    <a:pt x="234" y="256"/>
                  </a:lnTo>
                  <a:lnTo>
                    <a:pt x="234" y="256"/>
                  </a:lnTo>
                  <a:lnTo>
                    <a:pt x="242" y="254"/>
                  </a:lnTo>
                  <a:lnTo>
                    <a:pt x="250" y="250"/>
                  </a:lnTo>
                  <a:lnTo>
                    <a:pt x="254" y="242"/>
                  </a:lnTo>
                  <a:lnTo>
                    <a:pt x="256" y="234"/>
                  </a:lnTo>
                  <a:lnTo>
                    <a:pt x="256" y="46"/>
                  </a:lnTo>
                  <a:lnTo>
                    <a:pt x="256" y="46"/>
                  </a:lnTo>
                  <a:lnTo>
                    <a:pt x="254" y="38"/>
                  </a:lnTo>
                  <a:lnTo>
                    <a:pt x="250" y="30"/>
                  </a:lnTo>
                  <a:lnTo>
                    <a:pt x="242" y="26"/>
                  </a:lnTo>
                  <a:lnTo>
                    <a:pt x="234" y="24"/>
                  </a:lnTo>
                  <a:close/>
                  <a:moveTo>
                    <a:pt x="240" y="234"/>
                  </a:moveTo>
                  <a:lnTo>
                    <a:pt x="240" y="234"/>
                  </a:lnTo>
                  <a:lnTo>
                    <a:pt x="238" y="238"/>
                  </a:lnTo>
                  <a:lnTo>
                    <a:pt x="234" y="240"/>
                  </a:lnTo>
                  <a:lnTo>
                    <a:pt x="22" y="240"/>
                  </a:lnTo>
                  <a:lnTo>
                    <a:pt x="22" y="240"/>
                  </a:lnTo>
                  <a:lnTo>
                    <a:pt x="18" y="238"/>
                  </a:lnTo>
                  <a:lnTo>
                    <a:pt x="16" y="234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8" y="42"/>
                  </a:lnTo>
                  <a:lnTo>
                    <a:pt x="22" y="40"/>
                  </a:lnTo>
                  <a:lnTo>
                    <a:pt x="56" y="40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6" y="60"/>
                  </a:lnTo>
                  <a:lnTo>
                    <a:pt x="58" y="62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8" y="64"/>
                  </a:lnTo>
                  <a:lnTo>
                    <a:pt x="70" y="62"/>
                  </a:lnTo>
                  <a:lnTo>
                    <a:pt x="72" y="60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120" y="40"/>
                  </a:lnTo>
                  <a:lnTo>
                    <a:pt x="120" y="56"/>
                  </a:lnTo>
                  <a:lnTo>
                    <a:pt x="120" y="56"/>
                  </a:lnTo>
                  <a:lnTo>
                    <a:pt x="120" y="60"/>
                  </a:lnTo>
                  <a:lnTo>
                    <a:pt x="122" y="62"/>
                  </a:lnTo>
                  <a:lnTo>
                    <a:pt x="124" y="64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2" y="64"/>
                  </a:lnTo>
                  <a:lnTo>
                    <a:pt x="134" y="62"/>
                  </a:lnTo>
                  <a:lnTo>
                    <a:pt x="136" y="60"/>
                  </a:lnTo>
                  <a:lnTo>
                    <a:pt x="136" y="56"/>
                  </a:lnTo>
                  <a:lnTo>
                    <a:pt x="136" y="40"/>
                  </a:lnTo>
                  <a:lnTo>
                    <a:pt x="184" y="40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4" y="60"/>
                  </a:lnTo>
                  <a:lnTo>
                    <a:pt x="186" y="62"/>
                  </a:lnTo>
                  <a:lnTo>
                    <a:pt x="188" y="64"/>
                  </a:lnTo>
                  <a:lnTo>
                    <a:pt x="192" y="64"/>
                  </a:lnTo>
                  <a:lnTo>
                    <a:pt x="192" y="64"/>
                  </a:lnTo>
                  <a:lnTo>
                    <a:pt x="196" y="64"/>
                  </a:lnTo>
                  <a:lnTo>
                    <a:pt x="198" y="62"/>
                  </a:lnTo>
                  <a:lnTo>
                    <a:pt x="200" y="60"/>
                  </a:lnTo>
                  <a:lnTo>
                    <a:pt x="200" y="56"/>
                  </a:lnTo>
                  <a:lnTo>
                    <a:pt x="200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8" y="42"/>
                  </a:lnTo>
                  <a:lnTo>
                    <a:pt x="240" y="46"/>
                  </a:lnTo>
                  <a:lnTo>
                    <a:pt x="240" y="2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238500" y="3740150"/>
              <a:ext cx="50800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3238500" y="3803650"/>
              <a:ext cx="50800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3238500" y="3867150"/>
              <a:ext cx="50800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3327400" y="3867150"/>
              <a:ext cx="50800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3327400" y="3803650"/>
              <a:ext cx="50800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327400" y="3740150"/>
              <a:ext cx="50800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3416300" y="3867150"/>
              <a:ext cx="50800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3416300" y="3803650"/>
              <a:ext cx="50800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3416300" y="3740150"/>
              <a:ext cx="50800" cy="3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2" name="Shape 562"/>
          <p:cNvSpPr/>
          <p:nvPr/>
        </p:nvSpPr>
        <p:spPr>
          <a:xfrm>
            <a:off x="4710034" y="3337881"/>
            <a:ext cx="348824" cy="348824"/>
          </a:xfrm>
          <a:custGeom>
            <a:pathLst>
              <a:path extrusionOk="0" h="256" w="256">
                <a:moveTo>
                  <a:pt x="252" y="90"/>
                </a:moveTo>
                <a:lnTo>
                  <a:pt x="228" y="58"/>
                </a:lnTo>
                <a:lnTo>
                  <a:pt x="228" y="58"/>
                </a:lnTo>
                <a:lnTo>
                  <a:pt x="224" y="54"/>
                </a:lnTo>
                <a:lnTo>
                  <a:pt x="224" y="16"/>
                </a:lnTo>
                <a:lnTo>
                  <a:pt x="224" y="16"/>
                </a:lnTo>
                <a:lnTo>
                  <a:pt x="222" y="10"/>
                </a:lnTo>
                <a:lnTo>
                  <a:pt x="220" y="4"/>
                </a:lnTo>
                <a:lnTo>
                  <a:pt x="214" y="2"/>
                </a:lnTo>
                <a:lnTo>
                  <a:pt x="208" y="0"/>
                </a:lnTo>
                <a:lnTo>
                  <a:pt x="48" y="0"/>
                </a:lnTo>
                <a:lnTo>
                  <a:pt x="48" y="0"/>
                </a:lnTo>
                <a:lnTo>
                  <a:pt x="42" y="2"/>
                </a:lnTo>
                <a:lnTo>
                  <a:pt x="36" y="4"/>
                </a:lnTo>
                <a:lnTo>
                  <a:pt x="34" y="10"/>
                </a:lnTo>
                <a:lnTo>
                  <a:pt x="32" y="16"/>
                </a:lnTo>
                <a:lnTo>
                  <a:pt x="32" y="54"/>
                </a:lnTo>
                <a:lnTo>
                  <a:pt x="32" y="54"/>
                </a:lnTo>
                <a:lnTo>
                  <a:pt x="28" y="58"/>
                </a:lnTo>
                <a:lnTo>
                  <a:pt x="4" y="90"/>
                </a:lnTo>
                <a:lnTo>
                  <a:pt x="4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240"/>
                </a:lnTo>
                <a:lnTo>
                  <a:pt x="24" y="240"/>
                </a:lnTo>
                <a:lnTo>
                  <a:pt x="26" y="246"/>
                </a:lnTo>
                <a:lnTo>
                  <a:pt x="28" y="252"/>
                </a:lnTo>
                <a:lnTo>
                  <a:pt x="34" y="254"/>
                </a:lnTo>
                <a:lnTo>
                  <a:pt x="40" y="256"/>
                </a:lnTo>
                <a:lnTo>
                  <a:pt x="216" y="256"/>
                </a:lnTo>
                <a:lnTo>
                  <a:pt x="216" y="256"/>
                </a:lnTo>
                <a:lnTo>
                  <a:pt x="222" y="254"/>
                </a:lnTo>
                <a:lnTo>
                  <a:pt x="228" y="252"/>
                </a:lnTo>
                <a:lnTo>
                  <a:pt x="230" y="246"/>
                </a:lnTo>
                <a:lnTo>
                  <a:pt x="232" y="240"/>
                </a:lnTo>
                <a:lnTo>
                  <a:pt x="232" y="136"/>
                </a:lnTo>
                <a:lnTo>
                  <a:pt x="232" y="136"/>
                </a:lnTo>
                <a:lnTo>
                  <a:pt x="242" y="134"/>
                </a:lnTo>
                <a:lnTo>
                  <a:pt x="248" y="128"/>
                </a:lnTo>
                <a:lnTo>
                  <a:pt x="254" y="122"/>
                </a:lnTo>
                <a:lnTo>
                  <a:pt x="256" y="112"/>
                </a:lnTo>
                <a:lnTo>
                  <a:pt x="256" y="104"/>
                </a:lnTo>
                <a:lnTo>
                  <a:pt x="256" y="104"/>
                </a:lnTo>
                <a:lnTo>
                  <a:pt x="254" y="96"/>
                </a:lnTo>
                <a:lnTo>
                  <a:pt x="252" y="90"/>
                </a:lnTo>
                <a:close/>
                <a:moveTo>
                  <a:pt x="208" y="16"/>
                </a:moveTo>
                <a:lnTo>
                  <a:pt x="208" y="48"/>
                </a:lnTo>
                <a:lnTo>
                  <a:pt x="48" y="48"/>
                </a:lnTo>
                <a:lnTo>
                  <a:pt x="48" y="16"/>
                </a:lnTo>
                <a:lnTo>
                  <a:pt x="208" y="16"/>
                </a:lnTo>
                <a:close/>
                <a:moveTo>
                  <a:pt x="82" y="120"/>
                </a:moveTo>
                <a:lnTo>
                  <a:pt x="48" y="120"/>
                </a:lnTo>
                <a:lnTo>
                  <a:pt x="80" y="64"/>
                </a:lnTo>
                <a:lnTo>
                  <a:pt x="98" y="64"/>
                </a:lnTo>
                <a:lnTo>
                  <a:pt x="82" y="120"/>
                </a:lnTo>
                <a:close/>
                <a:moveTo>
                  <a:pt x="106" y="64"/>
                </a:moveTo>
                <a:lnTo>
                  <a:pt x="124" y="64"/>
                </a:lnTo>
                <a:lnTo>
                  <a:pt x="124" y="120"/>
                </a:lnTo>
                <a:lnTo>
                  <a:pt x="90" y="120"/>
                </a:lnTo>
                <a:lnTo>
                  <a:pt x="106" y="64"/>
                </a:lnTo>
                <a:close/>
                <a:moveTo>
                  <a:pt x="132" y="64"/>
                </a:moveTo>
                <a:lnTo>
                  <a:pt x="150" y="64"/>
                </a:lnTo>
                <a:lnTo>
                  <a:pt x="166" y="120"/>
                </a:lnTo>
                <a:lnTo>
                  <a:pt x="132" y="120"/>
                </a:lnTo>
                <a:lnTo>
                  <a:pt x="132" y="64"/>
                </a:lnTo>
                <a:close/>
                <a:moveTo>
                  <a:pt x="158" y="64"/>
                </a:moveTo>
                <a:lnTo>
                  <a:pt x="176" y="64"/>
                </a:lnTo>
                <a:lnTo>
                  <a:pt x="208" y="120"/>
                </a:lnTo>
                <a:lnTo>
                  <a:pt x="174" y="120"/>
                </a:lnTo>
                <a:lnTo>
                  <a:pt x="158" y="64"/>
                </a:lnTo>
                <a:close/>
                <a:moveTo>
                  <a:pt x="16" y="112"/>
                </a:moveTo>
                <a:lnTo>
                  <a:pt x="16" y="104"/>
                </a:lnTo>
                <a:lnTo>
                  <a:pt x="16" y="104"/>
                </a:lnTo>
                <a:lnTo>
                  <a:pt x="18" y="100"/>
                </a:lnTo>
                <a:lnTo>
                  <a:pt x="42" y="68"/>
                </a:lnTo>
                <a:lnTo>
                  <a:pt x="42" y="68"/>
                </a:lnTo>
                <a:lnTo>
                  <a:pt x="44" y="64"/>
                </a:lnTo>
                <a:lnTo>
                  <a:pt x="48" y="64"/>
                </a:lnTo>
                <a:lnTo>
                  <a:pt x="70" y="64"/>
                </a:lnTo>
                <a:lnTo>
                  <a:pt x="38" y="120"/>
                </a:lnTo>
                <a:lnTo>
                  <a:pt x="24" y="120"/>
                </a:ln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close/>
                <a:moveTo>
                  <a:pt x="160" y="240"/>
                </a:moveTo>
                <a:lnTo>
                  <a:pt x="100" y="240"/>
                </a:lnTo>
                <a:lnTo>
                  <a:pt x="100" y="160"/>
                </a:lnTo>
                <a:lnTo>
                  <a:pt x="160" y="160"/>
                </a:lnTo>
                <a:lnTo>
                  <a:pt x="160" y="240"/>
                </a:lnTo>
                <a:close/>
                <a:moveTo>
                  <a:pt x="216" y="240"/>
                </a:moveTo>
                <a:lnTo>
                  <a:pt x="168" y="240"/>
                </a:lnTo>
                <a:lnTo>
                  <a:pt x="168" y="160"/>
                </a:lnTo>
                <a:lnTo>
                  <a:pt x="168" y="160"/>
                </a:lnTo>
                <a:lnTo>
                  <a:pt x="168" y="156"/>
                </a:lnTo>
                <a:lnTo>
                  <a:pt x="166" y="154"/>
                </a:lnTo>
                <a:lnTo>
                  <a:pt x="164" y="152"/>
                </a:lnTo>
                <a:lnTo>
                  <a:pt x="160" y="152"/>
                </a:lnTo>
                <a:lnTo>
                  <a:pt x="100" y="152"/>
                </a:lnTo>
                <a:lnTo>
                  <a:pt x="100" y="152"/>
                </a:lnTo>
                <a:lnTo>
                  <a:pt x="96" y="152"/>
                </a:lnTo>
                <a:lnTo>
                  <a:pt x="94" y="154"/>
                </a:lnTo>
                <a:lnTo>
                  <a:pt x="92" y="156"/>
                </a:lnTo>
                <a:lnTo>
                  <a:pt x="92" y="160"/>
                </a:lnTo>
                <a:lnTo>
                  <a:pt x="92" y="240"/>
                </a:lnTo>
                <a:lnTo>
                  <a:pt x="40" y="240"/>
                </a:lnTo>
                <a:lnTo>
                  <a:pt x="40" y="136"/>
                </a:lnTo>
                <a:lnTo>
                  <a:pt x="216" y="136"/>
                </a:lnTo>
                <a:lnTo>
                  <a:pt x="216" y="240"/>
                </a:lnTo>
                <a:close/>
                <a:moveTo>
                  <a:pt x="240" y="112"/>
                </a:moveTo>
                <a:lnTo>
                  <a:pt x="240" y="112"/>
                </a:lnTo>
                <a:lnTo>
                  <a:pt x="240" y="116"/>
                </a:lnTo>
                <a:lnTo>
                  <a:pt x="238" y="118"/>
                </a:lnTo>
                <a:lnTo>
                  <a:pt x="236" y="120"/>
                </a:lnTo>
                <a:lnTo>
                  <a:pt x="232" y="120"/>
                </a:lnTo>
                <a:lnTo>
                  <a:pt x="218" y="120"/>
                </a:lnTo>
                <a:lnTo>
                  <a:pt x="186" y="64"/>
                </a:lnTo>
                <a:lnTo>
                  <a:pt x="208" y="64"/>
                </a:lnTo>
                <a:lnTo>
                  <a:pt x="208" y="64"/>
                </a:lnTo>
                <a:lnTo>
                  <a:pt x="212" y="64"/>
                </a:lnTo>
                <a:lnTo>
                  <a:pt x="214" y="68"/>
                </a:lnTo>
                <a:lnTo>
                  <a:pt x="238" y="100"/>
                </a:lnTo>
                <a:lnTo>
                  <a:pt x="238" y="100"/>
                </a:lnTo>
                <a:lnTo>
                  <a:pt x="240" y="104"/>
                </a:lnTo>
                <a:lnTo>
                  <a:pt x="240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8198276" y="2651134"/>
            <a:ext cx="348824" cy="316122"/>
          </a:xfrm>
          <a:custGeom>
            <a:pathLst>
              <a:path extrusionOk="0" h="232" w="256">
                <a:moveTo>
                  <a:pt x="234" y="22"/>
                </a:moveTo>
                <a:lnTo>
                  <a:pt x="234" y="22"/>
                </a:lnTo>
                <a:lnTo>
                  <a:pt x="224" y="12"/>
                </a:lnTo>
                <a:lnTo>
                  <a:pt x="212" y="6"/>
                </a:lnTo>
                <a:lnTo>
                  <a:pt x="198" y="2"/>
                </a:lnTo>
                <a:lnTo>
                  <a:pt x="184" y="0"/>
                </a:lnTo>
                <a:lnTo>
                  <a:pt x="170" y="2"/>
                </a:lnTo>
                <a:lnTo>
                  <a:pt x="156" y="6"/>
                </a:lnTo>
                <a:lnTo>
                  <a:pt x="144" y="12"/>
                </a:lnTo>
                <a:lnTo>
                  <a:pt x="134" y="22"/>
                </a:lnTo>
                <a:lnTo>
                  <a:pt x="16" y="136"/>
                </a:lnTo>
                <a:lnTo>
                  <a:pt x="16" y="136"/>
                </a:lnTo>
                <a:lnTo>
                  <a:pt x="10" y="146"/>
                </a:lnTo>
                <a:lnTo>
                  <a:pt x="4" y="154"/>
                </a:lnTo>
                <a:lnTo>
                  <a:pt x="2" y="166"/>
                </a:lnTo>
                <a:lnTo>
                  <a:pt x="0" y="176"/>
                </a:lnTo>
                <a:lnTo>
                  <a:pt x="2" y="186"/>
                </a:lnTo>
                <a:lnTo>
                  <a:pt x="4" y="198"/>
                </a:lnTo>
                <a:lnTo>
                  <a:pt x="10" y="206"/>
                </a:lnTo>
                <a:lnTo>
                  <a:pt x="16" y="216"/>
                </a:lnTo>
                <a:lnTo>
                  <a:pt x="16" y="216"/>
                </a:lnTo>
                <a:lnTo>
                  <a:pt x="26" y="222"/>
                </a:lnTo>
                <a:lnTo>
                  <a:pt x="34" y="228"/>
                </a:lnTo>
                <a:lnTo>
                  <a:pt x="46" y="230"/>
                </a:lnTo>
                <a:lnTo>
                  <a:pt x="56" y="232"/>
                </a:lnTo>
                <a:lnTo>
                  <a:pt x="66" y="230"/>
                </a:lnTo>
                <a:lnTo>
                  <a:pt x="78" y="228"/>
                </a:lnTo>
                <a:lnTo>
                  <a:pt x="86" y="222"/>
                </a:lnTo>
                <a:lnTo>
                  <a:pt x="96" y="216"/>
                </a:lnTo>
                <a:lnTo>
                  <a:pt x="212" y="100"/>
                </a:lnTo>
                <a:lnTo>
                  <a:pt x="212" y="100"/>
                </a:lnTo>
                <a:lnTo>
                  <a:pt x="218" y="94"/>
                </a:lnTo>
                <a:lnTo>
                  <a:pt x="222" y="88"/>
                </a:lnTo>
                <a:lnTo>
                  <a:pt x="224" y="80"/>
                </a:lnTo>
                <a:lnTo>
                  <a:pt x="224" y="72"/>
                </a:lnTo>
                <a:lnTo>
                  <a:pt x="224" y="64"/>
                </a:lnTo>
                <a:lnTo>
                  <a:pt x="222" y="56"/>
                </a:lnTo>
                <a:lnTo>
                  <a:pt x="218" y="50"/>
                </a:lnTo>
                <a:lnTo>
                  <a:pt x="212" y="44"/>
                </a:lnTo>
                <a:lnTo>
                  <a:pt x="212" y="44"/>
                </a:lnTo>
                <a:lnTo>
                  <a:pt x="206" y="38"/>
                </a:lnTo>
                <a:lnTo>
                  <a:pt x="200" y="34"/>
                </a:lnTo>
                <a:lnTo>
                  <a:pt x="192" y="32"/>
                </a:lnTo>
                <a:lnTo>
                  <a:pt x="184" y="32"/>
                </a:lnTo>
                <a:lnTo>
                  <a:pt x="176" y="32"/>
                </a:lnTo>
                <a:lnTo>
                  <a:pt x="168" y="34"/>
                </a:lnTo>
                <a:lnTo>
                  <a:pt x="162" y="38"/>
                </a:lnTo>
                <a:lnTo>
                  <a:pt x="156" y="44"/>
                </a:lnTo>
                <a:lnTo>
                  <a:pt x="68" y="132"/>
                </a:lnTo>
                <a:lnTo>
                  <a:pt x="68" y="132"/>
                </a:lnTo>
                <a:lnTo>
                  <a:pt x="66" y="134"/>
                </a:lnTo>
                <a:lnTo>
                  <a:pt x="66" y="138"/>
                </a:lnTo>
                <a:lnTo>
                  <a:pt x="66" y="140"/>
                </a:lnTo>
                <a:lnTo>
                  <a:pt x="68" y="142"/>
                </a:lnTo>
                <a:lnTo>
                  <a:pt x="68" y="142"/>
                </a:lnTo>
                <a:lnTo>
                  <a:pt x="70" y="144"/>
                </a:lnTo>
                <a:lnTo>
                  <a:pt x="74" y="146"/>
                </a:lnTo>
                <a:lnTo>
                  <a:pt x="76" y="144"/>
                </a:lnTo>
                <a:lnTo>
                  <a:pt x="80" y="142"/>
                </a:lnTo>
                <a:lnTo>
                  <a:pt x="168" y="56"/>
                </a:lnTo>
                <a:lnTo>
                  <a:pt x="168" y="56"/>
                </a:lnTo>
                <a:lnTo>
                  <a:pt x="174" y="50"/>
                </a:lnTo>
                <a:lnTo>
                  <a:pt x="184" y="48"/>
                </a:lnTo>
                <a:lnTo>
                  <a:pt x="194" y="50"/>
                </a:lnTo>
                <a:lnTo>
                  <a:pt x="200" y="56"/>
                </a:lnTo>
                <a:lnTo>
                  <a:pt x="200" y="56"/>
                </a:lnTo>
                <a:lnTo>
                  <a:pt x="206" y="62"/>
                </a:lnTo>
                <a:lnTo>
                  <a:pt x="208" y="72"/>
                </a:lnTo>
                <a:lnTo>
                  <a:pt x="206" y="82"/>
                </a:lnTo>
                <a:lnTo>
                  <a:pt x="200" y="88"/>
                </a:lnTo>
                <a:lnTo>
                  <a:pt x="84" y="204"/>
                </a:lnTo>
                <a:lnTo>
                  <a:pt x="84" y="204"/>
                </a:lnTo>
                <a:lnTo>
                  <a:pt x="78" y="210"/>
                </a:lnTo>
                <a:lnTo>
                  <a:pt x="72" y="214"/>
                </a:lnTo>
                <a:lnTo>
                  <a:pt x="64" y="216"/>
                </a:lnTo>
                <a:lnTo>
                  <a:pt x="56" y="216"/>
                </a:lnTo>
                <a:lnTo>
                  <a:pt x="48" y="216"/>
                </a:lnTo>
                <a:lnTo>
                  <a:pt x="40" y="214"/>
                </a:lnTo>
                <a:lnTo>
                  <a:pt x="34" y="210"/>
                </a:lnTo>
                <a:lnTo>
                  <a:pt x="28" y="204"/>
                </a:lnTo>
                <a:lnTo>
                  <a:pt x="28" y="204"/>
                </a:lnTo>
                <a:lnTo>
                  <a:pt x="22" y="198"/>
                </a:lnTo>
                <a:lnTo>
                  <a:pt x="18" y="192"/>
                </a:lnTo>
                <a:lnTo>
                  <a:pt x="16" y="184"/>
                </a:lnTo>
                <a:lnTo>
                  <a:pt x="16" y="176"/>
                </a:lnTo>
                <a:lnTo>
                  <a:pt x="16" y="168"/>
                </a:lnTo>
                <a:lnTo>
                  <a:pt x="18" y="160"/>
                </a:lnTo>
                <a:lnTo>
                  <a:pt x="22" y="154"/>
                </a:lnTo>
                <a:lnTo>
                  <a:pt x="28" y="148"/>
                </a:lnTo>
                <a:lnTo>
                  <a:pt x="144" y="34"/>
                </a:lnTo>
                <a:lnTo>
                  <a:pt x="144" y="34"/>
                </a:lnTo>
                <a:lnTo>
                  <a:pt x="152" y="26"/>
                </a:lnTo>
                <a:lnTo>
                  <a:pt x="162" y="22"/>
                </a:lnTo>
                <a:lnTo>
                  <a:pt x="172" y="18"/>
                </a:lnTo>
                <a:lnTo>
                  <a:pt x="182" y="18"/>
                </a:lnTo>
                <a:lnTo>
                  <a:pt x="194" y="18"/>
                </a:lnTo>
                <a:lnTo>
                  <a:pt x="204" y="22"/>
                </a:lnTo>
                <a:lnTo>
                  <a:pt x="214" y="26"/>
                </a:lnTo>
                <a:lnTo>
                  <a:pt x="222" y="34"/>
                </a:lnTo>
                <a:lnTo>
                  <a:pt x="222" y="34"/>
                </a:lnTo>
                <a:lnTo>
                  <a:pt x="230" y="42"/>
                </a:lnTo>
                <a:lnTo>
                  <a:pt x="234" y="52"/>
                </a:lnTo>
                <a:lnTo>
                  <a:pt x="238" y="62"/>
                </a:lnTo>
                <a:lnTo>
                  <a:pt x="238" y="74"/>
                </a:lnTo>
                <a:lnTo>
                  <a:pt x="238" y="84"/>
                </a:lnTo>
                <a:lnTo>
                  <a:pt x="234" y="94"/>
                </a:lnTo>
                <a:lnTo>
                  <a:pt x="230" y="104"/>
                </a:lnTo>
                <a:lnTo>
                  <a:pt x="222" y="112"/>
                </a:lnTo>
                <a:lnTo>
                  <a:pt x="136" y="200"/>
                </a:lnTo>
                <a:lnTo>
                  <a:pt x="136" y="200"/>
                </a:lnTo>
                <a:lnTo>
                  <a:pt x="134" y="202"/>
                </a:lnTo>
                <a:lnTo>
                  <a:pt x="134" y="206"/>
                </a:lnTo>
                <a:lnTo>
                  <a:pt x="134" y="208"/>
                </a:lnTo>
                <a:lnTo>
                  <a:pt x="136" y="210"/>
                </a:lnTo>
                <a:lnTo>
                  <a:pt x="136" y="210"/>
                </a:lnTo>
                <a:lnTo>
                  <a:pt x="138" y="212"/>
                </a:lnTo>
                <a:lnTo>
                  <a:pt x="142" y="214"/>
                </a:lnTo>
                <a:lnTo>
                  <a:pt x="144" y="212"/>
                </a:lnTo>
                <a:lnTo>
                  <a:pt x="148" y="210"/>
                </a:lnTo>
                <a:lnTo>
                  <a:pt x="234" y="122"/>
                </a:lnTo>
                <a:lnTo>
                  <a:pt x="234" y="122"/>
                </a:lnTo>
                <a:lnTo>
                  <a:pt x="244" y="112"/>
                </a:lnTo>
                <a:lnTo>
                  <a:pt x="250" y="100"/>
                </a:lnTo>
                <a:lnTo>
                  <a:pt x="254" y="86"/>
                </a:lnTo>
                <a:lnTo>
                  <a:pt x="256" y="72"/>
                </a:lnTo>
                <a:lnTo>
                  <a:pt x="254" y="58"/>
                </a:lnTo>
                <a:lnTo>
                  <a:pt x="250" y="44"/>
                </a:lnTo>
                <a:lnTo>
                  <a:pt x="244" y="32"/>
                </a:lnTo>
                <a:lnTo>
                  <a:pt x="234" y="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8198276" y="2651134"/>
            <a:ext cx="348824" cy="316122"/>
          </a:xfrm>
          <a:custGeom>
            <a:pathLst>
              <a:path extrusionOk="0" h="232" w="256">
                <a:moveTo>
                  <a:pt x="234" y="22"/>
                </a:moveTo>
                <a:lnTo>
                  <a:pt x="234" y="22"/>
                </a:lnTo>
                <a:lnTo>
                  <a:pt x="224" y="12"/>
                </a:lnTo>
                <a:lnTo>
                  <a:pt x="212" y="6"/>
                </a:lnTo>
                <a:lnTo>
                  <a:pt x="198" y="2"/>
                </a:lnTo>
                <a:lnTo>
                  <a:pt x="184" y="0"/>
                </a:lnTo>
                <a:lnTo>
                  <a:pt x="170" y="2"/>
                </a:lnTo>
                <a:lnTo>
                  <a:pt x="156" y="6"/>
                </a:lnTo>
                <a:lnTo>
                  <a:pt x="144" y="12"/>
                </a:lnTo>
                <a:lnTo>
                  <a:pt x="134" y="22"/>
                </a:lnTo>
                <a:lnTo>
                  <a:pt x="16" y="136"/>
                </a:lnTo>
                <a:lnTo>
                  <a:pt x="16" y="136"/>
                </a:lnTo>
                <a:lnTo>
                  <a:pt x="10" y="146"/>
                </a:lnTo>
                <a:lnTo>
                  <a:pt x="4" y="154"/>
                </a:lnTo>
                <a:lnTo>
                  <a:pt x="2" y="166"/>
                </a:lnTo>
                <a:lnTo>
                  <a:pt x="0" y="176"/>
                </a:lnTo>
                <a:lnTo>
                  <a:pt x="2" y="186"/>
                </a:lnTo>
                <a:lnTo>
                  <a:pt x="4" y="198"/>
                </a:lnTo>
                <a:lnTo>
                  <a:pt x="10" y="206"/>
                </a:lnTo>
                <a:lnTo>
                  <a:pt x="16" y="216"/>
                </a:lnTo>
                <a:lnTo>
                  <a:pt x="16" y="216"/>
                </a:lnTo>
                <a:lnTo>
                  <a:pt x="26" y="222"/>
                </a:lnTo>
                <a:lnTo>
                  <a:pt x="34" y="228"/>
                </a:lnTo>
                <a:lnTo>
                  <a:pt x="46" y="230"/>
                </a:lnTo>
                <a:lnTo>
                  <a:pt x="56" y="232"/>
                </a:lnTo>
                <a:lnTo>
                  <a:pt x="66" y="230"/>
                </a:lnTo>
                <a:lnTo>
                  <a:pt x="78" y="228"/>
                </a:lnTo>
                <a:lnTo>
                  <a:pt x="86" y="222"/>
                </a:lnTo>
                <a:lnTo>
                  <a:pt x="96" y="216"/>
                </a:lnTo>
                <a:lnTo>
                  <a:pt x="212" y="100"/>
                </a:lnTo>
                <a:lnTo>
                  <a:pt x="212" y="100"/>
                </a:lnTo>
                <a:lnTo>
                  <a:pt x="218" y="94"/>
                </a:lnTo>
                <a:lnTo>
                  <a:pt x="222" y="88"/>
                </a:lnTo>
                <a:lnTo>
                  <a:pt x="224" y="80"/>
                </a:lnTo>
                <a:lnTo>
                  <a:pt x="224" y="72"/>
                </a:lnTo>
                <a:lnTo>
                  <a:pt x="224" y="64"/>
                </a:lnTo>
                <a:lnTo>
                  <a:pt x="222" y="56"/>
                </a:lnTo>
                <a:lnTo>
                  <a:pt x="218" y="50"/>
                </a:lnTo>
                <a:lnTo>
                  <a:pt x="212" y="44"/>
                </a:lnTo>
                <a:lnTo>
                  <a:pt x="212" y="44"/>
                </a:lnTo>
                <a:lnTo>
                  <a:pt x="206" y="38"/>
                </a:lnTo>
                <a:lnTo>
                  <a:pt x="200" y="34"/>
                </a:lnTo>
                <a:lnTo>
                  <a:pt x="192" y="32"/>
                </a:lnTo>
                <a:lnTo>
                  <a:pt x="184" y="32"/>
                </a:lnTo>
                <a:lnTo>
                  <a:pt x="176" y="32"/>
                </a:lnTo>
                <a:lnTo>
                  <a:pt x="168" y="34"/>
                </a:lnTo>
                <a:lnTo>
                  <a:pt x="162" y="38"/>
                </a:lnTo>
                <a:lnTo>
                  <a:pt x="156" y="44"/>
                </a:lnTo>
                <a:lnTo>
                  <a:pt x="68" y="132"/>
                </a:lnTo>
                <a:lnTo>
                  <a:pt x="68" y="132"/>
                </a:lnTo>
                <a:lnTo>
                  <a:pt x="66" y="134"/>
                </a:lnTo>
                <a:lnTo>
                  <a:pt x="66" y="138"/>
                </a:lnTo>
                <a:lnTo>
                  <a:pt x="66" y="140"/>
                </a:lnTo>
                <a:lnTo>
                  <a:pt x="68" y="142"/>
                </a:lnTo>
                <a:lnTo>
                  <a:pt x="68" y="142"/>
                </a:lnTo>
                <a:lnTo>
                  <a:pt x="70" y="144"/>
                </a:lnTo>
                <a:lnTo>
                  <a:pt x="74" y="146"/>
                </a:lnTo>
                <a:lnTo>
                  <a:pt x="76" y="144"/>
                </a:lnTo>
                <a:lnTo>
                  <a:pt x="80" y="142"/>
                </a:lnTo>
                <a:lnTo>
                  <a:pt x="168" y="56"/>
                </a:lnTo>
                <a:lnTo>
                  <a:pt x="168" y="56"/>
                </a:lnTo>
                <a:lnTo>
                  <a:pt x="174" y="50"/>
                </a:lnTo>
                <a:lnTo>
                  <a:pt x="184" y="48"/>
                </a:lnTo>
                <a:lnTo>
                  <a:pt x="194" y="50"/>
                </a:lnTo>
                <a:lnTo>
                  <a:pt x="200" y="56"/>
                </a:lnTo>
                <a:lnTo>
                  <a:pt x="200" y="56"/>
                </a:lnTo>
                <a:lnTo>
                  <a:pt x="206" y="62"/>
                </a:lnTo>
                <a:lnTo>
                  <a:pt x="208" y="72"/>
                </a:lnTo>
                <a:lnTo>
                  <a:pt x="206" y="82"/>
                </a:lnTo>
                <a:lnTo>
                  <a:pt x="200" y="88"/>
                </a:lnTo>
                <a:lnTo>
                  <a:pt x="84" y="204"/>
                </a:lnTo>
                <a:lnTo>
                  <a:pt x="84" y="204"/>
                </a:lnTo>
                <a:lnTo>
                  <a:pt x="78" y="210"/>
                </a:lnTo>
                <a:lnTo>
                  <a:pt x="72" y="214"/>
                </a:lnTo>
                <a:lnTo>
                  <a:pt x="64" y="216"/>
                </a:lnTo>
                <a:lnTo>
                  <a:pt x="56" y="216"/>
                </a:lnTo>
                <a:lnTo>
                  <a:pt x="48" y="216"/>
                </a:lnTo>
                <a:lnTo>
                  <a:pt x="40" y="214"/>
                </a:lnTo>
                <a:lnTo>
                  <a:pt x="34" y="210"/>
                </a:lnTo>
                <a:lnTo>
                  <a:pt x="28" y="204"/>
                </a:lnTo>
                <a:lnTo>
                  <a:pt x="28" y="204"/>
                </a:lnTo>
                <a:lnTo>
                  <a:pt x="22" y="198"/>
                </a:lnTo>
                <a:lnTo>
                  <a:pt x="18" y="192"/>
                </a:lnTo>
                <a:lnTo>
                  <a:pt x="16" y="184"/>
                </a:lnTo>
                <a:lnTo>
                  <a:pt x="16" y="176"/>
                </a:lnTo>
                <a:lnTo>
                  <a:pt x="16" y="168"/>
                </a:lnTo>
                <a:lnTo>
                  <a:pt x="18" y="160"/>
                </a:lnTo>
                <a:lnTo>
                  <a:pt x="22" y="154"/>
                </a:lnTo>
                <a:lnTo>
                  <a:pt x="28" y="148"/>
                </a:lnTo>
                <a:lnTo>
                  <a:pt x="144" y="34"/>
                </a:lnTo>
                <a:lnTo>
                  <a:pt x="144" y="34"/>
                </a:lnTo>
                <a:lnTo>
                  <a:pt x="152" y="26"/>
                </a:lnTo>
                <a:lnTo>
                  <a:pt x="162" y="22"/>
                </a:lnTo>
                <a:lnTo>
                  <a:pt x="172" y="18"/>
                </a:lnTo>
                <a:lnTo>
                  <a:pt x="182" y="18"/>
                </a:lnTo>
                <a:lnTo>
                  <a:pt x="194" y="18"/>
                </a:lnTo>
                <a:lnTo>
                  <a:pt x="204" y="22"/>
                </a:lnTo>
                <a:lnTo>
                  <a:pt x="214" y="26"/>
                </a:lnTo>
                <a:lnTo>
                  <a:pt x="222" y="34"/>
                </a:lnTo>
                <a:lnTo>
                  <a:pt x="222" y="34"/>
                </a:lnTo>
                <a:lnTo>
                  <a:pt x="230" y="42"/>
                </a:lnTo>
                <a:lnTo>
                  <a:pt x="234" y="52"/>
                </a:lnTo>
                <a:lnTo>
                  <a:pt x="238" y="62"/>
                </a:lnTo>
                <a:lnTo>
                  <a:pt x="238" y="74"/>
                </a:lnTo>
                <a:lnTo>
                  <a:pt x="238" y="84"/>
                </a:lnTo>
                <a:lnTo>
                  <a:pt x="234" y="94"/>
                </a:lnTo>
                <a:lnTo>
                  <a:pt x="230" y="104"/>
                </a:lnTo>
                <a:lnTo>
                  <a:pt x="222" y="112"/>
                </a:lnTo>
                <a:lnTo>
                  <a:pt x="136" y="200"/>
                </a:lnTo>
                <a:lnTo>
                  <a:pt x="136" y="200"/>
                </a:lnTo>
                <a:lnTo>
                  <a:pt x="134" y="202"/>
                </a:lnTo>
                <a:lnTo>
                  <a:pt x="134" y="206"/>
                </a:lnTo>
                <a:lnTo>
                  <a:pt x="134" y="208"/>
                </a:lnTo>
                <a:lnTo>
                  <a:pt x="136" y="210"/>
                </a:lnTo>
                <a:lnTo>
                  <a:pt x="136" y="210"/>
                </a:lnTo>
                <a:lnTo>
                  <a:pt x="138" y="212"/>
                </a:lnTo>
                <a:lnTo>
                  <a:pt x="142" y="214"/>
                </a:lnTo>
                <a:lnTo>
                  <a:pt x="144" y="212"/>
                </a:lnTo>
                <a:lnTo>
                  <a:pt x="148" y="210"/>
                </a:lnTo>
                <a:lnTo>
                  <a:pt x="234" y="122"/>
                </a:lnTo>
                <a:lnTo>
                  <a:pt x="234" y="122"/>
                </a:lnTo>
                <a:lnTo>
                  <a:pt x="244" y="112"/>
                </a:lnTo>
                <a:lnTo>
                  <a:pt x="250" y="100"/>
                </a:lnTo>
                <a:lnTo>
                  <a:pt x="254" y="86"/>
                </a:lnTo>
                <a:lnTo>
                  <a:pt x="256" y="72"/>
                </a:lnTo>
                <a:lnTo>
                  <a:pt x="254" y="58"/>
                </a:lnTo>
                <a:lnTo>
                  <a:pt x="250" y="44"/>
                </a:lnTo>
                <a:lnTo>
                  <a:pt x="244" y="32"/>
                </a:lnTo>
                <a:lnTo>
                  <a:pt x="234" y="2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5" name="Shape 565"/>
          <p:cNvGrpSpPr/>
          <p:nvPr/>
        </p:nvGrpSpPr>
        <p:grpSpPr>
          <a:xfrm>
            <a:off x="7555131" y="2640233"/>
            <a:ext cx="239817" cy="348824"/>
            <a:chOff x="5651500" y="2774950"/>
            <a:chExt cx="279400" cy="406400"/>
          </a:xfrm>
        </p:grpSpPr>
        <p:sp>
          <p:nvSpPr>
            <p:cNvPr id="566" name="Shape 566"/>
            <p:cNvSpPr/>
            <p:nvPr/>
          </p:nvSpPr>
          <p:spPr>
            <a:xfrm>
              <a:off x="5651500" y="2774950"/>
              <a:ext cx="279400" cy="406400"/>
            </a:xfrm>
            <a:custGeom>
              <a:pathLst>
                <a:path extrusionOk="0" h="256" w="176">
                  <a:moveTo>
                    <a:pt x="136" y="72"/>
                  </a:moveTo>
                  <a:lnTo>
                    <a:pt x="136" y="72"/>
                  </a:lnTo>
                  <a:lnTo>
                    <a:pt x="136" y="80"/>
                  </a:lnTo>
                  <a:lnTo>
                    <a:pt x="134" y="88"/>
                  </a:lnTo>
                  <a:lnTo>
                    <a:pt x="128" y="100"/>
                  </a:lnTo>
                  <a:lnTo>
                    <a:pt x="120" y="112"/>
                  </a:lnTo>
                  <a:lnTo>
                    <a:pt x="120" y="112"/>
                  </a:lnTo>
                  <a:lnTo>
                    <a:pt x="118" y="96"/>
                  </a:lnTo>
                  <a:lnTo>
                    <a:pt x="114" y="84"/>
                  </a:lnTo>
                  <a:lnTo>
                    <a:pt x="110" y="72"/>
                  </a:lnTo>
                  <a:lnTo>
                    <a:pt x="104" y="60"/>
                  </a:lnTo>
                  <a:lnTo>
                    <a:pt x="92" y="46"/>
                  </a:lnTo>
                  <a:lnTo>
                    <a:pt x="88" y="40"/>
                  </a:lnTo>
                  <a:lnTo>
                    <a:pt x="88" y="40"/>
                  </a:lnTo>
                  <a:lnTo>
                    <a:pt x="86" y="54"/>
                  </a:lnTo>
                  <a:lnTo>
                    <a:pt x="80" y="70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64" y="68"/>
                  </a:lnTo>
                  <a:lnTo>
                    <a:pt x="54" y="50"/>
                  </a:lnTo>
                  <a:lnTo>
                    <a:pt x="44" y="36"/>
                  </a:lnTo>
                  <a:lnTo>
                    <a:pt x="34" y="22"/>
                  </a:lnTo>
                  <a:lnTo>
                    <a:pt x="16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30"/>
                  </a:lnTo>
                  <a:lnTo>
                    <a:pt x="16" y="56"/>
                  </a:lnTo>
                  <a:lnTo>
                    <a:pt x="16" y="80"/>
                  </a:lnTo>
                  <a:lnTo>
                    <a:pt x="12" y="100"/>
                  </a:lnTo>
                  <a:lnTo>
                    <a:pt x="4" y="140"/>
                  </a:lnTo>
                  <a:lnTo>
                    <a:pt x="2" y="160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96"/>
                  </a:lnTo>
                  <a:lnTo>
                    <a:pt x="6" y="210"/>
                  </a:lnTo>
                  <a:lnTo>
                    <a:pt x="12" y="222"/>
                  </a:lnTo>
                  <a:lnTo>
                    <a:pt x="22" y="234"/>
                  </a:lnTo>
                  <a:lnTo>
                    <a:pt x="34" y="242"/>
                  </a:lnTo>
                  <a:lnTo>
                    <a:pt x="48" y="250"/>
                  </a:lnTo>
                  <a:lnTo>
                    <a:pt x="62" y="254"/>
                  </a:lnTo>
                  <a:lnTo>
                    <a:pt x="80" y="256"/>
                  </a:lnTo>
                  <a:lnTo>
                    <a:pt x="80" y="256"/>
                  </a:lnTo>
                  <a:lnTo>
                    <a:pt x="104" y="254"/>
                  </a:lnTo>
                  <a:lnTo>
                    <a:pt x="124" y="252"/>
                  </a:lnTo>
                  <a:lnTo>
                    <a:pt x="138" y="246"/>
                  </a:lnTo>
                  <a:lnTo>
                    <a:pt x="150" y="240"/>
                  </a:lnTo>
                  <a:lnTo>
                    <a:pt x="160" y="230"/>
                  </a:lnTo>
                  <a:lnTo>
                    <a:pt x="166" y="222"/>
                  </a:lnTo>
                  <a:lnTo>
                    <a:pt x="170" y="210"/>
                  </a:lnTo>
                  <a:lnTo>
                    <a:pt x="172" y="200"/>
                  </a:lnTo>
                  <a:lnTo>
                    <a:pt x="172" y="200"/>
                  </a:lnTo>
                  <a:lnTo>
                    <a:pt x="176" y="184"/>
                  </a:lnTo>
                  <a:lnTo>
                    <a:pt x="176" y="168"/>
                  </a:lnTo>
                  <a:lnTo>
                    <a:pt x="174" y="152"/>
                  </a:lnTo>
                  <a:lnTo>
                    <a:pt x="170" y="136"/>
                  </a:lnTo>
                  <a:lnTo>
                    <a:pt x="164" y="120"/>
                  </a:lnTo>
                  <a:lnTo>
                    <a:pt x="156" y="104"/>
                  </a:lnTo>
                  <a:lnTo>
                    <a:pt x="148" y="88"/>
                  </a:lnTo>
                  <a:lnTo>
                    <a:pt x="136" y="72"/>
                  </a:lnTo>
                  <a:close/>
                  <a:moveTo>
                    <a:pt x="158" y="196"/>
                  </a:moveTo>
                  <a:lnTo>
                    <a:pt x="158" y="196"/>
                  </a:lnTo>
                  <a:lnTo>
                    <a:pt x="152" y="212"/>
                  </a:lnTo>
                  <a:lnTo>
                    <a:pt x="148" y="220"/>
                  </a:lnTo>
                  <a:lnTo>
                    <a:pt x="142" y="226"/>
                  </a:lnTo>
                  <a:lnTo>
                    <a:pt x="132" y="232"/>
                  </a:lnTo>
                  <a:lnTo>
                    <a:pt x="120" y="236"/>
                  </a:lnTo>
                  <a:lnTo>
                    <a:pt x="102" y="238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66" y="238"/>
                  </a:lnTo>
                  <a:lnTo>
                    <a:pt x="54" y="236"/>
                  </a:lnTo>
                  <a:lnTo>
                    <a:pt x="42" y="230"/>
                  </a:lnTo>
                  <a:lnTo>
                    <a:pt x="32" y="222"/>
                  </a:lnTo>
                  <a:lnTo>
                    <a:pt x="26" y="214"/>
                  </a:lnTo>
                  <a:lnTo>
                    <a:pt x="20" y="204"/>
                  </a:lnTo>
                  <a:lnTo>
                    <a:pt x="18" y="194"/>
                  </a:lnTo>
                  <a:lnTo>
                    <a:pt x="16" y="184"/>
                  </a:lnTo>
                  <a:lnTo>
                    <a:pt x="16" y="184"/>
                  </a:lnTo>
                  <a:lnTo>
                    <a:pt x="16" y="168"/>
                  </a:lnTo>
                  <a:lnTo>
                    <a:pt x="18" y="154"/>
                  </a:lnTo>
                  <a:lnTo>
                    <a:pt x="24" y="126"/>
                  </a:lnTo>
                  <a:lnTo>
                    <a:pt x="24" y="126"/>
                  </a:lnTo>
                  <a:lnTo>
                    <a:pt x="32" y="88"/>
                  </a:lnTo>
                  <a:lnTo>
                    <a:pt x="32" y="68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40" y="60"/>
                  </a:lnTo>
                  <a:lnTo>
                    <a:pt x="48" y="72"/>
                  </a:lnTo>
                  <a:lnTo>
                    <a:pt x="58" y="98"/>
                  </a:lnTo>
                  <a:lnTo>
                    <a:pt x="64" y="118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8" y="108"/>
                  </a:lnTo>
                  <a:lnTo>
                    <a:pt x="88" y="92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8" y="90"/>
                  </a:lnTo>
                  <a:lnTo>
                    <a:pt x="102" y="106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16" y="140"/>
                  </a:lnTo>
                  <a:lnTo>
                    <a:pt x="128" y="126"/>
                  </a:lnTo>
                  <a:lnTo>
                    <a:pt x="142" y="108"/>
                  </a:lnTo>
                  <a:lnTo>
                    <a:pt x="142" y="108"/>
                  </a:lnTo>
                  <a:lnTo>
                    <a:pt x="152" y="130"/>
                  </a:lnTo>
                  <a:lnTo>
                    <a:pt x="158" y="154"/>
                  </a:lnTo>
                  <a:lnTo>
                    <a:pt x="160" y="176"/>
                  </a:lnTo>
                  <a:lnTo>
                    <a:pt x="160" y="186"/>
                  </a:lnTo>
                  <a:lnTo>
                    <a:pt x="158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699125" y="2949575"/>
              <a:ext cx="177800" cy="142875"/>
            </a:xfrm>
            <a:custGeom>
              <a:pathLst>
                <a:path extrusionOk="0" h="90" w="112">
                  <a:moveTo>
                    <a:pt x="110" y="24"/>
                  </a:moveTo>
                  <a:lnTo>
                    <a:pt x="102" y="32"/>
                  </a:lnTo>
                  <a:lnTo>
                    <a:pt x="102" y="32"/>
                  </a:lnTo>
                  <a:lnTo>
                    <a:pt x="88" y="46"/>
                  </a:lnTo>
                  <a:lnTo>
                    <a:pt x="78" y="54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60" y="48"/>
                  </a:lnTo>
                  <a:lnTo>
                    <a:pt x="60" y="28"/>
                  </a:lnTo>
                  <a:lnTo>
                    <a:pt x="60" y="14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18" y="10"/>
                  </a:lnTo>
                  <a:lnTo>
                    <a:pt x="14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6" y="24"/>
                  </a:lnTo>
                  <a:lnTo>
                    <a:pt x="2" y="36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8" y="60"/>
                  </a:lnTo>
                  <a:lnTo>
                    <a:pt x="8" y="46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30" y="62"/>
                  </a:lnTo>
                  <a:lnTo>
                    <a:pt x="32" y="68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4" y="56"/>
                  </a:lnTo>
                  <a:lnTo>
                    <a:pt x="58" y="68"/>
                  </a:lnTo>
                  <a:lnTo>
                    <a:pt x="60" y="74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78" y="64"/>
                  </a:lnTo>
                  <a:lnTo>
                    <a:pt x="90" y="56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8" y="86"/>
                  </a:lnTo>
                  <a:lnTo>
                    <a:pt x="98" y="86"/>
                  </a:lnTo>
                  <a:lnTo>
                    <a:pt x="98" y="88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4" y="90"/>
                  </a:lnTo>
                  <a:lnTo>
                    <a:pt x="106" y="88"/>
                  </a:lnTo>
                  <a:lnTo>
                    <a:pt x="106" y="88"/>
                  </a:lnTo>
                  <a:lnTo>
                    <a:pt x="110" y="76"/>
                  </a:lnTo>
                  <a:lnTo>
                    <a:pt x="112" y="62"/>
                  </a:lnTo>
                  <a:lnTo>
                    <a:pt x="112" y="48"/>
                  </a:lnTo>
                  <a:lnTo>
                    <a:pt x="110" y="32"/>
                  </a:lnTo>
                  <a:lnTo>
                    <a:pt x="110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8" name="Shape 568"/>
          <p:cNvSpPr/>
          <p:nvPr/>
        </p:nvSpPr>
        <p:spPr>
          <a:xfrm>
            <a:off x="8198276" y="1942584"/>
            <a:ext cx="348824" cy="348824"/>
          </a:xfrm>
          <a:custGeom>
            <a:pathLst>
              <a:path extrusionOk="0" h="256" w="256">
                <a:moveTo>
                  <a:pt x="200" y="0"/>
                </a:moveTo>
                <a:lnTo>
                  <a:pt x="200" y="0"/>
                </a:lnTo>
                <a:lnTo>
                  <a:pt x="188" y="2"/>
                </a:lnTo>
                <a:lnTo>
                  <a:pt x="178" y="8"/>
                </a:lnTo>
                <a:lnTo>
                  <a:pt x="170" y="16"/>
                </a:lnTo>
                <a:lnTo>
                  <a:pt x="162" y="28"/>
                </a:lnTo>
                <a:lnTo>
                  <a:pt x="162" y="28"/>
                </a:lnTo>
                <a:lnTo>
                  <a:pt x="162" y="28"/>
                </a:lnTo>
                <a:lnTo>
                  <a:pt x="150" y="46"/>
                </a:lnTo>
                <a:lnTo>
                  <a:pt x="136" y="60"/>
                </a:lnTo>
                <a:lnTo>
                  <a:pt x="130" y="66"/>
                </a:lnTo>
                <a:lnTo>
                  <a:pt x="122" y="68"/>
                </a:lnTo>
                <a:lnTo>
                  <a:pt x="114" y="72"/>
                </a:lnTo>
                <a:lnTo>
                  <a:pt x="106" y="72"/>
                </a:lnTo>
                <a:lnTo>
                  <a:pt x="100" y="72"/>
                </a:lnTo>
                <a:lnTo>
                  <a:pt x="66" y="72"/>
                </a:lnTo>
                <a:lnTo>
                  <a:pt x="32" y="72"/>
                </a:lnTo>
                <a:lnTo>
                  <a:pt x="32" y="72"/>
                </a:lnTo>
                <a:lnTo>
                  <a:pt x="26" y="72"/>
                </a:lnTo>
                <a:lnTo>
                  <a:pt x="20" y="76"/>
                </a:lnTo>
                <a:lnTo>
                  <a:pt x="14" y="78"/>
                </a:lnTo>
                <a:lnTo>
                  <a:pt x="10" y="84"/>
                </a:lnTo>
                <a:lnTo>
                  <a:pt x="6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0" y="120"/>
                </a:lnTo>
                <a:lnTo>
                  <a:pt x="2" y="128"/>
                </a:lnTo>
                <a:lnTo>
                  <a:pt x="6" y="134"/>
                </a:lnTo>
                <a:lnTo>
                  <a:pt x="10" y="140"/>
                </a:lnTo>
                <a:lnTo>
                  <a:pt x="14" y="146"/>
                </a:lnTo>
                <a:lnTo>
                  <a:pt x="20" y="148"/>
                </a:lnTo>
                <a:lnTo>
                  <a:pt x="26" y="152"/>
                </a:lnTo>
                <a:lnTo>
                  <a:pt x="32" y="152"/>
                </a:lnTo>
                <a:lnTo>
                  <a:pt x="32" y="152"/>
                </a:lnTo>
                <a:lnTo>
                  <a:pt x="38" y="154"/>
                </a:lnTo>
                <a:lnTo>
                  <a:pt x="44" y="156"/>
                </a:lnTo>
                <a:lnTo>
                  <a:pt x="46" y="162"/>
                </a:lnTo>
                <a:lnTo>
                  <a:pt x="48" y="168"/>
                </a:lnTo>
                <a:lnTo>
                  <a:pt x="48" y="240"/>
                </a:lnTo>
                <a:lnTo>
                  <a:pt x="48" y="240"/>
                </a:lnTo>
                <a:lnTo>
                  <a:pt x="50" y="246"/>
                </a:lnTo>
                <a:lnTo>
                  <a:pt x="52" y="252"/>
                </a:lnTo>
                <a:lnTo>
                  <a:pt x="58" y="254"/>
                </a:lnTo>
                <a:lnTo>
                  <a:pt x="64" y="256"/>
                </a:lnTo>
                <a:lnTo>
                  <a:pt x="96" y="256"/>
                </a:lnTo>
                <a:lnTo>
                  <a:pt x="96" y="256"/>
                </a:lnTo>
                <a:lnTo>
                  <a:pt x="102" y="254"/>
                </a:lnTo>
                <a:lnTo>
                  <a:pt x="108" y="252"/>
                </a:lnTo>
                <a:lnTo>
                  <a:pt x="110" y="246"/>
                </a:lnTo>
                <a:lnTo>
                  <a:pt x="112" y="240"/>
                </a:lnTo>
                <a:lnTo>
                  <a:pt x="112" y="232"/>
                </a:lnTo>
                <a:lnTo>
                  <a:pt x="112" y="232"/>
                </a:lnTo>
                <a:lnTo>
                  <a:pt x="110" y="226"/>
                </a:lnTo>
                <a:lnTo>
                  <a:pt x="108" y="222"/>
                </a:lnTo>
                <a:lnTo>
                  <a:pt x="106" y="220"/>
                </a:lnTo>
                <a:lnTo>
                  <a:pt x="104" y="216"/>
                </a:lnTo>
                <a:lnTo>
                  <a:pt x="104" y="160"/>
                </a:lnTo>
                <a:lnTo>
                  <a:pt x="104" y="160"/>
                </a:lnTo>
                <a:lnTo>
                  <a:pt x="104" y="160"/>
                </a:lnTo>
                <a:lnTo>
                  <a:pt x="104" y="160"/>
                </a:lnTo>
                <a:lnTo>
                  <a:pt x="106" y="156"/>
                </a:lnTo>
                <a:lnTo>
                  <a:pt x="106" y="156"/>
                </a:lnTo>
                <a:lnTo>
                  <a:pt x="106" y="156"/>
                </a:lnTo>
                <a:lnTo>
                  <a:pt x="106" y="156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10" y="152"/>
                </a:lnTo>
                <a:lnTo>
                  <a:pt x="110" y="152"/>
                </a:lnTo>
                <a:lnTo>
                  <a:pt x="118" y="154"/>
                </a:lnTo>
                <a:lnTo>
                  <a:pt x="124" y="156"/>
                </a:lnTo>
                <a:lnTo>
                  <a:pt x="138" y="166"/>
                </a:lnTo>
                <a:lnTo>
                  <a:pt x="150" y="178"/>
                </a:lnTo>
                <a:lnTo>
                  <a:pt x="162" y="196"/>
                </a:lnTo>
                <a:lnTo>
                  <a:pt x="162" y="196"/>
                </a:lnTo>
                <a:lnTo>
                  <a:pt x="162" y="196"/>
                </a:lnTo>
                <a:lnTo>
                  <a:pt x="170" y="208"/>
                </a:lnTo>
                <a:lnTo>
                  <a:pt x="178" y="216"/>
                </a:lnTo>
                <a:lnTo>
                  <a:pt x="188" y="222"/>
                </a:lnTo>
                <a:lnTo>
                  <a:pt x="200" y="224"/>
                </a:lnTo>
                <a:lnTo>
                  <a:pt x="200" y="224"/>
                </a:lnTo>
                <a:lnTo>
                  <a:pt x="206" y="224"/>
                </a:lnTo>
                <a:lnTo>
                  <a:pt x="212" y="222"/>
                </a:lnTo>
                <a:lnTo>
                  <a:pt x="224" y="214"/>
                </a:lnTo>
                <a:lnTo>
                  <a:pt x="234" y="204"/>
                </a:lnTo>
                <a:lnTo>
                  <a:pt x="242" y="188"/>
                </a:lnTo>
                <a:lnTo>
                  <a:pt x="248" y="172"/>
                </a:lnTo>
                <a:lnTo>
                  <a:pt x="252" y="152"/>
                </a:lnTo>
                <a:lnTo>
                  <a:pt x="256" y="132"/>
                </a:lnTo>
                <a:lnTo>
                  <a:pt x="256" y="112"/>
                </a:lnTo>
                <a:lnTo>
                  <a:pt x="256" y="112"/>
                </a:lnTo>
                <a:lnTo>
                  <a:pt x="256" y="92"/>
                </a:lnTo>
                <a:lnTo>
                  <a:pt x="252" y="72"/>
                </a:lnTo>
                <a:lnTo>
                  <a:pt x="248" y="52"/>
                </a:lnTo>
                <a:lnTo>
                  <a:pt x="242" y="36"/>
                </a:lnTo>
                <a:lnTo>
                  <a:pt x="234" y="20"/>
                </a:lnTo>
                <a:lnTo>
                  <a:pt x="224" y="10"/>
                </a:lnTo>
                <a:lnTo>
                  <a:pt x="212" y="2"/>
                </a:lnTo>
                <a:lnTo>
                  <a:pt x="206" y="0"/>
                </a:lnTo>
                <a:lnTo>
                  <a:pt x="200" y="0"/>
                </a:lnTo>
                <a:close/>
                <a:moveTo>
                  <a:pt x="160" y="112"/>
                </a:moveTo>
                <a:lnTo>
                  <a:pt x="160" y="112"/>
                </a:lnTo>
                <a:lnTo>
                  <a:pt x="162" y="88"/>
                </a:lnTo>
                <a:lnTo>
                  <a:pt x="184" y="88"/>
                </a:lnTo>
                <a:lnTo>
                  <a:pt x="184" y="88"/>
                </a:lnTo>
                <a:lnTo>
                  <a:pt x="190" y="90"/>
                </a:lnTo>
                <a:lnTo>
                  <a:pt x="196" y="96"/>
                </a:lnTo>
                <a:lnTo>
                  <a:pt x="198" y="102"/>
                </a:lnTo>
                <a:lnTo>
                  <a:pt x="200" y="112"/>
                </a:lnTo>
                <a:lnTo>
                  <a:pt x="200" y="112"/>
                </a:lnTo>
                <a:lnTo>
                  <a:pt x="198" y="122"/>
                </a:lnTo>
                <a:lnTo>
                  <a:pt x="196" y="128"/>
                </a:lnTo>
                <a:lnTo>
                  <a:pt x="190" y="134"/>
                </a:lnTo>
                <a:lnTo>
                  <a:pt x="184" y="136"/>
                </a:lnTo>
                <a:lnTo>
                  <a:pt x="162" y="136"/>
                </a:lnTo>
                <a:lnTo>
                  <a:pt x="162" y="136"/>
                </a:lnTo>
                <a:lnTo>
                  <a:pt x="160" y="112"/>
                </a:lnTo>
                <a:close/>
                <a:moveTo>
                  <a:pt x="16" y="112"/>
                </a:moveTo>
                <a:lnTo>
                  <a:pt x="16" y="112"/>
                </a:lnTo>
                <a:lnTo>
                  <a:pt x="18" y="102"/>
                </a:lnTo>
                <a:lnTo>
                  <a:pt x="20" y="96"/>
                </a:lnTo>
                <a:lnTo>
                  <a:pt x="26" y="90"/>
                </a:lnTo>
                <a:lnTo>
                  <a:pt x="32" y="88"/>
                </a:lnTo>
                <a:lnTo>
                  <a:pt x="88" y="88"/>
                </a:lnTo>
                <a:lnTo>
                  <a:pt x="88" y="88"/>
                </a:lnTo>
                <a:lnTo>
                  <a:pt x="82" y="98"/>
                </a:lnTo>
                <a:lnTo>
                  <a:pt x="80" y="112"/>
                </a:lnTo>
                <a:lnTo>
                  <a:pt x="80" y="112"/>
                </a:lnTo>
                <a:lnTo>
                  <a:pt x="82" y="126"/>
                </a:lnTo>
                <a:lnTo>
                  <a:pt x="88" y="136"/>
                </a:lnTo>
                <a:lnTo>
                  <a:pt x="32" y="136"/>
                </a:lnTo>
                <a:lnTo>
                  <a:pt x="32" y="136"/>
                </a:lnTo>
                <a:lnTo>
                  <a:pt x="26" y="134"/>
                </a:lnTo>
                <a:lnTo>
                  <a:pt x="20" y="128"/>
                </a:lnTo>
                <a:lnTo>
                  <a:pt x="18" y="122"/>
                </a:lnTo>
                <a:lnTo>
                  <a:pt x="16" y="112"/>
                </a:lnTo>
                <a:close/>
                <a:moveTo>
                  <a:pt x="96" y="240"/>
                </a:moveTo>
                <a:lnTo>
                  <a:pt x="64" y="240"/>
                </a:lnTo>
                <a:lnTo>
                  <a:pt x="64" y="168"/>
                </a:lnTo>
                <a:lnTo>
                  <a:pt x="64" y="168"/>
                </a:lnTo>
                <a:lnTo>
                  <a:pt x="62" y="160"/>
                </a:lnTo>
                <a:lnTo>
                  <a:pt x="60" y="152"/>
                </a:lnTo>
                <a:lnTo>
                  <a:pt x="66" y="152"/>
                </a:lnTo>
                <a:lnTo>
                  <a:pt x="66" y="152"/>
                </a:lnTo>
                <a:lnTo>
                  <a:pt x="90" y="152"/>
                </a:lnTo>
                <a:lnTo>
                  <a:pt x="90" y="152"/>
                </a:lnTo>
                <a:lnTo>
                  <a:pt x="88" y="160"/>
                </a:lnTo>
                <a:lnTo>
                  <a:pt x="88" y="216"/>
                </a:lnTo>
                <a:lnTo>
                  <a:pt x="88" y="216"/>
                </a:lnTo>
                <a:lnTo>
                  <a:pt x="88" y="222"/>
                </a:lnTo>
                <a:lnTo>
                  <a:pt x="90" y="226"/>
                </a:lnTo>
                <a:lnTo>
                  <a:pt x="94" y="232"/>
                </a:lnTo>
                <a:lnTo>
                  <a:pt x="94" y="232"/>
                </a:lnTo>
                <a:lnTo>
                  <a:pt x="96" y="234"/>
                </a:lnTo>
                <a:lnTo>
                  <a:pt x="96" y="240"/>
                </a:lnTo>
                <a:close/>
                <a:moveTo>
                  <a:pt x="106" y="136"/>
                </a:moveTo>
                <a:lnTo>
                  <a:pt x="104" y="136"/>
                </a:lnTo>
                <a:lnTo>
                  <a:pt x="104" y="136"/>
                </a:lnTo>
                <a:lnTo>
                  <a:pt x="104" y="136"/>
                </a:lnTo>
                <a:lnTo>
                  <a:pt x="98" y="134"/>
                </a:lnTo>
                <a:lnTo>
                  <a:pt x="92" y="128"/>
                </a:lnTo>
                <a:lnTo>
                  <a:pt x="90" y="122"/>
                </a:lnTo>
                <a:lnTo>
                  <a:pt x="88" y="112"/>
                </a:lnTo>
                <a:lnTo>
                  <a:pt x="88" y="112"/>
                </a:lnTo>
                <a:lnTo>
                  <a:pt x="90" y="102"/>
                </a:lnTo>
                <a:lnTo>
                  <a:pt x="92" y="96"/>
                </a:lnTo>
                <a:lnTo>
                  <a:pt x="98" y="90"/>
                </a:lnTo>
                <a:lnTo>
                  <a:pt x="104" y="88"/>
                </a:lnTo>
                <a:lnTo>
                  <a:pt x="106" y="88"/>
                </a:lnTo>
                <a:lnTo>
                  <a:pt x="106" y="88"/>
                </a:lnTo>
                <a:lnTo>
                  <a:pt x="116" y="86"/>
                </a:lnTo>
                <a:lnTo>
                  <a:pt x="128" y="84"/>
                </a:lnTo>
                <a:lnTo>
                  <a:pt x="138" y="78"/>
                </a:lnTo>
                <a:lnTo>
                  <a:pt x="148" y="72"/>
                </a:lnTo>
                <a:lnTo>
                  <a:pt x="148" y="72"/>
                </a:lnTo>
                <a:lnTo>
                  <a:pt x="144" y="92"/>
                </a:lnTo>
                <a:lnTo>
                  <a:pt x="144" y="112"/>
                </a:lnTo>
                <a:lnTo>
                  <a:pt x="144" y="112"/>
                </a:lnTo>
                <a:lnTo>
                  <a:pt x="144" y="132"/>
                </a:lnTo>
                <a:lnTo>
                  <a:pt x="148" y="152"/>
                </a:lnTo>
                <a:lnTo>
                  <a:pt x="148" y="152"/>
                </a:lnTo>
                <a:lnTo>
                  <a:pt x="138" y="146"/>
                </a:lnTo>
                <a:lnTo>
                  <a:pt x="128" y="140"/>
                </a:lnTo>
                <a:lnTo>
                  <a:pt x="116" y="138"/>
                </a:lnTo>
                <a:lnTo>
                  <a:pt x="106" y="136"/>
                </a:lnTo>
                <a:close/>
                <a:moveTo>
                  <a:pt x="200" y="208"/>
                </a:moveTo>
                <a:lnTo>
                  <a:pt x="200" y="208"/>
                </a:lnTo>
                <a:lnTo>
                  <a:pt x="194" y="206"/>
                </a:lnTo>
                <a:lnTo>
                  <a:pt x="188" y="204"/>
                </a:lnTo>
                <a:lnTo>
                  <a:pt x="184" y="198"/>
                </a:lnTo>
                <a:lnTo>
                  <a:pt x="178" y="192"/>
                </a:lnTo>
                <a:lnTo>
                  <a:pt x="170" y="174"/>
                </a:lnTo>
                <a:lnTo>
                  <a:pt x="164" y="152"/>
                </a:lnTo>
                <a:lnTo>
                  <a:pt x="184" y="152"/>
                </a:lnTo>
                <a:lnTo>
                  <a:pt x="184" y="152"/>
                </a:lnTo>
                <a:lnTo>
                  <a:pt x="190" y="152"/>
                </a:lnTo>
                <a:lnTo>
                  <a:pt x="196" y="148"/>
                </a:lnTo>
                <a:lnTo>
                  <a:pt x="202" y="146"/>
                </a:lnTo>
                <a:lnTo>
                  <a:pt x="206" y="140"/>
                </a:lnTo>
                <a:lnTo>
                  <a:pt x="210" y="134"/>
                </a:lnTo>
                <a:lnTo>
                  <a:pt x="214" y="128"/>
                </a:lnTo>
                <a:lnTo>
                  <a:pt x="216" y="120"/>
                </a:lnTo>
                <a:lnTo>
                  <a:pt x="216" y="112"/>
                </a:lnTo>
                <a:lnTo>
                  <a:pt x="216" y="112"/>
                </a:lnTo>
                <a:lnTo>
                  <a:pt x="216" y="104"/>
                </a:lnTo>
                <a:lnTo>
                  <a:pt x="214" y="96"/>
                </a:lnTo>
                <a:lnTo>
                  <a:pt x="210" y="90"/>
                </a:lnTo>
                <a:lnTo>
                  <a:pt x="206" y="84"/>
                </a:lnTo>
                <a:lnTo>
                  <a:pt x="202" y="78"/>
                </a:lnTo>
                <a:lnTo>
                  <a:pt x="196" y="76"/>
                </a:lnTo>
                <a:lnTo>
                  <a:pt x="190" y="72"/>
                </a:lnTo>
                <a:lnTo>
                  <a:pt x="184" y="72"/>
                </a:lnTo>
                <a:lnTo>
                  <a:pt x="164" y="72"/>
                </a:lnTo>
                <a:lnTo>
                  <a:pt x="164" y="72"/>
                </a:lnTo>
                <a:lnTo>
                  <a:pt x="170" y="50"/>
                </a:lnTo>
                <a:lnTo>
                  <a:pt x="178" y="32"/>
                </a:lnTo>
                <a:lnTo>
                  <a:pt x="184" y="26"/>
                </a:lnTo>
                <a:lnTo>
                  <a:pt x="188" y="20"/>
                </a:lnTo>
                <a:lnTo>
                  <a:pt x="194" y="18"/>
                </a:lnTo>
                <a:lnTo>
                  <a:pt x="200" y="16"/>
                </a:lnTo>
                <a:lnTo>
                  <a:pt x="200" y="16"/>
                </a:lnTo>
                <a:lnTo>
                  <a:pt x="208" y="18"/>
                </a:lnTo>
                <a:lnTo>
                  <a:pt x="216" y="24"/>
                </a:lnTo>
                <a:lnTo>
                  <a:pt x="222" y="32"/>
                </a:lnTo>
                <a:lnTo>
                  <a:pt x="228" y="44"/>
                </a:lnTo>
                <a:lnTo>
                  <a:pt x="234" y="58"/>
                </a:lnTo>
                <a:lnTo>
                  <a:pt x="236" y="74"/>
                </a:lnTo>
                <a:lnTo>
                  <a:pt x="240" y="92"/>
                </a:lnTo>
                <a:lnTo>
                  <a:pt x="240" y="112"/>
                </a:lnTo>
                <a:lnTo>
                  <a:pt x="240" y="112"/>
                </a:lnTo>
                <a:lnTo>
                  <a:pt x="240" y="132"/>
                </a:lnTo>
                <a:lnTo>
                  <a:pt x="236" y="150"/>
                </a:lnTo>
                <a:lnTo>
                  <a:pt x="234" y="166"/>
                </a:lnTo>
                <a:lnTo>
                  <a:pt x="228" y="180"/>
                </a:lnTo>
                <a:lnTo>
                  <a:pt x="222" y="192"/>
                </a:lnTo>
                <a:lnTo>
                  <a:pt x="216" y="200"/>
                </a:lnTo>
                <a:lnTo>
                  <a:pt x="208" y="206"/>
                </a:lnTo>
                <a:lnTo>
                  <a:pt x="200" y="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Shape 569"/>
          <p:cNvGrpSpPr/>
          <p:nvPr/>
        </p:nvGrpSpPr>
        <p:grpSpPr>
          <a:xfrm>
            <a:off x="6105331" y="1942584"/>
            <a:ext cx="348824" cy="348824"/>
            <a:chOff x="3962400" y="1962150"/>
            <a:chExt cx="406400" cy="406400"/>
          </a:xfrm>
        </p:grpSpPr>
        <p:sp>
          <p:nvSpPr>
            <p:cNvPr id="570" name="Shape 570"/>
            <p:cNvSpPr/>
            <p:nvPr/>
          </p:nvSpPr>
          <p:spPr>
            <a:xfrm>
              <a:off x="3962400" y="1962150"/>
              <a:ext cx="406400" cy="406400"/>
            </a:xfrm>
            <a:custGeom>
              <a:pathLst>
                <a:path extrusionOk="0" h="256" w="256">
                  <a:moveTo>
                    <a:pt x="252" y="84"/>
                  </a:moveTo>
                  <a:lnTo>
                    <a:pt x="172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2" y="2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8" y="28"/>
                  </a:lnTo>
                  <a:lnTo>
                    <a:pt x="126" y="42"/>
                  </a:lnTo>
                  <a:lnTo>
                    <a:pt x="126" y="42"/>
                  </a:lnTo>
                  <a:lnTo>
                    <a:pt x="116" y="52"/>
                  </a:lnTo>
                  <a:lnTo>
                    <a:pt x="104" y="60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52" y="90"/>
                  </a:lnTo>
                  <a:lnTo>
                    <a:pt x="40" y="100"/>
                  </a:lnTo>
                  <a:lnTo>
                    <a:pt x="28" y="110"/>
                  </a:lnTo>
                  <a:lnTo>
                    <a:pt x="28" y="110"/>
                  </a:lnTo>
                  <a:lnTo>
                    <a:pt x="18" y="120"/>
                  </a:lnTo>
                  <a:lnTo>
                    <a:pt x="12" y="132"/>
                  </a:lnTo>
                  <a:lnTo>
                    <a:pt x="6" y="14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4" y="172"/>
                  </a:lnTo>
                  <a:lnTo>
                    <a:pt x="84" y="252"/>
                  </a:lnTo>
                  <a:lnTo>
                    <a:pt x="84" y="252"/>
                  </a:lnTo>
                  <a:lnTo>
                    <a:pt x="92" y="256"/>
                  </a:lnTo>
                  <a:lnTo>
                    <a:pt x="100" y="256"/>
                  </a:lnTo>
                  <a:lnTo>
                    <a:pt x="100" y="256"/>
                  </a:lnTo>
                  <a:lnTo>
                    <a:pt x="108" y="252"/>
                  </a:lnTo>
                  <a:lnTo>
                    <a:pt x="108" y="252"/>
                  </a:lnTo>
                  <a:lnTo>
                    <a:pt x="112" y="244"/>
                  </a:lnTo>
                  <a:lnTo>
                    <a:pt x="112" y="244"/>
                  </a:lnTo>
                  <a:lnTo>
                    <a:pt x="118" y="228"/>
                  </a:lnTo>
                  <a:lnTo>
                    <a:pt x="130" y="214"/>
                  </a:lnTo>
                  <a:lnTo>
                    <a:pt x="130" y="214"/>
                  </a:lnTo>
                  <a:lnTo>
                    <a:pt x="140" y="204"/>
                  </a:lnTo>
                  <a:lnTo>
                    <a:pt x="152" y="196"/>
                  </a:lnTo>
                  <a:lnTo>
                    <a:pt x="176" y="182"/>
                  </a:lnTo>
                  <a:lnTo>
                    <a:pt x="176" y="182"/>
                  </a:lnTo>
                  <a:lnTo>
                    <a:pt x="204" y="166"/>
                  </a:lnTo>
                  <a:lnTo>
                    <a:pt x="216" y="156"/>
                  </a:lnTo>
                  <a:lnTo>
                    <a:pt x="228" y="146"/>
                  </a:lnTo>
                  <a:lnTo>
                    <a:pt x="228" y="146"/>
                  </a:lnTo>
                  <a:lnTo>
                    <a:pt x="238" y="136"/>
                  </a:lnTo>
                  <a:lnTo>
                    <a:pt x="244" y="124"/>
                  </a:lnTo>
                  <a:lnTo>
                    <a:pt x="250" y="112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56" y="92"/>
                  </a:lnTo>
                  <a:lnTo>
                    <a:pt x="252" y="84"/>
                  </a:lnTo>
                  <a:close/>
                  <a:moveTo>
                    <a:pt x="96" y="240"/>
                  </a:moveTo>
                  <a:lnTo>
                    <a:pt x="96" y="24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22" y="148"/>
                  </a:lnTo>
                  <a:lnTo>
                    <a:pt x="28" y="136"/>
                  </a:lnTo>
                  <a:lnTo>
                    <a:pt x="36" y="126"/>
                  </a:lnTo>
                  <a:lnTo>
                    <a:pt x="44" y="116"/>
                  </a:lnTo>
                  <a:lnTo>
                    <a:pt x="66" y="102"/>
                  </a:lnTo>
                  <a:lnTo>
                    <a:pt x="88" y="88"/>
                  </a:lnTo>
                  <a:lnTo>
                    <a:pt x="110" y="74"/>
                  </a:lnTo>
                  <a:lnTo>
                    <a:pt x="132" y="60"/>
                  </a:lnTo>
                  <a:lnTo>
                    <a:pt x="140" y="50"/>
                  </a:lnTo>
                  <a:lnTo>
                    <a:pt x="148" y="40"/>
                  </a:lnTo>
                  <a:lnTo>
                    <a:pt x="154" y="28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4" y="108"/>
                  </a:lnTo>
                  <a:lnTo>
                    <a:pt x="228" y="120"/>
                  </a:lnTo>
                  <a:lnTo>
                    <a:pt x="220" y="130"/>
                  </a:lnTo>
                  <a:lnTo>
                    <a:pt x="212" y="140"/>
                  </a:lnTo>
                  <a:lnTo>
                    <a:pt x="190" y="154"/>
                  </a:lnTo>
                  <a:lnTo>
                    <a:pt x="168" y="168"/>
                  </a:lnTo>
                  <a:lnTo>
                    <a:pt x="146" y="182"/>
                  </a:lnTo>
                  <a:lnTo>
                    <a:pt x="124" y="196"/>
                  </a:lnTo>
                  <a:lnTo>
                    <a:pt x="116" y="206"/>
                  </a:lnTo>
                  <a:lnTo>
                    <a:pt x="108" y="216"/>
                  </a:lnTo>
                  <a:lnTo>
                    <a:pt x="102" y="228"/>
                  </a:lnTo>
                  <a:lnTo>
                    <a:pt x="96" y="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111625" y="2105025"/>
              <a:ext cx="107950" cy="114300"/>
            </a:xfrm>
            <a:custGeom>
              <a:pathLst>
                <a:path extrusionOk="0" h="72" w="68">
                  <a:moveTo>
                    <a:pt x="62" y="30"/>
                  </a:moveTo>
                  <a:lnTo>
                    <a:pt x="62" y="30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10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26" y="46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4" y="62"/>
                  </a:lnTo>
                  <a:lnTo>
                    <a:pt x="44" y="62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6" y="60"/>
                  </a:lnTo>
                  <a:lnTo>
                    <a:pt x="36" y="60"/>
                  </a:lnTo>
                  <a:lnTo>
                    <a:pt x="32" y="58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38" y="72"/>
                  </a:lnTo>
                  <a:lnTo>
                    <a:pt x="38" y="72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4" y="68"/>
                  </a:lnTo>
                  <a:lnTo>
                    <a:pt x="64" y="68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8" y="42"/>
                  </a:lnTo>
                  <a:lnTo>
                    <a:pt x="68" y="4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62" y="30"/>
                  </a:lnTo>
                  <a:close/>
                  <a:moveTo>
                    <a:pt x="18" y="34"/>
                  </a:moveTo>
                  <a:lnTo>
                    <a:pt x="18" y="34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18" y="34"/>
                  </a:lnTo>
                  <a:close/>
                  <a:moveTo>
                    <a:pt x="56" y="50"/>
                  </a:moveTo>
                  <a:lnTo>
                    <a:pt x="56" y="50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4111625" y="2105025"/>
              <a:ext cx="107950" cy="114300"/>
            </a:xfrm>
            <a:custGeom>
              <a:pathLst>
                <a:path extrusionOk="0" h="72" w="68">
                  <a:moveTo>
                    <a:pt x="62" y="30"/>
                  </a:moveTo>
                  <a:lnTo>
                    <a:pt x="62" y="30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10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26" y="46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4" y="62"/>
                  </a:lnTo>
                  <a:lnTo>
                    <a:pt x="44" y="62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6" y="60"/>
                  </a:lnTo>
                  <a:lnTo>
                    <a:pt x="36" y="60"/>
                  </a:lnTo>
                  <a:lnTo>
                    <a:pt x="32" y="58"/>
                  </a:lnTo>
                  <a:lnTo>
                    <a:pt x="32" y="58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38" y="72"/>
                  </a:lnTo>
                  <a:lnTo>
                    <a:pt x="38" y="72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4" y="68"/>
                  </a:lnTo>
                  <a:lnTo>
                    <a:pt x="64" y="68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8" y="42"/>
                  </a:lnTo>
                  <a:lnTo>
                    <a:pt x="68" y="4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62" y="3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127500" y="2133600"/>
              <a:ext cx="25400" cy="25400"/>
            </a:xfrm>
            <a:custGeom>
              <a:pathLst>
                <a:path extrusionOk="0" h="16" w="16">
                  <a:moveTo>
                    <a:pt x="8" y="16"/>
                  </a:move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8" y="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175125" y="2162175"/>
              <a:ext cx="25400" cy="28575"/>
            </a:xfrm>
            <a:custGeom>
              <a:pathLst>
                <a:path extrusionOk="0" h="18" w="16">
                  <a:moveTo>
                    <a:pt x="16" y="14"/>
                  </a:moveTo>
                  <a:lnTo>
                    <a:pt x="16" y="14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098925" y="2241550"/>
              <a:ext cx="60325" cy="66675"/>
            </a:xfrm>
            <a:custGeom>
              <a:pathLst>
                <a:path extrusionOk="0" h="42" w="38">
                  <a:moveTo>
                    <a:pt x="32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098925" y="2241550"/>
              <a:ext cx="60325" cy="66675"/>
            </a:xfrm>
            <a:custGeom>
              <a:pathLst>
                <a:path extrusionOk="0" h="42" w="38">
                  <a:moveTo>
                    <a:pt x="32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32" y="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171950" y="2025650"/>
              <a:ext cx="60325" cy="63500"/>
            </a:xfrm>
            <a:custGeom>
              <a:pathLst>
                <a:path extrusionOk="0" h="40" w="38">
                  <a:moveTo>
                    <a:pt x="16" y="22"/>
                  </a:moveTo>
                  <a:lnTo>
                    <a:pt x="16" y="2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2" y="14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16" y="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171950" y="2025650"/>
              <a:ext cx="60325" cy="63500"/>
            </a:xfrm>
            <a:custGeom>
              <a:pathLst>
                <a:path extrusionOk="0" h="40" w="38">
                  <a:moveTo>
                    <a:pt x="16" y="22"/>
                  </a:moveTo>
                  <a:lnTo>
                    <a:pt x="16" y="2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2" y="14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16" y="2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9" name="Shape 579"/>
          <p:cNvSpPr/>
          <p:nvPr/>
        </p:nvSpPr>
        <p:spPr>
          <a:xfrm>
            <a:off x="4710034" y="1942584"/>
            <a:ext cx="348824" cy="348824"/>
          </a:xfrm>
          <a:custGeom>
            <a:pathLst>
              <a:path extrusionOk="0" h="256" w="256">
                <a:moveTo>
                  <a:pt x="252" y="2"/>
                </a:moveTo>
                <a:lnTo>
                  <a:pt x="252" y="2"/>
                </a:lnTo>
                <a:lnTo>
                  <a:pt x="248" y="0"/>
                </a:lnTo>
                <a:lnTo>
                  <a:pt x="248" y="0"/>
                </a:lnTo>
                <a:lnTo>
                  <a:pt x="244" y="2"/>
                </a:lnTo>
                <a:lnTo>
                  <a:pt x="4" y="162"/>
                </a:lnTo>
                <a:lnTo>
                  <a:pt x="4" y="162"/>
                </a:lnTo>
                <a:lnTo>
                  <a:pt x="0" y="164"/>
                </a:lnTo>
                <a:lnTo>
                  <a:pt x="0" y="168"/>
                </a:lnTo>
                <a:lnTo>
                  <a:pt x="0" y="168"/>
                </a:lnTo>
                <a:lnTo>
                  <a:pt x="2" y="172"/>
                </a:lnTo>
                <a:lnTo>
                  <a:pt x="6" y="176"/>
                </a:lnTo>
                <a:lnTo>
                  <a:pt x="68" y="200"/>
                </a:lnTo>
                <a:lnTo>
                  <a:pt x="98" y="252"/>
                </a:lnTo>
                <a:lnTo>
                  <a:pt x="98" y="252"/>
                </a:lnTo>
                <a:lnTo>
                  <a:pt x="100" y="254"/>
                </a:lnTo>
                <a:lnTo>
                  <a:pt x="104" y="256"/>
                </a:lnTo>
                <a:lnTo>
                  <a:pt x="104" y="256"/>
                </a:lnTo>
                <a:lnTo>
                  <a:pt x="104" y="256"/>
                </a:lnTo>
                <a:lnTo>
                  <a:pt x="108" y="254"/>
                </a:lnTo>
                <a:lnTo>
                  <a:pt x="110" y="252"/>
                </a:lnTo>
                <a:lnTo>
                  <a:pt x="128" y="224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12" y="254"/>
                </a:lnTo>
                <a:lnTo>
                  <a:pt x="212" y="254"/>
                </a:lnTo>
                <a:lnTo>
                  <a:pt x="214" y="252"/>
                </a:lnTo>
                <a:lnTo>
                  <a:pt x="216" y="250"/>
                </a:lnTo>
                <a:lnTo>
                  <a:pt x="256" y="10"/>
                </a:lnTo>
                <a:lnTo>
                  <a:pt x="256" y="10"/>
                </a:lnTo>
                <a:lnTo>
                  <a:pt x="256" y="4"/>
                </a:lnTo>
                <a:lnTo>
                  <a:pt x="252" y="2"/>
                </a:lnTo>
                <a:close/>
                <a:moveTo>
                  <a:pt x="26" y="166"/>
                </a:moveTo>
                <a:lnTo>
                  <a:pt x="210" y="42"/>
                </a:lnTo>
                <a:lnTo>
                  <a:pt x="76" y="186"/>
                </a:lnTo>
                <a:lnTo>
                  <a:pt x="76" y="186"/>
                </a:lnTo>
                <a:lnTo>
                  <a:pt x="74" y="186"/>
                </a:lnTo>
                <a:lnTo>
                  <a:pt x="26" y="166"/>
                </a:lnTo>
                <a:close/>
                <a:moveTo>
                  <a:pt x="82" y="192"/>
                </a:moveTo>
                <a:lnTo>
                  <a:pt x="82" y="192"/>
                </a:lnTo>
                <a:lnTo>
                  <a:pt x="82" y="192"/>
                </a:lnTo>
                <a:lnTo>
                  <a:pt x="234" y="30"/>
                </a:lnTo>
                <a:lnTo>
                  <a:pt x="104" y="232"/>
                </a:lnTo>
                <a:lnTo>
                  <a:pt x="82" y="192"/>
                </a:lnTo>
                <a:close/>
                <a:moveTo>
                  <a:pt x="202" y="236"/>
                </a:moveTo>
                <a:lnTo>
                  <a:pt x="134" y="210"/>
                </a:lnTo>
                <a:lnTo>
                  <a:pt x="134" y="210"/>
                </a:lnTo>
                <a:lnTo>
                  <a:pt x="128" y="208"/>
                </a:lnTo>
                <a:lnTo>
                  <a:pt x="234" y="46"/>
                </a:lnTo>
                <a:lnTo>
                  <a:pt x="202" y="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0" name="Shape 580"/>
          <p:cNvGrpSpPr/>
          <p:nvPr/>
        </p:nvGrpSpPr>
        <p:grpSpPr>
          <a:xfrm>
            <a:off x="7500628" y="1244936"/>
            <a:ext cx="348824" cy="327022"/>
            <a:chOff x="5588000" y="1149350"/>
            <a:chExt cx="406400" cy="381000"/>
          </a:xfrm>
        </p:grpSpPr>
        <p:sp>
          <p:nvSpPr>
            <p:cNvPr id="581" name="Shape 581"/>
            <p:cNvSpPr/>
            <p:nvPr/>
          </p:nvSpPr>
          <p:spPr>
            <a:xfrm>
              <a:off x="5588000" y="1149350"/>
              <a:ext cx="406400" cy="381000"/>
            </a:xfrm>
            <a:custGeom>
              <a:pathLst>
                <a:path extrusionOk="0" h="240" w="256">
                  <a:moveTo>
                    <a:pt x="252" y="52"/>
                  </a:moveTo>
                  <a:lnTo>
                    <a:pt x="204" y="4"/>
                  </a:lnTo>
                  <a:lnTo>
                    <a:pt x="204" y="4"/>
                  </a:lnTo>
                  <a:lnTo>
                    <a:pt x="198" y="2"/>
                  </a:lnTo>
                  <a:lnTo>
                    <a:pt x="192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" y="226"/>
                  </a:lnTo>
                  <a:lnTo>
                    <a:pt x="8" y="232"/>
                  </a:lnTo>
                  <a:lnTo>
                    <a:pt x="14" y="238"/>
                  </a:lnTo>
                  <a:lnTo>
                    <a:pt x="24" y="240"/>
                  </a:lnTo>
                  <a:lnTo>
                    <a:pt x="232" y="240"/>
                  </a:lnTo>
                  <a:lnTo>
                    <a:pt x="232" y="240"/>
                  </a:lnTo>
                  <a:lnTo>
                    <a:pt x="242" y="238"/>
                  </a:lnTo>
                  <a:lnTo>
                    <a:pt x="248" y="232"/>
                  </a:lnTo>
                  <a:lnTo>
                    <a:pt x="254" y="226"/>
                  </a:lnTo>
                  <a:lnTo>
                    <a:pt x="256" y="216"/>
                  </a:lnTo>
                  <a:lnTo>
                    <a:pt x="256" y="64"/>
                  </a:lnTo>
                  <a:lnTo>
                    <a:pt x="256" y="64"/>
                  </a:lnTo>
                  <a:lnTo>
                    <a:pt x="254" y="58"/>
                  </a:lnTo>
                  <a:lnTo>
                    <a:pt x="252" y="52"/>
                  </a:lnTo>
                  <a:close/>
                  <a:moveTo>
                    <a:pt x="240" y="216"/>
                  </a:moveTo>
                  <a:lnTo>
                    <a:pt x="240" y="216"/>
                  </a:lnTo>
                  <a:lnTo>
                    <a:pt x="240" y="220"/>
                  </a:lnTo>
                  <a:lnTo>
                    <a:pt x="238" y="222"/>
                  </a:lnTo>
                  <a:lnTo>
                    <a:pt x="236" y="224"/>
                  </a:lnTo>
                  <a:lnTo>
                    <a:pt x="232" y="224"/>
                  </a:lnTo>
                  <a:lnTo>
                    <a:pt x="24" y="224"/>
                  </a:lnTo>
                  <a:lnTo>
                    <a:pt x="24" y="224"/>
                  </a:lnTo>
                  <a:lnTo>
                    <a:pt x="20" y="224"/>
                  </a:lnTo>
                  <a:lnTo>
                    <a:pt x="18" y="222"/>
                  </a:lnTo>
                  <a:lnTo>
                    <a:pt x="16" y="220"/>
                  </a:lnTo>
                  <a:lnTo>
                    <a:pt x="16" y="21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184" y="16"/>
                  </a:lnTo>
                  <a:lnTo>
                    <a:pt x="184" y="48"/>
                  </a:lnTo>
                  <a:lnTo>
                    <a:pt x="184" y="48"/>
                  </a:lnTo>
                  <a:lnTo>
                    <a:pt x="184" y="48"/>
                  </a:lnTo>
                  <a:lnTo>
                    <a:pt x="186" y="58"/>
                  </a:lnTo>
                  <a:lnTo>
                    <a:pt x="192" y="64"/>
                  </a:lnTo>
                  <a:lnTo>
                    <a:pt x="198" y="70"/>
                  </a:lnTo>
                  <a:lnTo>
                    <a:pt x="208" y="72"/>
                  </a:lnTo>
                  <a:lnTo>
                    <a:pt x="216" y="72"/>
                  </a:lnTo>
                  <a:lnTo>
                    <a:pt x="240" y="72"/>
                  </a:lnTo>
                  <a:lnTo>
                    <a:pt x="240" y="216"/>
                  </a:lnTo>
                  <a:close/>
                  <a:moveTo>
                    <a:pt x="216" y="64"/>
                  </a:moveTo>
                  <a:lnTo>
                    <a:pt x="208" y="64"/>
                  </a:lnTo>
                  <a:lnTo>
                    <a:pt x="208" y="64"/>
                  </a:lnTo>
                  <a:lnTo>
                    <a:pt x="202" y="62"/>
                  </a:lnTo>
                  <a:lnTo>
                    <a:pt x="196" y="60"/>
                  </a:lnTo>
                  <a:lnTo>
                    <a:pt x="194" y="54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192" y="16"/>
                  </a:lnTo>
                  <a:lnTo>
                    <a:pt x="240" y="64"/>
                  </a:lnTo>
                  <a:lnTo>
                    <a:pt x="216" y="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778500" y="1225550"/>
              <a:ext cx="76200" cy="12700"/>
            </a:xfrm>
            <a:custGeom>
              <a:pathLst>
                <a:path extrusionOk="0" h="8" w="48">
                  <a:moveTo>
                    <a:pt x="4" y="8"/>
                  </a:moveTo>
                  <a:lnTo>
                    <a:pt x="44" y="8"/>
                  </a:lnTo>
                  <a:lnTo>
                    <a:pt x="44" y="8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778500" y="1225550"/>
              <a:ext cx="76200" cy="12700"/>
            </a:xfrm>
            <a:custGeom>
              <a:pathLst>
                <a:path extrusionOk="0" h="8" w="48">
                  <a:moveTo>
                    <a:pt x="4" y="8"/>
                  </a:moveTo>
                  <a:lnTo>
                    <a:pt x="44" y="8"/>
                  </a:lnTo>
                  <a:lnTo>
                    <a:pt x="44" y="8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778500" y="1263650"/>
              <a:ext cx="76200" cy="12700"/>
            </a:xfrm>
            <a:custGeom>
              <a:pathLst>
                <a:path extrusionOk="0" h="8" w="48">
                  <a:moveTo>
                    <a:pt x="4" y="8"/>
                  </a:moveTo>
                  <a:lnTo>
                    <a:pt x="44" y="8"/>
                  </a:lnTo>
                  <a:lnTo>
                    <a:pt x="44" y="8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778500" y="1263650"/>
              <a:ext cx="76200" cy="12700"/>
            </a:xfrm>
            <a:custGeom>
              <a:pathLst>
                <a:path extrusionOk="0" h="8" w="48">
                  <a:moveTo>
                    <a:pt x="4" y="8"/>
                  </a:moveTo>
                  <a:lnTo>
                    <a:pt x="44" y="8"/>
                  </a:lnTo>
                  <a:lnTo>
                    <a:pt x="44" y="8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778500" y="1301750"/>
              <a:ext cx="165100" cy="12700"/>
            </a:xfrm>
            <a:custGeom>
              <a:pathLst>
                <a:path extrusionOk="0" h="8" w="104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6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102" y="2"/>
                  </a:lnTo>
                  <a:lnTo>
                    <a:pt x="10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778500" y="1301750"/>
              <a:ext cx="165100" cy="12700"/>
            </a:xfrm>
            <a:custGeom>
              <a:pathLst>
                <a:path extrusionOk="0" h="8" w="104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2" y="6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102" y="2"/>
                  </a:lnTo>
                  <a:lnTo>
                    <a:pt x="10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5638800" y="1377950"/>
              <a:ext cx="304800" cy="12700"/>
            </a:xfrm>
            <a:custGeom>
              <a:pathLst>
                <a:path extrusionOk="0" h="8" w="192">
                  <a:moveTo>
                    <a:pt x="18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90" y="6"/>
                  </a:lnTo>
                  <a:lnTo>
                    <a:pt x="192" y="4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5638800" y="1377950"/>
              <a:ext cx="304800" cy="12700"/>
            </a:xfrm>
            <a:custGeom>
              <a:pathLst>
                <a:path extrusionOk="0" h="8" w="192">
                  <a:moveTo>
                    <a:pt x="18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90" y="6"/>
                  </a:lnTo>
                  <a:lnTo>
                    <a:pt x="192" y="4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638800" y="1416050"/>
              <a:ext cx="304800" cy="12700"/>
            </a:xfrm>
            <a:custGeom>
              <a:pathLst>
                <a:path extrusionOk="0" h="8" w="192">
                  <a:moveTo>
                    <a:pt x="18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90" y="6"/>
                  </a:lnTo>
                  <a:lnTo>
                    <a:pt x="192" y="4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638800" y="1416050"/>
              <a:ext cx="304800" cy="12700"/>
            </a:xfrm>
            <a:custGeom>
              <a:pathLst>
                <a:path extrusionOk="0" h="8" w="192">
                  <a:moveTo>
                    <a:pt x="18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90" y="6"/>
                  </a:lnTo>
                  <a:lnTo>
                    <a:pt x="192" y="4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638800" y="1454150"/>
              <a:ext cx="304800" cy="12700"/>
            </a:xfrm>
            <a:custGeom>
              <a:pathLst>
                <a:path extrusionOk="0" h="8" w="192">
                  <a:moveTo>
                    <a:pt x="18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90" y="6"/>
                  </a:lnTo>
                  <a:lnTo>
                    <a:pt x="192" y="4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638800" y="1454150"/>
              <a:ext cx="304800" cy="12700"/>
            </a:xfrm>
            <a:custGeom>
              <a:pathLst>
                <a:path extrusionOk="0" h="8" w="192">
                  <a:moveTo>
                    <a:pt x="18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90" y="6"/>
                  </a:lnTo>
                  <a:lnTo>
                    <a:pt x="192" y="4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638800" y="1339850"/>
              <a:ext cx="304800" cy="12700"/>
            </a:xfrm>
            <a:custGeom>
              <a:pathLst>
                <a:path extrusionOk="0" h="8" w="192">
                  <a:moveTo>
                    <a:pt x="18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90" y="6"/>
                  </a:lnTo>
                  <a:lnTo>
                    <a:pt x="192" y="4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638800" y="1339850"/>
              <a:ext cx="304800" cy="12700"/>
            </a:xfrm>
            <a:custGeom>
              <a:pathLst>
                <a:path extrusionOk="0" h="8" w="192">
                  <a:moveTo>
                    <a:pt x="18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90" y="6"/>
                  </a:lnTo>
                  <a:lnTo>
                    <a:pt x="192" y="4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638800" y="1212850"/>
              <a:ext cx="114300" cy="101600"/>
            </a:xfrm>
            <a:custGeom>
              <a:pathLst>
                <a:path extrusionOk="0" h="64" w="72">
                  <a:moveTo>
                    <a:pt x="8" y="64"/>
                  </a:moveTo>
                  <a:lnTo>
                    <a:pt x="64" y="64"/>
                  </a:lnTo>
                  <a:lnTo>
                    <a:pt x="64" y="64"/>
                  </a:lnTo>
                  <a:lnTo>
                    <a:pt x="68" y="64"/>
                  </a:lnTo>
                  <a:lnTo>
                    <a:pt x="70" y="62"/>
                  </a:lnTo>
                  <a:lnTo>
                    <a:pt x="72" y="60"/>
                  </a:lnTo>
                  <a:lnTo>
                    <a:pt x="72" y="5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8" y="64"/>
                  </a:lnTo>
                  <a:close/>
                  <a:moveTo>
                    <a:pt x="16" y="16"/>
                  </a:moveTo>
                  <a:lnTo>
                    <a:pt x="56" y="16"/>
                  </a:lnTo>
                  <a:lnTo>
                    <a:pt x="56" y="48"/>
                  </a:lnTo>
                  <a:lnTo>
                    <a:pt x="16" y="48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6813880" y="1244936"/>
            <a:ext cx="327022" cy="348824"/>
            <a:chOff x="4787900" y="1149350"/>
            <a:chExt cx="381000" cy="406400"/>
          </a:xfrm>
        </p:grpSpPr>
        <p:sp>
          <p:nvSpPr>
            <p:cNvPr id="598" name="Shape 598"/>
            <p:cNvSpPr/>
            <p:nvPr/>
          </p:nvSpPr>
          <p:spPr>
            <a:xfrm>
              <a:off x="4787900" y="1149350"/>
              <a:ext cx="381000" cy="406400"/>
            </a:xfrm>
            <a:custGeom>
              <a:pathLst>
                <a:path extrusionOk="0" h="256" w="240">
                  <a:moveTo>
                    <a:pt x="208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230"/>
                  </a:lnTo>
                  <a:lnTo>
                    <a:pt x="2" y="236"/>
                  </a:lnTo>
                  <a:lnTo>
                    <a:pt x="10" y="246"/>
                  </a:lnTo>
                  <a:lnTo>
                    <a:pt x="20" y="254"/>
                  </a:lnTo>
                  <a:lnTo>
                    <a:pt x="26" y="256"/>
                  </a:lnTo>
                  <a:lnTo>
                    <a:pt x="32" y="256"/>
                  </a:lnTo>
                  <a:lnTo>
                    <a:pt x="208" y="256"/>
                  </a:lnTo>
                  <a:lnTo>
                    <a:pt x="208" y="256"/>
                  </a:lnTo>
                  <a:lnTo>
                    <a:pt x="214" y="256"/>
                  </a:lnTo>
                  <a:lnTo>
                    <a:pt x="220" y="254"/>
                  </a:lnTo>
                  <a:lnTo>
                    <a:pt x="230" y="246"/>
                  </a:lnTo>
                  <a:lnTo>
                    <a:pt x="238" y="236"/>
                  </a:lnTo>
                  <a:lnTo>
                    <a:pt x="240" y="230"/>
                  </a:lnTo>
                  <a:lnTo>
                    <a:pt x="240" y="224"/>
                  </a:lnTo>
                  <a:lnTo>
                    <a:pt x="240" y="32"/>
                  </a:lnTo>
                  <a:lnTo>
                    <a:pt x="240" y="32"/>
                  </a:lnTo>
                  <a:lnTo>
                    <a:pt x="240" y="26"/>
                  </a:lnTo>
                  <a:lnTo>
                    <a:pt x="238" y="20"/>
                  </a:lnTo>
                  <a:lnTo>
                    <a:pt x="230" y="10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0"/>
                  </a:lnTo>
                  <a:close/>
                  <a:moveTo>
                    <a:pt x="224" y="224"/>
                  </a:moveTo>
                  <a:lnTo>
                    <a:pt x="224" y="224"/>
                  </a:lnTo>
                  <a:lnTo>
                    <a:pt x="222" y="230"/>
                  </a:lnTo>
                  <a:lnTo>
                    <a:pt x="220" y="236"/>
                  </a:lnTo>
                  <a:lnTo>
                    <a:pt x="214" y="238"/>
                  </a:lnTo>
                  <a:lnTo>
                    <a:pt x="208" y="240"/>
                  </a:lnTo>
                  <a:lnTo>
                    <a:pt x="32" y="240"/>
                  </a:lnTo>
                  <a:lnTo>
                    <a:pt x="32" y="240"/>
                  </a:lnTo>
                  <a:lnTo>
                    <a:pt x="26" y="238"/>
                  </a:lnTo>
                  <a:lnTo>
                    <a:pt x="20" y="236"/>
                  </a:lnTo>
                  <a:lnTo>
                    <a:pt x="18" y="230"/>
                  </a:lnTo>
                  <a:lnTo>
                    <a:pt x="16" y="22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26"/>
                  </a:lnTo>
                  <a:lnTo>
                    <a:pt x="20" y="20"/>
                  </a:lnTo>
                  <a:lnTo>
                    <a:pt x="26" y="18"/>
                  </a:lnTo>
                  <a:lnTo>
                    <a:pt x="32" y="16"/>
                  </a:lnTo>
                  <a:lnTo>
                    <a:pt x="208" y="16"/>
                  </a:lnTo>
                  <a:lnTo>
                    <a:pt x="208" y="16"/>
                  </a:lnTo>
                  <a:lnTo>
                    <a:pt x="214" y="18"/>
                  </a:lnTo>
                  <a:lnTo>
                    <a:pt x="220" y="20"/>
                  </a:lnTo>
                  <a:lnTo>
                    <a:pt x="222" y="26"/>
                  </a:lnTo>
                  <a:lnTo>
                    <a:pt x="224" y="32"/>
                  </a:lnTo>
                  <a:lnTo>
                    <a:pt x="224" y="2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4838700" y="1200150"/>
              <a:ext cx="279400" cy="254000"/>
            </a:xfrm>
            <a:custGeom>
              <a:pathLst>
                <a:path extrusionOk="0" h="160" w="176">
                  <a:moveTo>
                    <a:pt x="16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" y="158"/>
                  </a:lnTo>
                  <a:lnTo>
                    <a:pt x="4" y="160"/>
                  </a:lnTo>
                  <a:lnTo>
                    <a:pt x="8" y="160"/>
                  </a:lnTo>
                  <a:lnTo>
                    <a:pt x="168" y="160"/>
                  </a:lnTo>
                  <a:lnTo>
                    <a:pt x="168" y="160"/>
                  </a:lnTo>
                  <a:lnTo>
                    <a:pt x="172" y="160"/>
                  </a:lnTo>
                  <a:lnTo>
                    <a:pt x="174" y="158"/>
                  </a:lnTo>
                  <a:lnTo>
                    <a:pt x="176" y="156"/>
                  </a:lnTo>
                  <a:lnTo>
                    <a:pt x="176" y="152"/>
                  </a:lnTo>
                  <a:lnTo>
                    <a:pt x="176" y="8"/>
                  </a:lnTo>
                  <a:lnTo>
                    <a:pt x="176" y="8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0"/>
                  </a:lnTo>
                  <a:lnTo>
                    <a:pt x="168" y="0"/>
                  </a:lnTo>
                  <a:close/>
                  <a:moveTo>
                    <a:pt x="168" y="8"/>
                  </a:moveTo>
                  <a:lnTo>
                    <a:pt x="168" y="118"/>
                  </a:lnTo>
                  <a:lnTo>
                    <a:pt x="142" y="90"/>
                  </a:lnTo>
                  <a:lnTo>
                    <a:pt x="142" y="90"/>
                  </a:lnTo>
                  <a:lnTo>
                    <a:pt x="140" y="88"/>
                  </a:lnTo>
                  <a:lnTo>
                    <a:pt x="136" y="88"/>
                  </a:lnTo>
                  <a:lnTo>
                    <a:pt x="136" y="88"/>
                  </a:lnTo>
                  <a:lnTo>
                    <a:pt x="132" y="88"/>
                  </a:lnTo>
                  <a:lnTo>
                    <a:pt x="130" y="90"/>
                  </a:lnTo>
                  <a:lnTo>
                    <a:pt x="110" y="114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36" y="40"/>
                  </a:lnTo>
                  <a:lnTo>
                    <a:pt x="34" y="42"/>
                  </a:lnTo>
                  <a:lnTo>
                    <a:pt x="8" y="72"/>
                  </a:lnTo>
                  <a:lnTo>
                    <a:pt x="8" y="8"/>
                  </a:lnTo>
                  <a:lnTo>
                    <a:pt x="168" y="8"/>
                  </a:lnTo>
                  <a:close/>
                  <a:moveTo>
                    <a:pt x="8" y="84"/>
                  </a:moveTo>
                  <a:lnTo>
                    <a:pt x="40" y="48"/>
                  </a:lnTo>
                  <a:lnTo>
                    <a:pt x="104" y="122"/>
                  </a:lnTo>
                  <a:lnTo>
                    <a:pt x="110" y="126"/>
                  </a:lnTo>
                  <a:lnTo>
                    <a:pt x="132" y="152"/>
                  </a:lnTo>
                  <a:lnTo>
                    <a:pt x="8" y="152"/>
                  </a:lnTo>
                  <a:lnTo>
                    <a:pt x="8" y="84"/>
                  </a:lnTo>
                  <a:close/>
                  <a:moveTo>
                    <a:pt x="142" y="152"/>
                  </a:moveTo>
                  <a:lnTo>
                    <a:pt x="114" y="120"/>
                  </a:lnTo>
                  <a:lnTo>
                    <a:pt x="136" y="96"/>
                  </a:lnTo>
                  <a:lnTo>
                    <a:pt x="168" y="132"/>
                  </a:lnTo>
                  <a:lnTo>
                    <a:pt x="168" y="152"/>
                  </a:lnTo>
                  <a:lnTo>
                    <a:pt x="142" y="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4991100" y="1238250"/>
              <a:ext cx="76200" cy="76200"/>
            </a:xfrm>
            <a:custGeom>
              <a:pathLst>
                <a:path extrusionOk="0" h="48" w="48">
                  <a:moveTo>
                    <a:pt x="24" y="48"/>
                  </a:moveTo>
                  <a:lnTo>
                    <a:pt x="24" y="48"/>
                  </a:lnTo>
                  <a:lnTo>
                    <a:pt x="34" y="46"/>
                  </a:lnTo>
                  <a:lnTo>
                    <a:pt x="40" y="40"/>
                  </a:lnTo>
                  <a:lnTo>
                    <a:pt x="46" y="3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14"/>
                  </a:lnTo>
                  <a:lnTo>
                    <a:pt x="40" y="8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4" y="46"/>
                  </a:lnTo>
                  <a:lnTo>
                    <a:pt x="24" y="48"/>
                  </a:lnTo>
                  <a:close/>
                  <a:moveTo>
                    <a:pt x="24" y="8"/>
                  </a:moveTo>
                  <a:lnTo>
                    <a:pt x="24" y="8"/>
                  </a:lnTo>
                  <a:lnTo>
                    <a:pt x="30" y="10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38" y="30"/>
                  </a:lnTo>
                  <a:lnTo>
                    <a:pt x="36" y="36"/>
                  </a:lnTo>
                  <a:lnTo>
                    <a:pt x="30" y="38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8" y="38"/>
                  </a:lnTo>
                  <a:lnTo>
                    <a:pt x="12" y="36"/>
                  </a:lnTo>
                  <a:lnTo>
                    <a:pt x="10" y="30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18"/>
                  </a:lnTo>
                  <a:lnTo>
                    <a:pt x="12" y="12"/>
                  </a:lnTo>
                  <a:lnTo>
                    <a:pt x="18" y="10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6105331" y="1244936"/>
            <a:ext cx="348824" cy="348824"/>
            <a:chOff x="3962400" y="1149350"/>
            <a:chExt cx="406400" cy="406400"/>
          </a:xfrm>
        </p:grpSpPr>
        <p:sp>
          <p:nvSpPr>
            <p:cNvPr id="602" name="Shape 602"/>
            <p:cNvSpPr/>
            <p:nvPr/>
          </p:nvSpPr>
          <p:spPr>
            <a:xfrm>
              <a:off x="3962400" y="1149350"/>
              <a:ext cx="406400" cy="406400"/>
            </a:xfrm>
            <a:custGeom>
              <a:pathLst>
                <a:path extrusionOk="0" h="256" w="256">
                  <a:moveTo>
                    <a:pt x="234" y="84"/>
                  </a:moveTo>
                  <a:lnTo>
                    <a:pt x="234" y="84"/>
                  </a:lnTo>
                  <a:lnTo>
                    <a:pt x="224" y="82"/>
                  </a:lnTo>
                  <a:lnTo>
                    <a:pt x="208" y="82"/>
                  </a:lnTo>
                  <a:lnTo>
                    <a:pt x="166" y="80"/>
                  </a:lnTo>
                  <a:lnTo>
                    <a:pt x="166" y="80"/>
                  </a:lnTo>
                  <a:lnTo>
                    <a:pt x="168" y="68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66" y="44"/>
                  </a:lnTo>
                  <a:lnTo>
                    <a:pt x="164" y="34"/>
                  </a:lnTo>
                  <a:lnTo>
                    <a:pt x="160" y="24"/>
                  </a:lnTo>
                  <a:lnTo>
                    <a:pt x="154" y="16"/>
                  </a:lnTo>
                  <a:lnTo>
                    <a:pt x="148" y="10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8" y="2"/>
                  </a:lnTo>
                  <a:lnTo>
                    <a:pt x="112" y="6"/>
                  </a:lnTo>
                  <a:lnTo>
                    <a:pt x="106" y="14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2" y="38"/>
                  </a:lnTo>
                  <a:lnTo>
                    <a:pt x="98" y="54"/>
                  </a:lnTo>
                  <a:lnTo>
                    <a:pt x="94" y="62"/>
                  </a:lnTo>
                  <a:lnTo>
                    <a:pt x="88" y="70"/>
                  </a:lnTo>
                  <a:lnTo>
                    <a:pt x="82" y="76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56" y="82"/>
                  </a:lnTo>
                  <a:lnTo>
                    <a:pt x="48" y="80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14" y="82"/>
                  </a:lnTo>
                  <a:lnTo>
                    <a:pt x="8" y="88"/>
                  </a:lnTo>
                  <a:lnTo>
                    <a:pt x="2" y="94"/>
                  </a:lnTo>
                  <a:lnTo>
                    <a:pt x="0" y="10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2"/>
                  </a:lnTo>
                  <a:lnTo>
                    <a:pt x="8" y="248"/>
                  </a:lnTo>
                  <a:lnTo>
                    <a:pt x="14" y="254"/>
                  </a:lnTo>
                  <a:lnTo>
                    <a:pt x="24" y="256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54" y="254"/>
                  </a:lnTo>
                  <a:lnTo>
                    <a:pt x="60" y="252"/>
                  </a:lnTo>
                  <a:lnTo>
                    <a:pt x="66" y="248"/>
                  </a:lnTo>
                  <a:lnTo>
                    <a:pt x="70" y="242"/>
                  </a:lnTo>
                  <a:lnTo>
                    <a:pt x="70" y="242"/>
                  </a:lnTo>
                  <a:lnTo>
                    <a:pt x="70" y="242"/>
                  </a:lnTo>
                  <a:lnTo>
                    <a:pt x="70" y="242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104" y="250"/>
                  </a:lnTo>
                  <a:lnTo>
                    <a:pt x="104" y="250"/>
                  </a:lnTo>
                  <a:lnTo>
                    <a:pt x="122" y="254"/>
                  </a:lnTo>
                  <a:lnTo>
                    <a:pt x="136" y="256"/>
                  </a:lnTo>
                  <a:lnTo>
                    <a:pt x="152" y="256"/>
                  </a:lnTo>
                  <a:lnTo>
                    <a:pt x="196" y="256"/>
                  </a:lnTo>
                  <a:lnTo>
                    <a:pt x="196" y="256"/>
                  </a:lnTo>
                  <a:lnTo>
                    <a:pt x="206" y="256"/>
                  </a:lnTo>
                  <a:lnTo>
                    <a:pt x="214" y="252"/>
                  </a:lnTo>
                  <a:lnTo>
                    <a:pt x="220" y="248"/>
                  </a:lnTo>
                  <a:lnTo>
                    <a:pt x="224" y="240"/>
                  </a:lnTo>
                  <a:lnTo>
                    <a:pt x="224" y="240"/>
                  </a:lnTo>
                  <a:lnTo>
                    <a:pt x="228" y="232"/>
                  </a:lnTo>
                  <a:lnTo>
                    <a:pt x="228" y="232"/>
                  </a:lnTo>
                  <a:lnTo>
                    <a:pt x="230" y="226"/>
                  </a:lnTo>
                  <a:lnTo>
                    <a:pt x="228" y="218"/>
                  </a:lnTo>
                  <a:lnTo>
                    <a:pt x="228" y="218"/>
                  </a:lnTo>
                  <a:lnTo>
                    <a:pt x="234" y="212"/>
                  </a:lnTo>
                  <a:lnTo>
                    <a:pt x="238" y="208"/>
                  </a:lnTo>
                  <a:lnTo>
                    <a:pt x="242" y="198"/>
                  </a:lnTo>
                  <a:lnTo>
                    <a:pt x="242" y="198"/>
                  </a:lnTo>
                  <a:lnTo>
                    <a:pt x="244" y="184"/>
                  </a:lnTo>
                  <a:lnTo>
                    <a:pt x="242" y="176"/>
                  </a:lnTo>
                  <a:lnTo>
                    <a:pt x="242" y="176"/>
                  </a:lnTo>
                  <a:lnTo>
                    <a:pt x="248" y="166"/>
                  </a:lnTo>
                  <a:lnTo>
                    <a:pt x="252" y="154"/>
                  </a:lnTo>
                  <a:lnTo>
                    <a:pt x="252" y="154"/>
                  </a:lnTo>
                  <a:lnTo>
                    <a:pt x="252" y="144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54" y="126"/>
                  </a:lnTo>
                  <a:lnTo>
                    <a:pt x="256" y="116"/>
                  </a:lnTo>
                  <a:lnTo>
                    <a:pt x="256" y="116"/>
                  </a:lnTo>
                  <a:lnTo>
                    <a:pt x="256" y="116"/>
                  </a:lnTo>
                  <a:lnTo>
                    <a:pt x="256" y="112"/>
                  </a:lnTo>
                  <a:lnTo>
                    <a:pt x="256" y="112"/>
                  </a:lnTo>
                  <a:lnTo>
                    <a:pt x="254" y="104"/>
                  </a:lnTo>
                  <a:lnTo>
                    <a:pt x="250" y="96"/>
                  </a:lnTo>
                  <a:lnTo>
                    <a:pt x="244" y="88"/>
                  </a:lnTo>
                  <a:lnTo>
                    <a:pt x="234" y="84"/>
                  </a:lnTo>
                  <a:close/>
                  <a:moveTo>
                    <a:pt x="56" y="232"/>
                  </a:moveTo>
                  <a:lnTo>
                    <a:pt x="56" y="232"/>
                  </a:lnTo>
                  <a:lnTo>
                    <a:pt x="56" y="236"/>
                  </a:lnTo>
                  <a:lnTo>
                    <a:pt x="54" y="238"/>
                  </a:lnTo>
                  <a:lnTo>
                    <a:pt x="52" y="240"/>
                  </a:lnTo>
                  <a:lnTo>
                    <a:pt x="48" y="240"/>
                  </a:lnTo>
                  <a:lnTo>
                    <a:pt x="24" y="240"/>
                  </a:lnTo>
                  <a:lnTo>
                    <a:pt x="24" y="240"/>
                  </a:lnTo>
                  <a:lnTo>
                    <a:pt x="20" y="240"/>
                  </a:lnTo>
                  <a:lnTo>
                    <a:pt x="18" y="238"/>
                  </a:lnTo>
                  <a:lnTo>
                    <a:pt x="16" y="236"/>
                  </a:lnTo>
                  <a:lnTo>
                    <a:pt x="16" y="23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6" y="100"/>
                  </a:lnTo>
                  <a:lnTo>
                    <a:pt x="18" y="98"/>
                  </a:lnTo>
                  <a:lnTo>
                    <a:pt x="20" y="96"/>
                  </a:lnTo>
                  <a:lnTo>
                    <a:pt x="24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2" y="96"/>
                  </a:lnTo>
                  <a:lnTo>
                    <a:pt x="54" y="98"/>
                  </a:lnTo>
                  <a:lnTo>
                    <a:pt x="56" y="100"/>
                  </a:lnTo>
                  <a:lnTo>
                    <a:pt x="56" y="104"/>
                  </a:lnTo>
                  <a:lnTo>
                    <a:pt x="56" y="232"/>
                  </a:lnTo>
                  <a:close/>
                  <a:moveTo>
                    <a:pt x="240" y="116"/>
                  </a:moveTo>
                  <a:lnTo>
                    <a:pt x="240" y="116"/>
                  </a:lnTo>
                  <a:lnTo>
                    <a:pt x="240" y="120"/>
                  </a:lnTo>
                  <a:lnTo>
                    <a:pt x="238" y="124"/>
                  </a:lnTo>
                  <a:lnTo>
                    <a:pt x="232" y="126"/>
                  </a:lnTo>
                  <a:lnTo>
                    <a:pt x="224" y="128"/>
                  </a:lnTo>
                  <a:lnTo>
                    <a:pt x="208" y="128"/>
                  </a:lnTo>
                  <a:lnTo>
                    <a:pt x="208" y="128"/>
                  </a:lnTo>
                  <a:lnTo>
                    <a:pt x="206" y="130"/>
                  </a:lnTo>
                  <a:lnTo>
                    <a:pt x="204" y="132"/>
                  </a:lnTo>
                  <a:lnTo>
                    <a:pt x="204" y="132"/>
                  </a:lnTo>
                  <a:lnTo>
                    <a:pt x="206" y="134"/>
                  </a:lnTo>
                  <a:lnTo>
                    <a:pt x="208" y="136"/>
                  </a:lnTo>
                  <a:lnTo>
                    <a:pt x="224" y="136"/>
                  </a:lnTo>
                  <a:lnTo>
                    <a:pt x="224" y="136"/>
                  </a:lnTo>
                  <a:lnTo>
                    <a:pt x="230" y="138"/>
                  </a:lnTo>
                  <a:lnTo>
                    <a:pt x="234" y="142"/>
                  </a:lnTo>
                  <a:lnTo>
                    <a:pt x="236" y="146"/>
                  </a:lnTo>
                  <a:lnTo>
                    <a:pt x="236" y="150"/>
                  </a:lnTo>
                  <a:lnTo>
                    <a:pt x="236" y="150"/>
                  </a:lnTo>
                  <a:lnTo>
                    <a:pt x="236" y="156"/>
                  </a:lnTo>
                  <a:lnTo>
                    <a:pt x="232" y="162"/>
                  </a:lnTo>
                  <a:lnTo>
                    <a:pt x="228" y="166"/>
                  </a:lnTo>
                  <a:lnTo>
                    <a:pt x="220" y="168"/>
                  </a:lnTo>
                  <a:lnTo>
                    <a:pt x="200" y="168"/>
                  </a:lnTo>
                  <a:lnTo>
                    <a:pt x="200" y="168"/>
                  </a:lnTo>
                  <a:lnTo>
                    <a:pt x="198" y="170"/>
                  </a:lnTo>
                  <a:lnTo>
                    <a:pt x="196" y="172"/>
                  </a:lnTo>
                  <a:lnTo>
                    <a:pt x="196" y="172"/>
                  </a:lnTo>
                  <a:lnTo>
                    <a:pt x="198" y="174"/>
                  </a:lnTo>
                  <a:lnTo>
                    <a:pt x="200" y="176"/>
                  </a:lnTo>
                  <a:lnTo>
                    <a:pt x="216" y="176"/>
                  </a:lnTo>
                  <a:lnTo>
                    <a:pt x="216" y="176"/>
                  </a:lnTo>
                  <a:lnTo>
                    <a:pt x="224" y="178"/>
                  </a:lnTo>
                  <a:lnTo>
                    <a:pt x="226" y="182"/>
                  </a:lnTo>
                  <a:lnTo>
                    <a:pt x="228" y="188"/>
                  </a:lnTo>
                  <a:lnTo>
                    <a:pt x="226" y="192"/>
                  </a:lnTo>
                  <a:lnTo>
                    <a:pt x="226" y="192"/>
                  </a:lnTo>
                  <a:lnTo>
                    <a:pt x="224" y="198"/>
                  </a:lnTo>
                  <a:lnTo>
                    <a:pt x="220" y="204"/>
                  </a:lnTo>
                  <a:lnTo>
                    <a:pt x="216" y="206"/>
                  </a:lnTo>
                  <a:lnTo>
                    <a:pt x="206" y="208"/>
                  </a:lnTo>
                  <a:lnTo>
                    <a:pt x="192" y="208"/>
                  </a:lnTo>
                  <a:lnTo>
                    <a:pt x="192" y="208"/>
                  </a:lnTo>
                  <a:lnTo>
                    <a:pt x="190" y="210"/>
                  </a:lnTo>
                  <a:lnTo>
                    <a:pt x="188" y="212"/>
                  </a:lnTo>
                  <a:lnTo>
                    <a:pt x="188" y="212"/>
                  </a:lnTo>
                  <a:lnTo>
                    <a:pt x="190" y="214"/>
                  </a:lnTo>
                  <a:lnTo>
                    <a:pt x="192" y="216"/>
                  </a:lnTo>
                  <a:lnTo>
                    <a:pt x="204" y="216"/>
                  </a:lnTo>
                  <a:lnTo>
                    <a:pt x="204" y="216"/>
                  </a:lnTo>
                  <a:lnTo>
                    <a:pt x="210" y="218"/>
                  </a:lnTo>
                  <a:lnTo>
                    <a:pt x="212" y="220"/>
                  </a:lnTo>
                  <a:lnTo>
                    <a:pt x="214" y="224"/>
                  </a:lnTo>
                  <a:lnTo>
                    <a:pt x="212" y="228"/>
                  </a:lnTo>
                  <a:lnTo>
                    <a:pt x="212" y="228"/>
                  </a:lnTo>
                  <a:lnTo>
                    <a:pt x="210" y="234"/>
                  </a:lnTo>
                  <a:lnTo>
                    <a:pt x="210" y="234"/>
                  </a:lnTo>
                  <a:lnTo>
                    <a:pt x="206" y="238"/>
                  </a:lnTo>
                  <a:lnTo>
                    <a:pt x="196" y="240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36" y="240"/>
                  </a:lnTo>
                  <a:lnTo>
                    <a:pt x="122" y="238"/>
                  </a:lnTo>
                  <a:lnTo>
                    <a:pt x="108" y="234"/>
                  </a:lnTo>
                  <a:lnTo>
                    <a:pt x="108" y="234"/>
                  </a:lnTo>
                  <a:lnTo>
                    <a:pt x="70" y="226"/>
                  </a:lnTo>
                  <a:lnTo>
                    <a:pt x="70" y="226"/>
                  </a:lnTo>
                  <a:lnTo>
                    <a:pt x="68" y="224"/>
                  </a:lnTo>
                  <a:lnTo>
                    <a:pt x="66" y="222"/>
                  </a:lnTo>
                  <a:lnTo>
                    <a:pt x="64" y="218"/>
                  </a:lnTo>
                  <a:lnTo>
                    <a:pt x="64" y="108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70" y="100"/>
                  </a:lnTo>
                  <a:lnTo>
                    <a:pt x="70" y="100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84" y="94"/>
                  </a:lnTo>
                  <a:lnTo>
                    <a:pt x="94" y="86"/>
                  </a:lnTo>
                  <a:lnTo>
                    <a:pt x="104" y="76"/>
                  </a:lnTo>
                  <a:lnTo>
                    <a:pt x="110" y="66"/>
                  </a:lnTo>
                  <a:lnTo>
                    <a:pt x="114" y="56"/>
                  </a:lnTo>
                  <a:lnTo>
                    <a:pt x="118" y="46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2" y="18"/>
                  </a:lnTo>
                  <a:lnTo>
                    <a:pt x="124" y="16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36" y="18"/>
                  </a:lnTo>
                  <a:lnTo>
                    <a:pt x="142" y="28"/>
                  </a:lnTo>
                  <a:lnTo>
                    <a:pt x="148" y="40"/>
                  </a:lnTo>
                  <a:lnTo>
                    <a:pt x="150" y="46"/>
                  </a:lnTo>
                  <a:lnTo>
                    <a:pt x="152" y="54"/>
                  </a:lnTo>
                  <a:lnTo>
                    <a:pt x="152" y="54"/>
                  </a:lnTo>
                  <a:lnTo>
                    <a:pt x="150" y="74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214" y="96"/>
                  </a:lnTo>
                  <a:lnTo>
                    <a:pt x="226" y="98"/>
                  </a:lnTo>
                  <a:lnTo>
                    <a:pt x="230" y="98"/>
                  </a:lnTo>
                  <a:lnTo>
                    <a:pt x="230" y="98"/>
                  </a:lnTo>
                  <a:lnTo>
                    <a:pt x="236" y="102"/>
                  </a:lnTo>
                  <a:lnTo>
                    <a:pt x="238" y="106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4000500" y="1479550"/>
              <a:ext cx="38100" cy="38100"/>
            </a:xfrm>
            <a:custGeom>
              <a:pathLst>
                <a:path extrusionOk="0" h="24" w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  <a:close/>
                  <a:moveTo>
                    <a:pt x="12" y="16"/>
                  </a:moveTo>
                  <a:lnTo>
                    <a:pt x="12" y="16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4000500" y="1479550"/>
              <a:ext cx="38100" cy="38100"/>
            </a:xfrm>
            <a:custGeom>
              <a:pathLst>
                <a:path extrusionOk="0" h="24" w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4013200" y="1492250"/>
              <a:ext cx="12700" cy="12700"/>
            </a:xfrm>
            <a:custGeom>
              <a:pathLst>
                <a:path extrusionOk="0" h="8" w="8">
                  <a:moveTo>
                    <a:pt x="4" y="8"/>
                  </a:move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6824781" y="1942584"/>
            <a:ext cx="305221" cy="348824"/>
            <a:chOff x="4800600" y="1962150"/>
            <a:chExt cx="355600" cy="406400"/>
          </a:xfrm>
        </p:grpSpPr>
        <p:sp>
          <p:nvSpPr>
            <p:cNvPr id="607" name="Shape 607"/>
            <p:cNvSpPr/>
            <p:nvPr/>
          </p:nvSpPr>
          <p:spPr>
            <a:xfrm>
              <a:off x="5080000" y="2279650"/>
              <a:ext cx="25400" cy="25400"/>
            </a:xfrm>
            <a:custGeom>
              <a:pathLst>
                <a:path extrusionOk="0" h="16" w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080000" y="2279650"/>
              <a:ext cx="25400" cy="25400"/>
            </a:xfrm>
            <a:custGeom>
              <a:pathLst>
                <a:path extrusionOk="0" h="16" w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080000" y="2203450"/>
              <a:ext cx="25400" cy="25400"/>
            </a:xfrm>
            <a:custGeom>
              <a:pathLst>
                <a:path extrusionOk="0" h="16" w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080000" y="2203450"/>
              <a:ext cx="25400" cy="25400"/>
            </a:xfrm>
            <a:custGeom>
              <a:pathLst>
                <a:path extrusionOk="0" h="16" w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080000" y="2127250"/>
              <a:ext cx="25400" cy="25400"/>
            </a:xfrm>
            <a:custGeom>
              <a:pathLst>
                <a:path extrusionOk="0" h="16" w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080000" y="2127250"/>
              <a:ext cx="25400" cy="25400"/>
            </a:xfrm>
            <a:custGeom>
              <a:pathLst>
                <a:path extrusionOk="0" h="16" w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4800600" y="1962150"/>
              <a:ext cx="355600" cy="406400"/>
            </a:xfrm>
            <a:custGeom>
              <a:pathLst>
                <a:path extrusionOk="0" h="256" w="224">
                  <a:moveTo>
                    <a:pt x="112" y="0"/>
                  </a:moveTo>
                  <a:lnTo>
                    <a:pt x="112" y="0"/>
                  </a:lnTo>
                  <a:lnTo>
                    <a:pt x="92" y="0"/>
                  </a:lnTo>
                  <a:lnTo>
                    <a:pt x="72" y="4"/>
                  </a:lnTo>
                  <a:lnTo>
                    <a:pt x="52" y="8"/>
                  </a:lnTo>
                  <a:lnTo>
                    <a:pt x="36" y="12"/>
                  </a:lnTo>
                  <a:lnTo>
                    <a:pt x="22" y="20"/>
                  </a:lnTo>
                  <a:lnTo>
                    <a:pt x="10" y="28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0"/>
                  </a:lnTo>
                  <a:lnTo>
                    <a:pt x="2" y="216"/>
                  </a:lnTo>
                  <a:lnTo>
                    <a:pt x="10" y="228"/>
                  </a:lnTo>
                  <a:lnTo>
                    <a:pt x="22" y="236"/>
                  </a:lnTo>
                  <a:lnTo>
                    <a:pt x="36" y="244"/>
                  </a:lnTo>
                  <a:lnTo>
                    <a:pt x="52" y="248"/>
                  </a:lnTo>
                  <a:lnTo>
                    <a:pt x="72" y="252"/>
                  </a:lnTo>
                  <a:lnTo>
                    <a:pt x="92" y="256"/>
                  </a:lnTo>
                  <a:lnTo>
                    <a:pt x="112" y="256"/>
                  </a:lnTo>
                  <a:lnTo>
                    <a:pt x="112" y="256"/>
                  </a:lnTo>
                  <a:lnTo>
                    <a:pt x="132" y="256"/>
                  </a:lnTo>
                  <a:lnTo>
                    <a:pt x="152" y="252"/>
                  </a:lnTo>
                  <a:lnTo>
                    <a:pt x="172" y="248"/>
                  </a:lnTo>
                  <a:lnTo>
                    <a:pt x="188" y="244"/>
                  </a:lnTo>
                  <a:lnTo>
                    <a:pt x="202" y="236"/>
                  </a:lnTo>
                  <a:lnTo>
                    <a:pt x="214" y="228"/>
                  </a:lnTo>
                  <a:lnTo>
                    <a:pt x="222" y="216"/>
                  </a:lnTo>
                  <a:lnTo>
                    <a:pt x="224" y="210"/>
                  </a:lnTo>
                  <a:lnTo>
                    <a:pt x="224" y="204"/>
                  </a:lnTo>
                  <a:lnTo>
                    <a:pt x="224" y="52"/>
                  </a:lnTo>
                  <a:lnTo>
                    <a:pt x="224" y="52"/>
                  </a:lnTo>
                  <a:lnTo>
                    <a:pt x="224" y="46"/>
                  </a:lnTo>
                  <a:lnTo>
                    <a:pt x="222" y="40"/>
                  </a:lnTo>
                  <a:lnTo>
                    <a:pt x="214" y="28"/>
                  </a:lnTo>
                  <a:lnTo>
                    <a:pt x="202" y="20"/>
                  </a:lnTo>
                  <a:lnTo>
                    <a:pt x="188" y="12"/>
                  </a:lnTo>
                  <a:lnTo>
                    <a:pt x="172" y="8"/>
                  </a:lnTo>
                  <a:lnTo>
                    <a:pt x="152" y="4"/>
                  </a:lnTo>
                  <a:lnTo>
                    <a:pt x="132" y="0"/>
                  </a:lnTo>
                  <a:lnTo>
                    <a:pt x="112" y="0"/>
                  </a:lnTo>
                  <a:close/>
                  <a:moveTo>
                    <a:pt x="208" y="204"/>
                  </a:moveTo>
                  <a:lnTo>
                    <a:pt x="208" y="204"/>
                  </a:lnTo>
                  <a:lnTo>
                    <a:pt x="206" y="212"/>
                  </a:lnTo>
                  <a:lnTo>
                    <a:pt x="200" y="218"/>
                  </a:lnTo>
                  <a:lnTo>
                    <a:pt x="192" y="224"/>
                  </a:lnTo>
                  <a:lnTo>
                    <a:pt x="180" y="230"/>
                  </a:lnTo>
                  <a:lnTo>
                    <a:pt x="166" y="234"/>
                  </a:lnTo>
                  <a:lnTo>
                    <a:pt x="150" y="238"/>
                  </a:lnTo>
                  <a:lnTo>
                    <a:pt x="132" y="240"/>
                  </a:lnTo>
                  <a:lnTo>
                    <a:pt x="112" y="240"/>
                  </a:lnTo>
                  <a:lnTo>
                    <a:pt x="112" y="240"/>
                  </a:lnTo>
                  <a:lnTo>
                    <a:pt x="92" y="240"/>
                  </a:lnTo>
                  <a:lnTo>
                    <a:pt x="74" y="238"/>
                  </a:lnTo>
                  <a:lnTo>
                    <a:pt x="58" y="234"/>
                  </a:lnTo>
                  <a:lnTo>
                    <a:pt x="44" y="230"/>
                  </a:lnTo>
                  <a:lnTo>
                    <a:pt x="32" y="224"/>
                  </a:lnTo>
                  <a:lnTo>
                    <a:pt x="24" y="218"/>
                  </a:lnTo>
                  <a:lnTo>
                    <a:pt x="18" y="212"/>
                  </a:lnTo>
                  <a:lnTo>
                    <a:pt x="16" y="204"/>
                  </a:lnTo>
                  <a:lnTo>
                    <a:pt x="16" y="174"/>
                  </a:lnTo>
                  <a:lnTo>
                    <a:pt x="16" y="174"/>
                  </a:lnTo>
                  <a:lnTo>
                    <a:pt x="24" y="180"/>
                  </a:lnTo>
                  <a:lnTo>
                    <a:pt x="32" y="186"/>
                  </a:lnTo>
                  <a:lnTo>
                    <a:pt x="44" y="190"/>
                  </a:lnTo>
                  <a:lnTo>
                    <a:pt x="56" y="194"/>
                  </a:lnTo>
                  <a:lnTo>
                    <a:pt x="82" y="198"/>
                  </a:lnTo>
                  <a:lnTo>
                    <a:pt x="112" y="200"/>
                  </a:lnTo>
                  <a:lnTo>
                    <a:pt x="112" y="200"/>
                  </a:lnTo>
                  <a:lnTo>
                    <a:pt x="142" y="198"/>
                  </a:lnTo>
                  <a:lnTo>
                    <a:pt x="168" y="194"/>
                  </a:lnTo>
                  <a:lnTo>
                    <a:pt x="180" y="190"/>
                  </a:lnTo>
                  <a:lnTo>
                    <a:pt x="192" y="186"/>
                  </a:lnTo>
                  <a:lnTo>
                    <a:pt x="200" y="180"/>
                  </a:lnTo>
                  <a:lnTo>
                    <a:pt x="208" y="174"/>
                  </a:lnTo>
                  <a:lnTo>
                    <a:pt x="208" y="204"/>
                  </a:lnTo>
                  <a:close/>
                  <a:moveTo>
                    <a:pt x="208" y="156"/>
                  </a:moveTo>
                  <a:lnTo>
                    <a:pt x="208" y="156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06" y="164"/>
                  </a:lnTo>
                  <a:lnTo>
                    <a:pt x="200" y="170"/>
                  </a:lnTo>
                  <a:lnTo>
                    <a:pt x="192" y="176"/>
                  </a:lnTo>
                  <a:lnTo>
                    <a:pt x="180" y="182"/>
                  </a:lnTo>
                  <a:lnTo>
                    <a:pt x="166" y="186"/>
                  </a:lnTo>
                  <a:lnTo>
                    <a:pt x="150" y="190"/>
                  </a:lnTo>
                  <a:lnTo>
                    <a:pt x="132" y="192"/>
                  </a:lnTo>
                  <a:lnTo>
                    <a:pt x="112" y="192"/>
                  </a:lnTo>
                  <a:lnTo>
                    <a:pt x="112" y="192"/>
                  </a:lnTo>
                  <a:lnTo>
                    <a:pt x="92" y="192"/>
                  </a:lnTo>
                  <a:lnTo>
                    <a:pt x="74" y="190"/>
                  </a:lnTo>
                  <a:lnTo>
                    <a:pt x="58" y="186"/>
                  </a:lnTo>
                  <a:lnTo>
                    <a:pt x="44" y="182"/>
                  </a:lnTo>
                  <a:lnTo>
                    <a:pt x="32" y="176"/>
                  </a:lnTo>
                  <a:lnTo>
                    <a:pt x="24" y="170"/>
                  </a:lnTo>
                  <a:lnTo>
                    <a:pt x="18" y="164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24" y="132"/>
                  </a:lnTo>
                  <a:lnTo>
                    <a:pt x="32" y="138"/>
                  </a:lnTo>
                  <a:lnTo>
                    <a:pt x="44" y="142"/>
                  </a:lnTo>
                  <a:lnTo>
                    <a:pt x="56" y="146"/>
                  </a:lnTo>
                  <a:lnTo>
                    <a:pt x="82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42" y="150"/>
                  </a:lnTo>
                  <a:lnTo>
                    <a:pt x="168" y="146"/>
                  </a:lnTo>
                  <a:lnTo>
                    <a:pt x="180" y="142"/>
                  </a:lnTo>
                  <a:lnTo>
                    <a:pt x="192" y="138"/>
                  </a:lnTo>
                  <a:lnTo>
                    <a:pt x="200" y="132"/>
                  </a:lnTo>
                  <a:lnTo>
                    <a:pt x="208" y="126"/>
                  </a:lnTo>
                  <a:lnTo>
                    <a:pt x="208" y="156"/>
                  </a:lnTo>
                  <a:close/>
                  <a:moveTo>
                    <a:pt x="208" y="108"/>
                  </a:moveTo>
                  <a:lnTo>
                    <a:pt x="208" y="108"/>
                  </a:lnTo>
                  <a:lnTo>
                    <a:pt x="208" y="108"/>
                  </a:lnTo>
                  <a:lnTo>
                    <a:pt x="208" y="108"/>
                  </a:lnTo>
                  <a:lnTo>
                    <a:pt x="208" y="108"/>
                  </a:lnTo>
                  <a:lnTo>
                    <a:pt x="206" y="116"/>
                  </a:lnTo>
                  <a:lnTo>
                    <a:pt x="200" y="122"/>
                  </a:lnTo>
                  <a:lnTo>
                    <a:pt x="192" y="128"/>
                  </a:lnTo>
                  <a:lnTo>
                    <a:pt x="180" y="134"/>
                  </a:lnTo>
                  <a:lnTo>
                    <a:pt x="166" y="138"/>
                  </a:lnTo>
                  <a:lnTo>
                    <a:pt x="150" y="142"/>
                  </a:lnTo>
                  <a:lnTo>
                    <a:pt x="132" y="144"/>
                  </a:lnTo>
                  <a:lnTo>
                    <a:pt x="112" y="144"/>
                  </a:lnTo>
                  <a:lnTo>
                    <a:pt x="112" y="144"/>
                  </a:lnTo>
                  <a:lnTo>
                    <a:pt x="92" y="144"/>
                  </a:lnTo>
                  <a:lnTo>
                    <a:pt x="74" y="142"/>
                  </a:lnTo>
                  <a:lnTo>
                    <a:pt x="58" y="138"/>
                  </a:lnTo>
                  <a:lnTo>
                    <a:pt x="44" y="134"/>
                  </a:lnTo>
                  <a:lnTo>
                    <a:pt x="32" y="128"/>
                  </a:lnTo>
                  <a:lnTo>
                    <a:pt x="24" y="122"/>
                  </a:lnTo>
                  <a:lnTo>
                    <a:pt x="18" y="116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24" y="86"/>
                  </a:lnTo>
                  <a:lnTo>
                    <a:pt x="34" y="90"/>
                  </a:lnTo>
                  <a:lnTo>
                    <a:pt x="58" y="98"/>
                  </a:lnTo>
                  <a:lnTo>
                    <a:pt x="84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40" y="102"/>
                  </a:lnTo>
                  <a:lnTo>
                    <a:pt x="166" y="98"/>
                  </a:lnTo>
                  <a:lnTo>
                    <a:pt x="190" y="90"/>
                  </a:lnTo>
                  <a:lnTo>
                    <a:pt x="200" y="86"/>
                  </a:lnTo>
                  <a:lnTo>
                    <a:pt x="208" y="80"/>
                  </a:lnTo>
                  <a:lnTo>
                    <a:pt x="208" y="108"/>
                  </a:lnTo>
                  <a:close/>
                  <a:moveTo>
                    <a:pt x="112" y="88"/>
                  </a:moveTo>
                  <a:lnTo>
                    <a:pt x="112" y="88"/>
                  </a:lnTo>
                  <a:lnTo>
                    <a:pt x="92" y="88"/>
                  </a:lnTo>
                  <a:lnTo>
                    <a:pt x="74" y="86"/>
                  </a:lnTo>
                  <a:lnTo>
                    <a:pt x="58" y="82"/>
                  </a:lnTo>
                  <a:lnTo>
                    <a:pt x="44" y="78"/>
                  </a:lnTo>
                  <a:lnTo>
                    <a:pt x="32" y="72"/>
                  </a:lnTo>
                  <a:lnTo>
                    <a:pt x="24" y="66"/>
                  </a:lnTo>
                  <a:lnTo>
                    <a:pt x="18" y="60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44"/>
                  </a:lnTo>
                  <a:lnTo>
                    <a:pt x="24" y="38"/>
                  </a:lnTo>
                  <a:lnTo>
                    <a:pt x="32" y="32"/>
                  </a:lnTo>
                  <a:lnTo>
                    <a:pt x="44" y="26"/>
                  </a:lnTo>
                  <a:lnTo>
                    <a:pt x="58" y="22"/>
                  </a:lnTo>
                  <a:lnTo>
                    <a:pt x="74" y="18"/>
                  </a:lnTo>
                  <a:lnTo>
                    <a:pt x="92" y="16"/>
                  </a:lnTo>
                  <a:lnTo>
                    <a:pt x="112" y="16"/>
                  </a:lnTo>
                  <a:lnTo>
                    <a:pt x="112" y="16"/>
                  </a:lnTo>
                  <a:lnTo>
                    <a:pt x="132" y="16"/>
                  </a:lnTo>
                  <a:lnTo>
                    <a:pt x="150" y="18"/>
                  </a:lnTo>
                  <a:lnTo>
                    <a:pt x="166" y="22"/>
                  </a:lnTo>
                  <a:lnTo>
                    <a:pt x="180" y="26"/>
                  </a:lnTo>
                  <a:lnTo>
                    <a:pt x="192" y="32"/>
                  </a:lnTo>
                  <a:lnTo>
                    <a:pt x="200" y="38"/>
                  </a:lnTo>
                  <a:lnTo>
                    <a:pt x="206" y="44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6" y="60"/>
                  </a:lnTo>
                  <a:lnTo>
                    <a:pt x="200" y="66"/>
                  </a:lnTo>
                  <a:lnTo>
                    <a:pt x="192" y="72"/>
                  </a:lnTo>
                  <a:lnTo>
                    <a:pt x="180" y="78"/>
                  </a:lnTo>
                  <a:lnTo>
                    <a:pt x="166" y="82"/>
                  </a:lnTo>
                  <a:lnTo>
                    <a:pt x="150" y="86"/>
                  </a:lnTo>
                  <a:lnTo>
                    <a:pt x="132" y="88"/>
                  </a:lnTo>
                  <a:lnTo>
                    <a:pt x="112" y="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5407682" y="2640233"/>
            <a:ext cx="348824" cy="348824"/>
            <a:chOff x="3149600" y="2774950"/>
            <a:chExt cx="406400" cy="406400"/>
          </a:xfrm>
        </p:grpSpPr>
        <p:sp>
          <p:nvSpPr>
            <p:cNvPr id="615" name="Shape 615"/>
            <p:cNvSpPr/>
            <p:nvPr/>
          </p:nvSpPr>
          <p:spPr>
            <a:xfrm>
              <a:off x="3327400" y="2978150"/>
              <a:ext cx="63500" cy="63500"/>
            </a:xfrm>
            <a:custGeom>
              <a:pathLst>
                <a:path extrusionOk="0" h="40" w="40">
                  <a:moveTo>
                    <a:pt x="20" y="40"/>
                  </a:move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close/>
                  <a:moveTo>
                    <a:pt x="20" y="8"/>
                  </a:move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3492500" y="2774950"/>
              <a:ext cx="63500" cy="63500"/>
            </a:xfrm>
            <a:custGeom>
              <a:pathLst>
                <a:path extrusionOk="0" h="40" w="40">
                  <a:moveTo>
                    <a:pt x="20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close/>
                  <a:moveTo>
                    <a:pt x="20" y="32"/>
                  </a:move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3251200" y="2965450"/>
              <a:ext cx="50800" cy="50800"/>
            </a:xfrm>
            <a:custGeom>
              <a:pathLst>
                <a:path extrusionOk="0" h="32" w="32">
                  <a:moveTo>
                    <a:pt x="0" y="16"/>
                  </a:move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3302000" y="3054350"/>
              <a:ext cx="25400" cy="25400"/>
            </a:xfrm>
            <a:custGeom>
              <a:pathLst>
                <a:path extrusionOk="0" h="16" w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3505200" y="2863850"/>
              <a:ext cx="25400" cy="25400"/>
            </a:xfrm>
            <a:custGeom>
              <a:pathLst>
                <a:path extrusionOk="0" h="16" w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3149600" y="2813050"/>
              <a:ext cx="371475" cy="368300"/>
            </a:xfrm>
            <a:custGeom>
              <a:pathLst>
                <a:path extrusionOk="0" h="232" w="234">
                  <a:moveTo>
                    <a:pt x="166" y="6"/>
                  </a:moveTo>
                  <a:lnTo>
                    <a:pt x="166" y="6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4" y="2"/>
                  </a:lnTo>
                  <a:lnTo>
                    <a:pt x="138" y="6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2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36"/>
                  </a:lnTo>
                  <a:lnTo>
                    <a:pt x="122" y="4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6" y="92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8" y="124"/>
                  </a:lnTo>
                  <a:lnTo>
                    <a:pt x="108" y="224"/>
                  </a:lnTo>
                  <a:lnTo>
                    <a:pt x="108" y="224"/>
                  </a:lnTo>
                  <a:lnTo>
                    <a:pt x="116" y="230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6" y="230"/>
                  </a:lnTo>
                  <a:lnTo>
                    <a:pt x="142" y="226"/>
                  </a:lnTo>
                  <a:lnTo>
                    <a:pt x="146" y="222"/>
                  </a:lnTo>
                  <a:lnTo>
                    <a:pt x="148" y="216"/>
                  </a:lnTo>
                  <a:lnTo>
                    <a:pt x="190" y="110"/>
                  </a:lnTo>
                  <a:lnTo>
                    <a:pt x="190" y="110"/>
                  </a:lnTo>
                  <a:lnTo>
                    <a:pt x="196" y="112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0" y="112"/>
                  </a:lnTo>
                  <a:lnTo>
                    <a:pt x="216" y="108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32" y="90"/>
                  </a:lnTo>
                  <a:lnTo>
                    <a:pt x="234" y="82"/>
                  </a:lnTo>
                  <a:lnTo>
                    <a:pt x="234" y="82"/>
                  </a:lnTo>
                  <a:lnTo>
                    <a:pt x="232" y="74"/>
                  </a:lnTo>
                  <a:lnTo>
                    <a:pt x="228" y="68"/>
                  </a:lnTo>
                  <a:lnTo>
                    <a:pt x="166" y="6"/>
                  </a:lnTo>
                  <a:close/>
                  <a:moveTo>
                    <a:pt x="134" y="210"/>
                  </a:moveTo>
                  <a:lnTo>
                    <a:pt x="134" y="210"/>
                  </a:lnTo>
                  <a:lnTo>
                    <a:pt x="130" y="214"/>
                  </a:lnTo>
                  <a:lnTo>
                    <a:pt x="128" y="216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0" y="214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16" y="110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8" y="102"/>
                  </a:lnTo>
                  <a:lnTo>
                    <a:pt x="20" y="100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4"/>
                  </a:lnTo>
                  <a:lnTo>
                    <a:pt x="96" y="86"/>
                  </a:lnTo>
                  <a:lnTo>
                    <a:pt x="120" y="88"/>
                  </a:lnTo>
                  <a:lnTo>
                    <a:pt x="134" y="92"/>
                  </a:lnTo>
                  <a:lnTo>
                    <a:pt x="146" y="98"/>
                  </a:lnTo>
                  <a:lnTo>
                    <a:pt x="158" y="104"/>
                  </a:lnTo>
                  <a:lnTo>
                    <a:pt x="172" y="116"/>
                  </a:lnTo>
                  <a:lnTo>
                    <a:pt x="134" y="210"/>
                  </a:lnTo>
                  <a:close/>
                  <a:moveTo>
                    <a:pt x="216" y="84"/>
                  </a:moveTo>
                  <a:lnTo>
                    <a:pt x="204" y="96"/>
                  </a:lnTo>
                  <a:lnTo>
                    <a:pt x="204" y="96"/>
                  </a:lnTo>
                  <a:lnTo>
                    <a:pt x="202" y="98"/>
                  </a:lnTo>
                  <a:lnTo>
                    <a:pt x="198" y="96"/>
                  </a:lnTo>
                  <a:lnTo>
                    <a:pt x="184" y="82"/>
                  </a:lnTo>
                  <a:lnTo>
                    <a:pt x="174" y="110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66" y="100"/>
                  </a:lnTo>
                  <a:lnTo>
                    <a:pt x="156" y="94"/>
                  </a:lnTo>
                  <a:lnTo>
                    <a:pt x="138" y="86"/>
                  </a:lnTo>
                  <a:lnTo>
                    <a:pt x="120" y="80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82" y="76"/>
                  </a:lnTo>
                  <a:lnTo>
                    <a:pt x="150" y="48"/>
                  </a:lnTo>
                  <a:lnTo>
                    <a:pt x="138" y="34"/>
                  </a:lnTo>
                  <a:lnTo>
                    <a:pt x="138" y="34"/>
                  </a:lnTo>
                  <a:lnTo>
                    <a:pt x="136" y="32"/>
                  </a:lnTo>
                  <a:lnTo>
                    <a:pt x="138" y="2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2" y="16"/>
                  </a:lnTo>
                  <a:lnTo>
                    <a:pt x="154" y="1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8" y="82"/>
                  </a:lnTo>
                  <a:lnTo>
                    <a:pt x="216" y="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1" name="Shape 621"/>
          <p:cNvSpPr/>
          <p:nvPr/>
        </p:nvSpPr>
        <p:spPr>
          <a:xfrm>
            <a:off x="8209177" y="3348782"/>
            <a:ext cx="337923" cy="337923"/>
          </a:xfrm>
          <a:custGeom>
            <a:pathLst>
              <a:path extrusionOk="0" h="248" w="248">
                <a:moveTo>
                  <a:pt x="124" y="0"/>
                </a:moveTo>
                <a:lnTo>
                  <a:pt x="124" y="0"/>
                </a:lnTo>
                <a:lnTo>
                  <a:pt x="112" y="0"/>
                </a:lnTo>
                <a:lnTo>
                  <a:pt x="100" y="2"/>
                </a:lnTo>
                <a:lnTo>
                  <a:pt x="88" y="6"/>
                </a:lnTo>
                <a:lnTo>
                  <a:pt x="76" y="10"/>
                </a:lnTo>
                <a:lnTo>
                  <a:pt x="54" y="22"/>
                </a:lnTo>
                <a:lnTo>
                  <a:pt x="36" y="36"/>
                </a:lnTo>
                <a:lnTo>
                  <a:pt x="22" y="54"/>
                </a:lnTo>
                <a:lnTo>
                  <a:pt x="10" y="76"/>
                </a:lnTo>
                <a:lnTo>
                  <a:pt x="6" y="88"/>
                </a:lnTo>
                <a:lnTo>
                  <a:pt x="2" y="100"/>
                </a:lnTo>
                <a:lnTo>
                  <a:pt x="0" y="112"/>
                </a:lnTo>
                <a:lnTo>
                  <a:pt x="0" y="124"/>
                </a:lnTo>
                <a:lnTo>
                  <a:pt x="0" y="124"/>
                </a:lnTo>
                <a:lnTo>
                  <a:pt x="0" y="136"/>
                </a:lnTo>
                <a:lnTo>
                  <a:pt x="2" y="148"/>
                </a:lnTo>
                <a:lnTo>
                  <a:pt x="6" y="160"/>
                </a:lnTo>
                <a:lnTo>
                  <a:pt x="10" y="172"/>
                </a:lnTo>
                <a:lnTo>
                  <a:pt x="22" y="194"/>
                </a:lnTo>
                <a:lnTo>
                  <a:pt x="36" y="212"/>
                </a:lnTo>
                <a:lnTo>
                  <a:pt x="54" y="226"/>
                </a:lnTo>
                <a:lnTo>
                  <a:pt x="76" y="238"/>
                </a:lnTo>
                <a:lnTo>
                  <a:pt x="88" y="242"/>
                </a:lnTo>
                <a:lnTo>
                  <a:pt x="100" y="246"/>
                </a:lnTo>
                <a:lnTo>
                  <a:pt x="112" y="248"/>
                </a:lnTo>
                <a:lnTo>
                  <a:pt x="124" y="248"/>
                </a:lnTo>
                <a:lnTo>
                  <a:pt x="124" y="248"/>
                </a:lnTo>
                <a:lnTo>
                  <a:pt x="136" y="248"/>
                </a:lnTo>
                <a:lnTo>
                  <a:pt x="148" y="246"/>
                </a:lnTo>
                <a:lnTo>
                  <a:pt x="160" y="242"/>
                </a:lnTo>
                <a:lnTo>
                  <a:pt x="172" y="238"/>
                </a:lnTo>
                <a:lnTo>
                  <a:pt x="194" y="226"/>
                </a:lnTo>
                <a:lnTo>
                  <a:pt x="212" y="212"/>
                </a:lnTo>
                <a:lnTo>
                  <a:pt x="226" y="194"/>
                </a:lnTo>
                <a:lnTo>
                  <a:pt x="238" y="172"/>
                </a:lnTo>
                <a:lnTo>
                  <a:pt x="242" y="160"/>
                </a:lnTo>
                <a:lnTo>
                  <a:pt x="246" y="148"/>
                </a:lnTo>
                <a:lnTo>
                  <a:pt x="248" y="136"/>
                </a:lnTo>
                <a:lnTo>
                  <a:pt x="248" y="124"/>
                </a:lnTo>
                <a:lnTo>
                  <a:pt x="248" y="124"/>
                </a:lnTo>
                <a:lnTo>
                  <a:pt x="248" y="112"/>
                </a:lnTo>
                <a:lnTo>
                  <a:pt x="246" y="100"/>
                </a:lnTo>
                <a:lnTo>
                  <a:pt x="242" y="88"/>
                </a:lnTo>
                <a:lnTo>
                  <a:pt x="238" y="76"/>
                </a:lnTo>
                <a:lnTo>
                  <a:pt x="226" y="54"/>
                </a:lnTo>
                <a:lnTo>
                  <a:pt x="212" y="36"/>
                </a:lnTo>
                <a:lnTo>
                  <a:pt x="194" y="22"/>
                </a:lnTo>
                <a:lnTo>
                  <a:pt x="172" y="10"/>
                </a:lnTo>
                <a:lnTo>
                  <a:pt x="160" y="6"/>
                </a:lnTo>
                <a:lnTo>
                  <a:pt x="148" y="2"/>
                </a:lnTo>
                <a:lnTo>
                  <a:pt x="136" y="0"/>
                </a:lnTo>
                <a:lnTo>
                  <a:pt x="124" y="0"/>
                </a:lnTo>
                <a:close/>
                <a:moveTo>
                  <a:pt x="232" y="120"/>
                </a:moveTo>
                <a:lnTo>
                  <a:pt x="184" y="120"/>
                </a:lnTo>
                <a:lnTo>
                  <a:pt x="184" y="120"/>
                </a:lnTo>
                <a:lnTo>
                  <a:pt x="182" y="94"/>
                </a:lnTo>
                <a:lnTo>
                  <a:pt x="174" y="70"/>
                </a:lnTo>
                <a:lnTo>
                  <a:pt x="174" y="70"/>
                </a:lnTo>
                <a:lnTo>
                  <a:pt x="190" y="62"/>
                </a:lnTo>
                <a:lnTo>
                  <a:pt x="204" y="52"/>
                </a:lnTo>
                <a:lnTo>
                  <a:pt x="204" y="52"/>
                </a:lnTo>
                <a:lnTo>
                  <a:pt x="216" y="66"/>
                </a:lnTo>
                <a:lnTo>
                  <a:pt x="224" y="84"/>
                </a:lnTo>
                <a:lnTo>
                  <a:pt x="230" y="102"/>
                </a:lnTo>
                <a:lnTo>
                  <a:pt x="232" y="120"/>
                </a:lnTo>
                <a:close/>
                <a:moveTo>
                  <a:pt x="120" y="232"/>
                </a:moveTo>
                <a:lnTo>
                  <a:pt x="120" y="232"/>
                </a:lnTo>
                <a:lnTo>
                  <a:pt x="110" y="222"/>
                </a:lnTo>
                <a:lnTo>
                  <a:pt x="102" y="212"/>
                </a:lnTo>
                <a:lnTo>
                  <a:pt x="94" y="202"/>
                </a:lnTo>
                <a:lnTo>
                  <a:pt x="86" y="190"/>
                </a:lnTo>
                <a:lnTo>
                  <a:pt x="86" y="190"/>
                </a:lnTo>
                <a:lnTo>
                  <a:pt x="104" y="186"/>
                </a:lnTo>
                <a:lnTo>
                  <a:pt x="120" y="184"/>
                </a:lnTo>
                <a:lnTo>
                  <a:pt x="120" y="232"/>
                </a:lnTo>
                <a:lnTo>
                  <a:pt x="120" y="232"/>
                </a:lnTo>
                <a:close/>
                <a:moveTo>
                  <a:pt x="128" y="16"/>
                </a:moveTo>
                <a:lnTo>
                  <a:pt x="128" y="16"/>
                </a:lnTo>
                <a:lnTo>
                  <a:pt x="140" y="26"/>
                </a:lnTo>
                <a:lnTo>
                  <a:pt x="148" y="38"/>
                </a:lnTo>
                <a:lnTo>
                  <a:pt x="158" y="52"/>
                </a:lnTo>
                <a:lnTo>
                  <a:pt x="164" y="66"/>
                </a:lnTo>
                <a:lnTo>
                  <a:pt x="164" y="66"/>
                </a:lnTo>
                <a:lnTo>
                  <a:pt x="146" y="70"/>
                </a:lnTo>
                <a:lnTo>
                  <a:pt x="128" y="72"/>
                </a:lnTo>
                <a:lnTo>
                  <a:pt x="128" y="16"/>
                </a:lnTo>
                <a:lnTo>
                  <a:pt x="128" y="16"/>
                </a:lnTo>
                <a:lnTo>
                  <a:pt x="128" y="16"/>
                </a:lnTo>
                <a:close/>
                <a:moveTo>
                  <a:pt x="142" y="18"/>
                </a:moveTo>
                <a:lnTo>
                  <a:pt x="142" y="18"/>
                </a:lnTo>
                <a:lnTo>
                  <a:pt x="158" y="22"/>
                </a:lnTo>
                <a:lnTo>
                  <a:pt x="172" y="28"/>
                </a:lnTo>
                <a:lnTo>
                  <a:pt x="186" y="36"/>
                </a:lnTo>
                <a:lnTo>
                  <a:pt x="200" y="46"/>
                </a:lnTo>
                <a:lnTo>
                  <a:pt x="200" y="46"/>
                </a:lnTo>
                <a:lnTo>
                  <a:pt x="186" y="56"/>
                </a:lnTo>
                <a:lnTo>
                  <a:pt x="172" y="62"/>
                </a:lnTo>
                <a:lnTo>
                  <a:pt x="172" y="62"/>
                </a:lnTo>
                <a:lnTo>
                  <a:pt x="166" y="50"/>
                </a:lnTo>
                <a:lnTo>
                  <a:pt x="158" y="38"/>
                </a:lnTo>
                <a:lnTo>
                  <a:pt x="150" y="28"/>
                </a:lnTo>
                <a:lnTo>
                  <a:pt x="142" y="18"/>
                </a:lnTo>
                <a:close/>
                <a:moveTo>
                  <a:pt x="120" y="16"/>
                </a:moveTo>
                <a:lnTo>
                  <a:pt x="120" y="72"/>
                </a:lnTo>
                <a:lnTo>
                  <a:pt x="120" y="72"/>
                </a:lnTo>
                <a:lnTo>
                  <a:pt x="102" y="70"/>
                </a:lnTo>
                <a:lnTo>
                  <a:pt x="84" y="66"/>
                </a:lnTo>
                <a:lnTo>
                  <a:pt x="84" y="66"/>
                </a:lnTo>
                <a:lnTo>
                  <a:pt x="90" y="52"/>
                </a:lnTo>
                <a:lnTo>
                  <a:pt x="100" y="38"/>
                </a:lnTo>
                <a:lnTo>
                  <a:pt x="108" y="26"/>
                </a:lnTo>
                <a:lnTo>
                  <a:pt x="120" y="16"/>
                </a:lnTo>
                <a:lnTo>
                  <a:pt x="120" y="16"/>
                </a:lnTo>
                <a:lnTo>
                  <a:pt x="120" y="16"/>
                </a:lnTo>
                <a:close/>
                <a:moveTo>
                  <a:pt x="76" y="62"/>
                </a:moveTo>
                <a:lnTo>
                  <a:pt x="76" y="62"/>
                </a:lnTo>
                <a:lnTo>
                  <a:pt x="62" y="56"/>
                </a:lnTo>
                <a:lnTo>
                  <a:pt x="48" y="46"/>
                </a:lnTo>
                <a:lnTo>
                  <a:pt x="48" y="46"/>
                </a:lnTo>
                <a:lnTo>
                  <a:pt x="62" y="36"/>
                </a:lnTo>
                <a:lnTo>
                  <a:pt x="76" y="28"/>
                </a:lnTo>
                <a:lnTo>
                  <a:pt x="90" y="22"/>
                </a:lnTo>
                <a:lnTo>
                  <a:pt x="106" y="18"/>
                </a:lnTo>
                <a:lnTo>
                  <a:pt x="106" y="18"/>
                </a:lnTo>
                <a:lnTo>
                  <a:pt x="98" y="28"/>
                </a:lnTo>
                <a:lnTo>
                  <a:pt x="90" y="38"/>
                </a:lnTo>
                <a:lnTo>
                  <a:pt x="82" y="50"/>
                </a:lnTo>
                <a:lnTo>
                  <a:pt x="76" y="62"/>
                </a:lnTo>
                <a:close/>
                <a:moveTo>
                  <a:pt x="80" y="72"/>
                </a:moveTo>
                <a:lnTo>
                  <a:pt x="80" y="72"/>
                </a:lnTo>
                <a:lnTo>
                  <a:pt x="100" y="78"/>
                </a:lnTo>
                <a:lnTo>
                  <a:pt x="120" y="80"/>
                </a:lnTo>
                <a:lnTo>
                  <a:pt x="120" y="120"/>
                </a:lnTo>
                <a:lnTo>
                  <a:pt x="72" y="120"/>
                </a:lnTo>
                <a:lnTo>
                  <a:pt x="72" y="120"/>
                </a:lnTo>
                <a:lnTo>
                  <a:pt x="74" y="96"/>
                </a:lnTo>
                <a:lnTo>
                  <a:pt x="80" y="72"/>
                </a:lnTo>
                <a:close/>
                <a:moveTo>
                  <a:pt x="120" y="128"/>
                </a:moveTo>
                <a:lnTo>
                  <a:pt x="120" y="176"/>
                </a:lnTo>
                <a:lnTo>
                  <a:pt x="120" y="176"/>
                </a:lnTo>
                <a:lnTo>
                  <a:pt x="102" y="178"/>
                </a:lnTo>
                <a:lnTo>
                  <a:pt x="84" y="182"/>
                </a:lnTo>
                <a:lnTo>
                  <a:pt x="84" y="182"/>
                </a:lnTo>
                <a:lnTo>
                  <a:pt x="80" y="170"/>
                </a:lnTo>
                <a:lnTo>
                  <a:pt x="76" y="156"/>
                </a:lnTo>
                <a:lnTo>
                  <a:pt x="74" y="142"/>
                </a:lnTo>
                <a:lnTo>
                  <a:pt x="72" y="128"/>
                </a:lnTo>
                <a:lnTo>
                  <a:pt x="120" y="128"/>
                </a:lnTo>
                <a:close/>
                <a:moveTo>
                  <a:pt x="106" y="230"/>
                </a:moveTo>
                <a:lnTo>
                  <a:pt x="106" y="230"/>
                </a:lnTo>
                <a:lnTo>
                  <a:pt x="92" y="226"/>
                </a:lnTo>
                <a:lnTo>
                  <a:pt x="78" y="222"/>
                </a:lnTo>
                <a:lnTo>
                  <a:pt x="66" y="214"/>
                </a:lnTo>
                <a:lnTo>
                  <a:pt x="54" y="206"/>
                </a:lnTo>
                <a:lnTo>
                  <a:pt x="54" y="206"/>
                </a:lnTo>
                <a:lnTo>
                  <a:pt x="66" y="198"/>
                </a:lnTo>
                <a:lnTo>
                  <a:pt x="80" y="192"/>
                </a:lnTo>
                <a:lnTo>
                  <a:pt x="80" y="192"/>
                </a:lnTo>
                <a:lnTo>
                  <a:pt x="92" y="212"/>
                </a:lnTo>
                <a:lnTo>
                  <a:pt x="106" y="230"/>
                </a:lnTo>
                <a:close/>
                <a:moveTo>
                  <a:pt x="128" y="232"/>
                </a:moveTo>
                <a:lnTo>
                  <a:pt x="128" y="184"/>
                </a:lnTo>
                <a:lnTo>
                  <a:pt x="128" y="184"/>
                </a:lnTo>
                <a:lnTo>
                  <a:pt x="144" y="186"/>
                </a:lnTo>
                <a:lnTo>
                  <a:pt x="162" y="190"/>
                </a:lnTo>
                <a:lnTo>
                  <a:pt x="162" y="190"/>
                </a:lnTo>
                <a:lnTo>
                  <a:pt x="154" y="202"/>
                </a:lnTo>
                <a:lnTo>
                  <a:pt x="146" y="212"/>
                </a:lnTo>
                <a:lnTo>
                  <a:pt x="138" y="222"/>
                </a:lnTo>
                <a:lnTo>
                  <a:pt x="128" y="232"/>
                </a:lnTo>
                <a:lnTo>
                  <a:pt x="128" y="232"/>
                </a:lnTo>
                <a:close/>
                <a:moveTo>
                  <a:pt x="168" y="192"/>
                </a:moveTo>
                <a:lnTo>
                  <a:pt x="168" y="192"/>
                </a:lnTo>
                <a:lnTo>
                  <a:pt x="182" y="198"/>
                </a:lnTo>
                <a:lnTo>
                  <a:pt x="194" y="206"/>
                </a:lnTo>
                <a:lnTo>
                  <a:pt x="194" y="206"/>
                </a:lnTo>
                <a:lnTo>
                  <a:pt x="182" y="214"/>
                </a:lnTo>
                <a:lnTo>
                  <a:pt x="170" y="222"/>
                </a:lnTo>
                <a:lnTo>
                  <a:pt x="156" y="226"/>
                </a:lnTo>
                <a:lnTo>
                  <a:pt x="142" y="230"/>
                </a:lnTo>
                <a:lnTo>
                  <a:pt x="142" y="230"/>
                </a:lnTo>
                <a:lnTo>
                  <a:pt x="156" y="212"/>
                </a:lnTo>
                <a:lnTo>
                  <a:pt x="168" y="192"/>
                </a:lnTo>
                <a:close/>
                <a:moveTo>
                  <a:pt x="164" y="182"/>
                </a:moveTo>
                <a:lnTo>
                  <a:pt x="164" y="182"/>
                </a:lnTo>
                <a:lnTo>
                  <a:pt x="146" y="178"/>
                </a:lnTo>
                <a:lnTo>
                  <a:pt x="128" y="176"/>
                </a:lnTo>
                <a:lnTo>
                  <a:pt x="128" y="128"/>
                </a:lnTo>
                <a:lnTo>
                  <a:pt x="176" y="128"/>
                </a:lnTo>
                <a:lnTo>
                  <a:pt x="176" y="128"/>
                </a:lnTo>
                <a:lnTo>
                  <a:pt x="174" y="142"/>
                </a:lnTo>
                <a:lnTo>
                  <a:pt x="172" y="156"/>
                </a:lnTo>
                <a:lnTo>
                  <a:pt x="168" y="170"/>
                </a:lnTo>
                <a:lnTo>
                  <a:pt x="164" y="182"/>
                </a:lnTo>
                <a:close/>
                <a:moveTo>
                  <a:pt x="128" y="120"/>
                </a:moveTo>
                <a:lnTo>
                  <a:pt x="128" y="80"/>
                </a:lnTo>
                <a:lnTo>
                  <a:pt x="128" y="80"/>
                </a:lnTo>
                <a:lnTo>
                  <a:pt x="148" y="78"/>
                </a:lnTo>
                <a:lnTo>
                  <a:pt x="168" y="72"/>
                </a:lnTo>
                <a:lnTo>
                  <a:pt x="168" y="72"/>
                </a:lnTo>
                <a:lnTo>
                  <a:pt x="174" y="96"/>
                </a:lnTo>
                <a:lnTo>
                  <a:pt x="176" y="120"/>
                </a:lnTo>
                <a:lnTo>
                  <a:pt x="128" y="120"/>
                </a:lnTo>
                <a:close/>
                <a:moveTo>
                  <a:pt x="44" y="52"/>
                </a:moveTo>
                <a:lnTo>
                  <a:pt x="44" y="52"/>
                </a:lnTo>
                <a:lnTo>
                  <a:pt x="58" y="62"/>
                </a:lnTo>
                <a:lnTo>
                  <a:pt x="74" y="70"/>
                </a:lnTo>
                <a:lnTo>
                  <a:pt x="74" y="70"/>
                </a:lnTo>
                <a:lnTo>
                  <a:pt x="66" y="94"/>
                </a:lnTo>
                <a:lnTo>
                  <a:pt x="64" y="120"/>
                </a:lnTo>
                <a:lnTo>
                  <a:pt x="16" y="120"/>
                </a:lnTo>
                <a:lnTo>
                  <a:pt x="16" y="120"/>
                </a:lnTo>
                <a:lnTo>
                  <a:pt x="18" y="102"/>
                </a:lnTo>
                <a:lnTo>
                  <a:pt x="24" y="84"/>
                </a:lnTo>
                <a:lnTo>
                  <a:pt x="32" y="66"/>
                </a:lnTo>
                <a:lnTo>
                  <a:pt x="44" y="52"/>
                </a:lnTo>
                <a:close/>
                <a:moveTo>
                  <a:pt x="16" y="128"/>
                </a:moveTo>
                <a:lnTo>
                  <a:pt x="64" y="128"/>
                </a:lnTo>
                <a:lnTo>
                  <a:pt x="64" y="128"/>
                </a:lnTo>
                <a:lnTo>
                  <a:pt x="66" y="144"/>
                </a:lnTo>
                <a:lnTo>
                  <a:pt x="68" y="158"/>
                </a:lnTo>
                <a:lnTo>
                  <a:pt x="72" y="172"/>
                </a:lnTo>
                <a:lnTo>
                  <a:pt x="76" y="186"/>
                </a:lnTo>
                <a:lnTo>
                  <a:pt x="76" y="186"/>
                </a:lnTo>
                <a:lnTo>
                  <a:pt x="62" y="192"/>
                </a:lnTo>
                <a:lnTo>
                  <a:pt x="48" y="200"/>
                </a:lnTo>
                <a:lnTo>
                  <a:pt x="48" y="200"/>
                </a:lnTo>
                <a:lnTo>
                  <a:pt x="36" y="186"/>
                </a:lnTo>
                <a:lnTo>
                  <a:pt x="26" y="168"/>
                </a:lnTo>
                <a:lnTo>
                  <a:pt x="18" y="148"/>
                </a:lnTo>
                <a:lnTo>
                  <a:pt x="16" y="128"/>
                </a:lnTo>
                <a:close/>
                <a:moveTo>
                  <a:pt x="200" y="200"/>
                </a:moveTo>
                <a:lnTo>
                  <a:pt x="200" y="200"/>
                </a:lnTo>
                <a:lnTo>
                  <a:pt x="186" y="192"/>
                </a:lnTo>
                <a:lnTo>
                  <a:pt x="172" y="186"/>
                </a:lnTo>
                <a:lnTo>
                  <a:pt x="172" y="186"/>
                </a:lnTo>
                <a:lnTo>
                  <a:pt x="176" y="172"/>
                </a:lnTo>
                <a:lnTo>
                  <a:pt x="180" y="158"/>
                </a:lnTo>
                <a:lnTo>
                  <a:pt x="182" y="144"/>
                </a:lnTo>
                <a:lnTo>
                  <a:pt x="184" y="128"/>
                </a:lnTo>
                <a:lnTo>
                  <a:pt x="232" y="128"/>
                </a:lnTo>
                <a:lnTo>
                  <a:pt x="232" y="128"/>
                </a:lnTo>
                <a:lnTo>
                  <a:pt x="230" y="148"/>
                </a:lnTo>
                <a:lnTo>
                  <a:pt x="222" y="168"/>
                </a:lnTo>
                <a:lnTo>
                  <a:pt x="212" y="186"/>
                </a:lnTo>
                <a:lnTo>
                  <a:pt x="200" y="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Shape 622"/>
          <p:cNvGrpSpPr/>
          <p:nvPr/>
        </p:nvGrpSpPr>
        <p:grpSpPr>
          <a:xfrm>
            <a:off x="7500628" y="3370583"/>
            <a:ext cx="348824" cy="283419"/>
            <a:chOff x="5588000" y="3625850"/>
            <a:chExt cx="406400" cy="330200"/>
          </a:xfrm>
        </p:grpSpPr>
        <p:sp>
          <p:nvSpPr>
            <p:cNvPr id="623" name="Shape 623"/>
            <p:cNvSpPr/>
            <p:nvPr/>
          </p:nvSpPr>
          <p:spPr>
            <a:xfrm>
              <a:off x="5867400" y="3727450"/>
              <a:ext cx="76200" cy="101600"/>
            </a:xfrm>
            <a:custGeom>
              <a:pathLst>
                <a:path extrusionOk="0" h="64" w="48">
                  <a:moveTo>
                    <a:pt x="22" y="4"/>
                  </a:moveTo>
                  <a:lnTo>
                    <a:pt x="22" y="4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8" y="60"/>
                  </a:lnTo>
                  <a:lnTo>
                    <a:pt x="48" y="56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22" y="4"/>
                  </a:lnTo>
                  <a:close/>
                  <a:moveTo>
                    <a:pt x="40" y="56"/>
                  </a:moveTo>
                  <a:lnTo>
                    <a:pt x="8" y="5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40" y="4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588000" y="3625850"/>
              <a:ext cx="406400" cy="330200"/>
            </a:xfrm>
            <a:custGeom>
              <a:pathLst>
                <a:path extrusionOk="0" h="208" w="256">
                  <a:moveTo>
                    <a:pt x="252" y="98"/>
                  </a:moveTo>
                  <a:lnTo>
                    <a:pt x="220" y="50"/>
                  </a:lnTo>
                  <a:lnTo>
                    <a:pt x="220" y="50"/>
                  </a:lnTo>
                  <a:lnTo>
                    <a:pt x="216" y="46"/>
                  </a:lnTo>
                  <a:lnTo>
                    <a:pt x="212" y="42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68" y="40"/>
                  </a:lnTo>
                  <a:lnTo>
                    <a:pt x="168" y="24"/>
                  </a:lnTo>
                  <a:lnTo>
                    <a:pt x="168" y="24"/>
                  </a:lnTo>
                  <a:lnTo>
                    <a:pt x="166" y="14"/>
                  </a:lnTo>
                  <a:lnTo>
                    <a:pt x="160" y="8"/>
                  </a:lnTo>
                  <a:lnTo>
                    <a:pt x="154" y="2"/>
                  </a:lnTo>
                  <a:lnTo>
                    <a:pt x="14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28"/>
                  </a:lnTo>
                  <a:lnTo>
                    <a:pt x="14" y="134"/>
                  </a:lnTo>
                  <a:lnTo>
                    <a:pt x="24" y="136"/>
                  </a:lnTo>
                  <a:lnTo>
                    <a:pt x="24" y="136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6" y="170"/>
                  </a:lnTo>
                  <a:lnTo>
                    <a:pt x="32" y="176"/>
                  </a:lnTo>
                  <a:lnTo>
                    <a:pt x="38" y="182"/>
                  </a:lnTo>
                  <a:lnTo>
                    <a:pt x="48" y="184"/>
                  </a:lnTo>
                  <a:lnTo>
                    <a:pt x="58" y="184"/>
                  </a:lnTo>
                  <a:lnTo>
                    <a:pt x="58" y="184"/>
                  </a:lnTo>
                  <a:lnTo>
                    <a:pt x="62" y="194"/>
                  </a:lnTo>
                  <a:lnTo>
                    <a:pt x="68" y="202"/>
                  </a:lnTo>
                  <a:lnTo>
                    <a:pt x="78" y="206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98" y="206"/>
                  </a:lnTo>
                  <a:lnTo>
                    <a:pt x="108" y="202"/>
                  </a:lnTo>
                  <a:lnTo>
                    <a:pt x="114" y="194"/>
                  </a:lnTo>
                  <a:lnTo>
                    <a:pt x="118" y="184"/>
                  </a:lnTo>
                  <a:lnTo>
                    <a:pt x="162" y="184"/>
                  </a:lnTo>
                  <a:lnTo>
                    <a:pt x="162" y="184"/>
                  </a:lnTo>
                  <a:lnTo>
                    <a:pt x="166" y="194"/>
                  </a:lnTo>
                  <a:lnTo>
                    <a:pt x="172" y="202"/>
                  </a:lnTo>
                  <a:lnTo>
                    <a:pt x="182" y="206"/>
                  </a:lnTo>
                  <a:lnTo>
                    <a:pt x="192" y="208"/>
                  </a:lnTo>
                  <a:lnTo>
                    <a:pt x="192" y="208"/>
                  </a:lnTo>
                  <a:lnTo>
                    <a:pt x="202" y="206"/>
                  </a:lnTo>
                  <a:lnTo>
                    <a:pt x="212" y="202"/>
                  </a:lnTo>
                  <a:lnTo>
                    <a:pt x="218" y="194"/>
                  </a:lnTo>
                  <a:lnTo>
                    <a:pt x="222" y="184"/>
                  </a:lnTo>
                  <a:lnTo>
                    <a:pt x="232" y="184"/>
                  </a:lnTo>
                  <a:lnTo>
                    <a:pt x="232" y="184"/>
                  </a:lnTo>
                  <a:lnTo>
                    <a:pt x="242" y="182"/>
                  </a:lnTo>
                  <a:lnTo>
                    <a:pt x="248" y="176"/>
                  </a:lnTo>
                  <a:lnTo>
                    <a:pt x="254" y="170"/>
                  </a:lnTo>
                  <a:lnTo>
                    <a:pt x="256" y="160"/>
                  </a:lnTo>
                  <a:lnTo>
                    <a:pt x="256" y="112"/>
                  </a:lnTo>
                  <a:lnTo>
                    <a:pt x="256" y="112"/>
                  </a:lnTo>
                  <a:lnTo>
                    <a:pt x="254" y="106"/>
                  </a:lnTo>
                  <a:lnTo>
                    <a:pt x="252" y="98"/>
                  </a:lnTo>
                  <a:close/>
                  <a:moveTo>
                    <a:pt x="24" y="120"/>
                  </a:moveTo>
                  <a:lnTo>
                    <a:pt x="24" y="120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6" y="116"/>
                  </a:lnTo>
                  <a:lnTo>
                    <a:pt x="16" y="11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8" y="16"/>
                  </a:lnTo>
                  <a:lnTo>
                    <a:pt x="150" y="18"/>
                  </a:lnTo>
                  <a:lnTo>
                    <a:pt x="152" y="20"/>
                  </a:lnTo>
                  <a:lnTo>
                    <a:pt x="152" y="24"/>
                  </a:lnTo>
                  <a:lnTo>
                    <a:pt x="152" y="40"/>
                  </a:lnTo>
                  <a:lnTo>
                    <a:pt x="152" y="56"/>
                  </a:lnTo>
                  <a:lnTo>
                    <a:pt x="152" y="112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0" y="118"/>
                  </a:lnTo>
                  <a:lnTo>
                    <a:pt x="148" y="120"/>
                  </a:lnTo>
                  <a:lnTo>
                    <a:pt x="144" y="120"/>
                  </a:lnTo>
                  <a:lnTo>
                    <a:pt x="24" y="120"/>
                  </a:lnTo>
                  <a:close/>
                  <a:moveTo>
                    <a:pt x="88" y="192"/>
                  </a:moveTo>
                  <a:lnTo>
                    <a:pt x="88" y="192"/>
                  </a:lnTo>
                  <a:lnTo>
                    <a:pt x="82" y="190"/>
                  </a:lnTo>
                  <a:lnTo>
                    <a:pt x="76" y="188"/>
                  </a:lnTo>
                  <a:lnTo>
                    <a:pt x="74" y="182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4" y="170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8" y="160"/>
                  </a:lnTo>
                  <a:lnTo>
                    <a:pt x="88" y="160"/>
                  </a:lnTo>
                  <a:lnTo>
                    <a:pt x="94" y="162"/>
                  </a:lnTo>
                  <a:lnTo>
                    <a:pt x="100" y="164"/>
                  </a:lnTo>
                  <a:lnTo>
                    <a:pt x="102" y="170"/>
                  </a:lnTo>
                  <a:lnTo>
                    <a:pt x="104" y="176"/>
                  </a:lnTo>
                  <a:lnTo>
                    <a:pt x="104" y="176"/>
                  </a:lnTo>
                  <a:lnTo>
                    <a:pt x="102" y="182"/>
                  </a:lnTo>
                  <a:lnTo>
                    <a:pt x="100" y="188"/>
                  </a:lnTo>
                  <a:lnTo>
                    <a:pt x="94" y="190"/>
                  </a:lnTo>
                  <a:lnTo>
                    <a:pt x="88" y="192"/>
                  </a:lnTo>
                  <a:close/>
                  <a:moveTo>
                    <a:pt x="192" y="192"/>
                  </a:moveTo>
                  <a:lnTo>
                    <a:pt x="192" y="192"/>
                  </a:lnTo>
                  <a:lnTo>
                    <a:pt x="186" y="190"/>
                  </a:lnTo>
                  <a:lnTo>
                    <a:pt x="180" y="188"/>
                  </a:lnTo>
                  <a:lnTo>
                    <a:pt x="178" y="182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8" y="170"/>
                  </a:lnTo>
                  <a:lnTo>
                    <a:pt x="180" y="164"/>
                  </a:lnTo>
                  <a:lnTo>
                    <a:pt x="186" y="162"/>
                  </a:lnTo>
                  <a:lnTo>
                    <a:pt x="192" y="160"/>
                  </a:lnTo>
                  <a:lnTo>
                    <a:pt x="192" y="160"/>
                  </a:lnTo>
                  <a:lnTo>
                    <a:pt x="198" y="162"/>
                  </a:lnTo>
                  <a:lnTo>
                    <a:pt x="204" y="164"/>
                  </a:lnTo>
                  <a:lnTo>
                    <a:pt x="206" y="170"/>
                  </a:lnTo>
                  <a:lnTo>
                    <a:pt x="208" y="176"/>
                  </a:lnTo>
                  <a:lnTo>
                    <a:pt x="208" y="176"/>
                  </a:lnTo>
                  <a:lnTo>
                    <a:pt x="206" y="182"/>
                  </a:lnTo>
                  <a:lnTo>
                    <a:pt x="204" y="188"/>
                  </a:lnTo>
                  <a:lnTo>
                    <a:pt x="198" y="190"/>
                  </a:lnTo>
                  <a:lnTo>
                    <a:pt x="192" y="192"/>
                  </a:lnTo>
                  <a:close/>
                  <a:moveTo>
                    <a:pt x="240" y="160"/>
                  </a:moveTo>
                  <a:lnTo>
                    <a:pt x="240" y="160"/>
                  </a:lnTo>
                  <a:lnTo>
                    <a:pt x="240" y="164"/>
                  </a:lnTo>
                  <a:lnTo>
                    <a:pt x="238" y="166"/>
                  </a:lnTo>
                  <a:lnTo>
                    <a:pt x="236" y="168"/>
                  </a:lnTo>
                  <a:lnTo>
                    <a:pt x="232" y="168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18" y="158"/>
                  </a:lnTo>
                  <a:lnTo>
                    <a:pt x="212" y="150"/>
                  </a:lnTo>
                  <a:lnTo>
                    <a:pt x="202" y="146"/>
                  </a:lnTo>
                  <a:lnTo>
                    <a:pt x="192" y="144"/>
                  </a:lnTo>
                  <a:lnTo>
                    <a:pt x="192" y="144"/>
                  </a:lnTo>
                  <a:lnTo>
                    <a:pt x="182" y="146"/>
                  </a:lnTo>
                  <a:lnTo>
                    <a:pt x="172" y="150"/>
                  </a:lnTo>
                  <a:lnTo>
                    <a:pt x="166" y="158"/>
                  </a:lnTo>
                  <a:lnTo>
                    <a:pt x="162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4" y="158"/>
                  </a:lnTo>
                  <a:lnTo>
                    <a:pt x="108" y="150"/>
                  </a:lnTo>
                  <a:lnTo>
                    <a:pt x="98" y="146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78" y="146"/>
                  </a:lnTo>
                  <a:lnTo>
                    <a:pt x="68" y="150"/>
                  </a:lnTo>
                  <a:lnTo>
                    <a:pt x="62" y="158"/>
                  </a:lnTo>
                  <a:lnTo>
                    <a:pt x="5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4" y="168"/>
                  </a:lnTo>
                  <a:lnTo>
                    <a:pt x="42" y="166"/>
                  </a:lnTo>
                  <a:lnTo>
                    <a:pt x="40" y="164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44" y="136"/>
                  </a:lnTo>
                  <a:lnTo>
                    <a:pt x="144" y="136"/>
                  </a:lnTo>
                  <a:lnTo>
                    <a:pt x="154" y="134"/>
                  </a:lnTo>
                  <a:lnTo>
                    <a:pt x="160" y="128"/>
                  </a:lnTo>
                  <a:lnTo>
                    <a:pt x="166" y="122"/>
                  </a:lnTo>
                  <a:lnTo>
                    <a:pt x="168" y="112"/>
                  </a:lnTo>
                  <a:lnTo>
                    <a:pt x="168" y="56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204" y="56"/>
                  </a:lnTo>
                  <a:lnTo>
                    <a:pt x="206" y="60"/>
                  </a:lnTo>
                  <a:lnTo>
                    <a:pt x="238" y="108"/>
                  </a:lnTo>
                  <a:lnTo>
                    <a:pt x="238" y="108"/>
                  </a:lnTo>
                  <a:lnTo>
                    <a:pt x="240" y="112"/>
                  </a:lnTo>
                  <a:lnTo>
                    <a:pt x="240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4710034" y="2662034"/>
            <a:ext cx="348824" cy="305221"/>
            <a:chOff x="2336800" y="2800350"/>
            <a:chExt cx="406400" cy="355600"/>
          </a:xfrm>
        </p:grpSpPr>
        <p:sp>
          <p:nvSpPr>
            <p:cNvPr id="626" name="Shape 626"/>
            <p:cNvSpPr/>
            <p:nvPr/>
          </p:nvSpPr>
          <p:spPr>
            <a:xfrm>
              <a:off x="2336800" y="2800350"/>
              <a:ext cx="406400" cy="292100"/>
            </a:xfrm>
            <a:custGeom>
              <a:pathLst>
                <a:path extrusionOk="0" h="184" w="256">
                  <a:moveTo>
                    <a:pt x="256" y="48"/>
                  </a:moveTo>
                  <a:lnTo>
                    <a:pt x="256" y="48"/>
                  </a:lnTo>
                  <a:lnTo>
                    <a:pt x="254" y="40"/>
                  </a:lnTo>
                  <a:lnTo>
                    <a:pt x="250" y="34"/>
                  </a:lnTo>
                  <a:lnTo>
                    <a:pt x="244" y="28"/>
                  </a:lnTo>
                  <a:lnTo>
                    <a:pt x="238" y="2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6" y="62"/>
                  </a:lnTo>
                  <a:lnTo>
                    <a:pt x="12" y="68"/>
                  </a:lnTo>
                  <a:lnTo>
                    <a:pt x="18" y="72"/>
                  </a:lnTo>
                  <a:lnTo>
                    <a:pt x="40" y="76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42" y="152"/>
                  </a:lnTo>
                  <a:lnTo>
                    <a:pt x="44" y="160"/>
                  </a:lnTo>
                  <a:lnTo>
                    <a:pt x="52" y="166"/>
                  </a:lnTo>
                  <a:lnTo>
                    <a:pt x="60" y="172"/>
                  </a:lnTo>
                  <a:lnTo>
                    <a:pt x="72" y="176"/>
                  </a:lnTo>
                  <a:lnTo>
                    <a:pt x="88" y="180"/>
                  </a:lnTo>
                  <a:lnTo>
                    <a:pt x="106" y="184"/>
                  </a:lnTo>
                  <a:lnTo>
                    <a:pt x="128" y="184"/>
                  </a:lnTo>
                  <a:lnTo>
                    <a:pt x="128" y="184"/>
                  </a:lnTo>
                  <a:lnTo>
                    <a:pt x="150" y="184"/>
                  </a:lnTo>
                  <a:lnTo>
                    <a:pt x="168" y="180"/>
                  </a:lnTo>
                  <a:lnTo>
                    <a:pt x="184" y="176"/>
                  </a:lnTo>
                  <a:lnTo>
                    <a:pt x="196" y="172"/>
                  </a:lnTo>
                  <a:lnTo>
                    <a:pt x="204" y="166"/>
                  </a:lnTo>
                  <a:lnTo>
                    <a:pt x="212" y="160"/>
                  </a:lnTo>
                  <a:lnTo>
                    <a:pt x="214" y="152"/>
                  </a:lnTo>
                  <a:lnTo>
                    <a:pt x="216" y="144"/>
                  </a:lnTo>
                  <a:lnTo>
                    <a:pt x="216" y="76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44" y="68"/>
                  </a:lnTo>
                  <a:lnTo>
                    <a:pt x="250" y="62"/>
                  </a:lnTo>
                  <a:lnTo>
                    <a:pt x="254" y="56"/>
                  </a:lnTo>
                  <a:lnTo>
                    <a:pt x="256" y="48"/>
                  </a:lnTo>
                  <a:close/>
                  <a:moveTo>
                    <a:pt x="200" y="144"/>
                  </a:moveTo>
                  <a:lnTo>
                    <a:pt x="200" y="144"/>
                  </a:lnTo>
                  <a:lnTo>
                    <a:pt x="198" y="148"/>
                  </a:lnTo>
                  <a:lnTo>
                    <a:pt x="196" y="152"/>
                  </a:lnTo>
                  <a:lnTo>
                    <a:pt x="190" y="156"/>
                  </a:lnTo>
                  <a:lnTo>
                    <a:pt x="182" y="160"/>
                  </a:lnTo>
                  <a:lnTo>
                    <a:pt x="172" y="162"/>
                  </a:lnTo>
                  <a:lnTo>
                    <a:pt x="160" y="166"/>
                  </a:lnTo>
                  <a:lnTo>
                    <a:pt x="144" y="168"/>
                  </a:lnTo>
                  <a:lnTo>
                    <a:pt x="128" y="168"/>
                  </a:lnTo>
                  <a:lnTo>
                    <a:pt x="128" y="168"/>
                  </a:lnTo>
                  <a:lnTo>
                    <a:pt x="112" y="168"/>
                  </a:lnTo>
                  <a:lnTo>
                    <a:pt x="96" y="166"/>
                  </a:lnTo>
                  <a:lnTo>
                    <a:pt x="84" y="162"/>
                  </a:lnTo>
                  <a:lnTo>
                    <a:pt x="74" y="160"/>
                  </a:lnTo>
                  <a:lnTo>
                    <a:pt x="66" y="156"/>
                  </a:lnTo>
                  <a:lnTo>
                    <a:pt x="60" y="152"/>
                  </a:lnTo>
                  <a:lnTo>
                    <a:pt x="58" y="148"/>
                  </a:lnTo>
                  <a:lnTo>
                    <a:pt x="56" y="144"/>
                  </a:lnTo>
                  <a:lnTo>
                    <a:pt x="56" y="80"/>
                  </a:lnTo>
                  <a:lnTo>
                    <a:pt x="122" y="96"/>
                  </a:lnTo>
                  <a:lnTo>
                    <a:pt x="122" y="96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34" y="96"/>
                  </a:lnTo>
                  <a:lnTo>
                    <a:pt x="200" y="80"/>
                  </a:lnTo>
                  <a:lnTo>
                    <a:pt x="200" y="144"/>
                  </a:lnTo>
                  <a:close/>
                  <a:moveTo>
                    <a:pt x="130" y="80"/>
                  </a:moveTo>
                  <a:lnTo>
                    <a:pt x="130" y="80"/>
                  </a:lnTo>
                  <a:lnTo>
                    <a:pt x="128" y="80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18" y="52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8" y="44"/>
                  </a:lnTo>
                  <a:lnTo>
                    <a:pt x="22" y="40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30" y="16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8" y="44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38" y="52"/>
                  </a:lnTo>
                  <a:lnTo>
                    <a:pt x="234" y="56"/>
                  </a:lnTo>
                  <a:lnTo>
                    <a:pt x="130" y="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705100" y="2927350"/>
              <a:ext cx="25400" cy="139700"/>
            </a:xfrm>
            <a:custGeom>
              <a:pathLst>
                <a:path extrusionOk="0" h="88" w="16">
                  <a:moveTo>
                    <a:pt x="0" y="8"/>
                  </a:moveTo>
                  <a:lnTo>
                    <a:pt x="0" y="80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2" y="86"/>
                  </a:lnTo>
                  <a:lnTo>
                    <a:pt x="4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6" y="8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2692400" y="3079750"/>
              <a:ext cx="50800" cy="76200"/>
            </a:xfrm>
            <a:custGeom>
              <a:pathLst>
                <a:path extrusionOk="0" h="48" w="32">
                  <a:moveTo>
                    <a:pt x="16" y="0"/>
                  </a:moveTo>
                  <a:lnTo>
                    <a:pt x="16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4" y="12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1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38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0" y="24"/>
                  </a:lnTo>
                  <a:lnTo>
                    <a:pt x="28" y="12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4710034" y="1244936"/>
            <a:ext cx="348824" cy="348824"/>
            <a:chOff x="2336800" y="1149350"/>
            <a:chExt cx="406400" cy="406400"/>
          </a:xfrm>
        </p:grpSpPr>
        <p:sp>
          <p:nvSpPr>
            <p:cNvPr id="630" name="Shape 630"/>
            <p:cNvSpPr/>
            <p:nvPr/>
          </p:nvSpPr>
          <p:spPr>
            <a:xfrm>
              <a:off x="2336800" y="1149350"/>
              <a:ext cx="406400" cy="406400"/>
            </a:xfrm>
            <a:custGeom>
              <a:pathLst>
                <a:path extrusionOk="0" h="256" w="256">
                  <a:moveTo>
                    <a:pt x="232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40" y="8"/>
                  </a:lnTo>
                  <a:lnTo>
                    <a:pt x="34" y="14"/>
                  </a:lnTo>
                  <a:lnTo>
                    <a:pt x="32" y="24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42"/>
                  </a:lnTo>
                  <a:lnTo>
                    <a:pt x="8" y="48"/>
                  </a:lnTo>
                  <a:lnTo>
                    <a:pt x="2" y="54"/>
                  </a:lnTo>
                  <a:lnTo>
                    <a:pt x="0" y="64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230"/>
                  </a:lnTo>
                  <a:lnTo>
                    <a:pt x="2" y="236"/>
                  </a:lnTo>
                  <a:lnTo>
                    <a:pt x="10" y="246"/>
                  </a:lnTo>
                  <a:lnTo>
                    <a:pt x="20" y="254"/>
                  </a:lnTo>
                  <a:lnTo>
                    <a:pt x="26" y="256"/>
                  </a:lnTo>
                  <a:lnTo>
                    <a:pt x="32" y="256"/>
                  </a:lnTo>
                  <a:lnTo>
                    <a:pt x="224" y="256"/>
                  </a:lnTo>
                  <a:lnTo>
                    <a:pt x="224" y="256"/>
                  </a:lnTo>
                  <a:lnTo>
                    <a:pt x="230" y="256"/>
                  </a:lnTo>
                  <a:lnTo>
                    <a:pt x="236" y="254"/>
                  </a:lnTo>
                  <a:lnTo>
                    <a:pt x="246" y="246"/>
                  </a:lnTo>
                  <a:lnTo>
                    <a:pt x="254" y="236"/>
                  </a:lnTo>
                  <a:lnTo>
                    <a:pt x="256" y="230"/>
                  </a:lnTo>
                  <a:lnTo>
                    <a:pt x="256" y="224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4" y="14"/>
                  </a:lnTo>
                  <a:lnTo>
                    <a:pt x="248" y="8"/>
                  </a:lnTo>
                  <a:lnTo>
                    <a:pt x="242" y="2"/>
                  </a:lnTo>
                  <a:lnTo>
                    <a:pt x="232" y="0"/>
                  </a:lnTo>
                  <a:close/>
                  <a:moveTo>
                    <a:pt x="240" y="224"/>
                  </a:moveTo>
                  <a:lnTo>
                    <a:pt x="240" y="224"/>
                  </a:lnTo>
                  <a:lnTo>
                    <a:pt x="238" y="230"/>
                  </a:lnTo>
                  <a:lnTo>
                    <a:pt x="236" y="236"/>
                  </a:lnTo>
                  <a:lnTo>
                    <a:pt x="230" y="238"/>
                  </a:lnTo>
                  <a:lnTo>
                    <a:pt x="224" y="240"/>
                  </a:lnTo>
                  <a:lnTo>
                    <a:pt x="32" y="240"/>
                  </a:lnTo>
                  <a:lnTo>
                    <a:pt x="32" y="240"/>
                  </a:lnTo>
                  <a:lnTo>
                    <a:pt x="26" y="238"/>
                  </a:lnTo>
                  <a:lnTo>
                    <a:pt x="20" y="236"/>
                  </a:lnTo>
                  <a:lnTo>
                    <a:pt x="18" y="230"/>
                  </a:lnTo>
                  <a:lnTo>
                    <a:pt x="16" y="22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16" y="60"/>
                  </a:lnTo>
                  <a:lnTo>
                    <a:pt x="18" y="58"/>
                  </a:lnTo>
                  <a:lnTo>
                    <a:pt x="20" y="56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32" y="216"/>
                  </a:lnTo>
                  <a:lnTo>
                    <a:pt x="32" y="216"/>
                  </a:lnTo>
                  <a:lnTo>
                    <a:pt x="32" y="220"/>
                  </a:lnTo>
                  <a:lnTo>
                    <a:pt x="34" y="222"/>
                  </a:lnTo>
                  <a:lnTo>
                    <a:pt x="36" y="224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44" y="224"/>
                  </a:lnTo>
                  <a:lnTo>
                    <a:pt x="46" y="222"/>
                  </a:lnTo>
                  <a:lnTo>
                    <a:pt x="48" y="220"/>
                  </a:lnTo>
                  <a:lnTo>
                    <a:pt x="48" y="216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50" y="18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36" y="16"/>
                  </a:lnTo>
                  <a:lnTo>
                    <a:pt x="238" y="18"/>
                  </a:lnTo>
                  <a:lnTo>
                    <a:pt x="240" y="20"/>
                  </a:lnTo>
                  <a:lnTo>
                    <a:pt x="240" y="24"/>
                  </a:lnTo>
                  <a:lnTo>
                    <a:pt x="240" y="2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578100" y="1301750"/>
              <a:ext cx="114300" cy="12700"/>
            </a:xfrm>
            <a:custGeom>
              <a:pathLst>
                <a:path extrusionOk="0" h="8" w="72">
                  <a:moveTo>
                    <a:pt x="4" y="8"/>
                  </a:moveTo>
                  <a:lnTo>
                    <a:pt x="68" y="8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2578100" y="1263650"/>
              <a:ext cx="114300" cy="12700"/>
            </a:xfrm>
            <a:custGeom>
              <a:pathLst>
                <a:path extrusionOk="0" h="8" w="72">
                  <a:moveTo>
                    <a:pt x="4" y="8"/>
                  </a:moveTo>
                  <a:lnTo>
                    <a:pt x="68" y="8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2578100" y="1225550"/>
              <a:ext cx="114300" cy="12700"/>
            </a:xfrm>
            <a:custGeom>
              <a:pathLst>
                <a:path extrusionOk="0" h="8" w="72">
                  <a:moveTo>
                    <a:pt x="4" y="8"/>
                  </a:moveTo>
                  <a:lnTo>
                    <a:pt x="68" y="8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2438400" y="1492250"/>
              <a:ext cx="114300" cy="12700"/>
            </a:xfrm>
            <a:custGeom>
              <a:pathLst>
                <a:path extrusionOk="0" h="8" w="72">
                  <a:moveTo>
                    <a:pt x="6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2438400" y="1454150"/>
              <a:ext cx="114300" cy="12700"/>
            </a:xfrm>
            <a:custGeom>
              <a:pathLst>
                <a:path extrusionOk="0" h="8" w="72">
                  <a:moveTo>
                    <a:pt x="6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2438400" y="1416050"/>
              <a:ext cx="114300" cy="12700"/>
            </a:xfrm>
            <a:custGeom>
              <a:pathLst>
                <a:path extrusionOk="0" h="8" w="72">
                  <a:moveTo>
                    <a:pt x="6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2578100" y="1492250"/>
              <a:ext cx="114300" cy="12700"/>
            </a:xfrm>
            <a:custGeom>
              <a:pathLst>
                <a:path extrusionOk="0" h="8" w="72">
                  <a:moveTo>
                    <a:pt x="6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2578100" y="1454150"/>
              <a:ext cx="114300" cy="12700"/>
            </a:xfrm>
            <a:custGeom>
              <a:pathLst>
                <a:path extrusionOk="0" h="8" w="72">
                  <a:moveTo>
                    <a:pt x="6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2578100" y="1416050"/>
              <a:ext cx="114300" cy="12700"/>
            </a:xfrm>
            <a:custGeom>
              <a:pathLst>
                <a:path extrusionOk="0" h="8" w="72">
                  <a:moveTo>
                    <a:pt x="6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2438400" y="1339850"/>
              <a:ext cx="254000" cy="12700"/>
            </a:xfrm>
            <a:custGeom>
              <a:pathLst>
                <a:path extrusionOk="0" h="8" w="160">
                  <a:moveTo>
                    <a:pt x="156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56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4"/>
                  </a:lnTo>
                  <a:lnTo>
                    <a:pt x="160" y="4"/>
                  </a:lnTo>
                  <a:lnTo>
                    <a:pt x="158" y="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2438400" y="1377950"/>
              <a:ext cx="254000" cy="12700"/>
            </a:xfrm>
            <a:custGeom>
              <a:pathLst>
                <a:path extrusionOk="0" h="8" w="160">
                  <a:moveTo>
                    <a:pt x="156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156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4"/>
                  </a:lnTo>
                  <a:lnTo>
                    <a:pt x="160" y="4"/>
                  </a:lnTo>
                  <a:lnTo>
                    <a:pt x="158" y="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2438400" y="1200150"/>
              <a:ext cx="114300" cy="114300"/>
            </a:xfrm>
            <a:custGeom>
              <a:pathLst>
                <a:path extrusionOk="0" h="72" w="72">
                  <a:moveTo>
                    <a:pt x="8" y="72"/>
                  </a:moveTo>
                  <a:lnTo>
                    <a:pt x="64" y="72"/>
                  </a:lnTo>
                  <a:lnTo>
                    <a:pt x="64" y="72"/>
                  </a:lnTo>
                  <a:lnTo>
                    <a:pt x="68" y="72"/>
                  </a:lnTo>
                  <a:lnTo>
                    <a:pt x="70" y="70"/>
                  </a:lnTo>
                  <a:lnTo>
                    <a:pt x="72" y="68"/>
                  </a:lnTo>
                  <a:lnTo>
                    <a:pt x="72" y="6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8" y="72"/>
                  </a:lnTo>
                  <a:close/>
                  <a:moveTo>
                    <a:pt x="16" y="16"/>
                  </a:moveTo>
                  <a:lnTo>
                    <a:pt x="56" y="16"/>
                  </a:lnTo>
                  <a:lnTo>
                    <a:pt x="56" y="56"/>
                  </a:lnTo>
                  <a:lnTo>
                    <a:pt x="16" y="5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3" name="Shape 643"/>
          <p:cNvSpPr/>
          <p:nvPr/>
        </p:nvSpPr>
        <p:spPr>
          <a:xfrm>
            <a:off x="5407682" y="1299440"/>
            <a:ext cx="348824" cy="228916"/>
          </a:xfrm>
          <a:custGeom>
            <a:pathLst>
              <a:path extrusionOk="0" h="168" w="256">
                <a:moveTo>
                  <a:pt x="224" y="0"/>
                </a:moveTo>
                <a:lnTo>
                  <a:pt x="32" y="0"/>
                </a:ln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136"/>
                </a:lnTo>
                <a:lnTo>
                  <a:pt x="0" y="136"/>
                </a:lnTo>
                <a:lnTo>
                  <a:pt x="0" y="142"/>
                </a:lnTo>
                <a:lnTo>
                  <a:pt x="2" y="148"/>
                </a:lnTo>
                <a:lnTo>
                  <a:pt x="10" y="158"/>
                </a:lnTo>
                <a:lnTo>
                  <a:pt x="20" y="166"/>
                </a:lnTo>
                <a:lnTo>
                  <a:pt x="26" y="168"/>
                </a:lnTo>
                <a:lnTo>
                  <a:pt x="32" y="168"/>
                </a:lnTo>
                <a:lnTo>
                  <a:pt x="224" y="168"/>
                </a:lnTo>
                <a:lnTo>
                  <a:pt x="224" y="168"/>
                </a:lnTo>
                <a:lnTo>
                  <a:pt x="230" y="168"/>
                </a:lnTo>
                <a:lnTo>
                  <a:pt x="236" y="166"/>
                </a:lnTo>
                <a:lnTo>
                  <a:pt x="246" y="158"/>
                </a:lnTo>
                <a:lnTo>
                  <a:pt x="254" y="148"/>
                </a:lnTo>
                <a:lnTo>
                  <a:pt x="256" y="142"/>
                </a:lnTo>
                <a:lnTo>
                  <a:pt x="256" y="136"/>
                </a:lnTo>
                <a:lnTo>
                  <a:pt x="256" y="32"/>
                </a:lnTo>
                <a:lnTo>
                  <a:pt x="256" y="32"/>
                </a:lnTo>
                <a:lnTo>
                  <a:pt x="256" y="26"/>
                </a:lnTo>
                <a:lnTo>
                  <a:pt x="254" y="20"/>
                </a:lnTo>
                <a:lnTo>
                  <a:pt x="246" y="10"/>
                </a:lnTo>
                <a:lnTo>
                  <a:pt x="236" y="2"/>
                </a:lnTo>
                <a:lnTo>
                  <a:pt x="230" y="0"/>
                </a:lnTo>
                <a:lnTo>
                  <a:pt x="224" y="0"/>
                </a:lnTo>
                <a:close/>
                <a:moveTo>
                  <a:pt x="16" y="42"/>
                </a:moveTo>
                <a:lnTo>
                  <a:pt x="72" y="84"/>
                </a:lnTo>
                <a:lnTo>
                  <a:pt x="16" y="126"/>
                </a:lnTo>
                <a:lnTo>
                  <a:pt x="16" y="42"/>
                </a:lnTo>
                <a:close/>
                <a:moveTo>
                  <a:pt x="240" y="136"/>
                </a:moveTo>
                <a:lnTo>
                  <a:pt x="240" y="136"/>
                </a:lnTo>
                <a:lnTo>
                  <a:pt x="238" y="142"/>
                </a:lnTo>
                <a:lnTo>
                  <a:pt x="236" y="148"/>
                </a:lnTo>
                <a:lnTo>
                  <a:pt x="230" y="150"/>
                </a:lnTo>
                <a:lnTo>
                  <a:pt x="224" y="152"/>
                </a:lnTo>
                <a:lnTo>
                  <a:pt x="32" y="152"/>
                </a:lnTo>
                <a:lnTo>
                  <a:pt x="32" y="152"/>
                </a:lnTo>
                <a:lnTo>
                  <a:pt x="26" y="150"/>
                </a:lnTo>
                <a:lnTo>
                  <a:pt x="20" y="148"/>
                </a:lnTo>
                <a:lnTo>
                  <a:pt x="18" y="142"/>
                </a:lnTo>
                <a:lnTo>
                  <a:pt x="16" y="136"/>
                </a:lnTo>
                <a:lnTo>
                  <a:pt x="78" y="88"/>
                </a:lnTo>
                <a:lnTo>
                  <a:pt x="114" y="116"/>
                </a:lnTo>
                <a:lnTo>
                  <a:pt x="114" y="116"/>
                </a:lnTo>
                <a:lnTo>
                  <a:pt x="120" y="118"/>
                </a:lnTo>
                <a:lnTo>
                  <a:pt x="128" y="120"/>
                </a:lnTo>
                <a:lnTo>
                  <a:pt x="128" y="120"/>
                </a:lnTo>
                <a:lnTo>
                  <a:pt x="136" y="118"/>
                </a:lnTo>
                <a:lnTo>
                  <a:pt x="142" y="116"/>
                </a:lnTo>
                <a:lnTo>
                  <a:pt x="178" y="88"/>
                </a:lnTo>
                <a:lnTo>
                  <a:pt x="240" y="136"/>
                </a:lnTo>
                <a:close/>
                <a:moveTo>
                  <a:pt x="240" y="126"/>
                </a:moveTo>
                <a:lnTo>
                  <a:pt x="184" y="84"/>
                </a:lnTo>
                <a:lnTo>
                  <a:pt x="240" y="42"/>
                </a:lnTo>
                <a:lnTo>
                  <a:pt x="240" y="126"/>
                </a:lnTo>
                <a:close/>
                <a:moveTo>
                  <a:pt x="138" y="108"/>
                </a:moveTo>
                <a:lnTo>
                  <a:pt x="138" y="108"/>
                </a:lnTo>
                <a:lnTo>
                  <a:pt x="134" y="112"/>
                </a:lnTo>
                <a:lnTo>
                  <a:pt x="128" y="112"/>
                </a:lnTo>
                <a:lnTo>
                  <a:pt x="128" y="112"/>
                </a:lnTo>
                <a:lnTo>
                  <a:pt x="122" y="112"/>
                </a:lnTo>
                <a:lnTo>
                  <a:pt x="118" y="108"/>
                </a:lnTo>
                <a:lnTo>
                  <a:pt x="86" y="84"/>
                </a:lnTo>
                <a:lnTo>
                  <a:pt x="78" y="78"/>
                </a:lnTo>
                <a:lnTo>
                  <a:pt x="16" y="32"/>
                </a:lnTo>
                <a:lnTo>
                  <a:pt x="16" y="32"/>
                </a:lnTo>
                <a:lnTo>
                  <a:pt x="16" y="32"/>
                </a:lnTo>
                <a:lnTo>
                  <a:pt x="18" y="26"/>
                </a:lnTo>
                <a:lnTo>
                  <a:pt x="20" y="20"/>
                </a:lnTo>
                <a:lnTo>
                  <a:pt x="26" y="18"/>
                </a:lnTo>
                <a:lnTo>
                  <a:pt x="32" y="16"/>
                </a:lnTo>
                <a:lnTo>
                  <a:pt x="224" y="16"/>
                </a:lnTo>
                <a:lnTo>
                  <a:pt x="224" y="16"/>
                </a:lnTo>
                <a:lnTo>
                  <a:pt x="230" y="18"/>
                </a:lnTo>
                <a:lnTo>
                  <a:pt x="236" y="20"/>
                </a:lnTo>
                <a:lnTo>
                  <a:pt x="238" y="26"/>
                </a:lnTo>
                <a:lnTo>
                  <a:pt x="240" y="32"/>
                </a:lnTo>
                <a:lnTo>
                  <a:pt x="138" y="1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7500628" y="1942584"/>
            <a:ext cx="348824" cy="348824"/>
          </a:xfrm>
          <a:custGeom>
            <a:pathLst>
              <a:path extrusionOk="0" h="256" w="256">
                <a:moveTo>
                  <a:pt x="250" y="4"/>
                </a:moveTo>
                <a:lnTo>
                  <a:pt x="250" y="4"/>
                </a:lnTo>
                <a:lnTo>
                  <a:pt x="246" y="0"/>
                </a:lnTo>
                <a:lnTo>
                  <a:pt x="240" y="0"/>
                </a:lnTo>
                <a:lnTo>
                  <a:pt x="240" y="0"/>
                </a:lnTo>
                <a:lnTo>
                  <a:pt x="238" y="0"/>
                </a:lnTo>
                <a:lnTo>
                  <a:pt x="102" y="24"/>
                </a:lnTo>
                <a:lnTo>
                  <a:pt x="102" y="24"/>
                </a:lnTo>
                <a:lnTo>
                  <a:pt x="96" y="26"/>
                </a:lnTo>
                <a:lnTo>
                  <a:pt x="92" y="30"/>
                </a:lnTo>
                <a:lnTo>
                  <a:pt x="88" y="34"/>
                </a:lnTo>
                <a:lnTo>
                  <a:pt x="88" y="40"/>
                </a:lnTo>
                <a:lnTo>
                  <a:pt x="88" y="56"/>
                </a:lnTo>
                <a:lnTo>
                  <a:pt x="88" y="64"/>
                </a:lnTo>
                <a:lnTo>
                  <a:pt x="88" y="178"/>
                </a:lnTo>
                <a:lnTo>
                  <a:pt x="88" y="178"/>
                </a:lnTo>
                <a:lnTo>
                  <a:pt x="82" y="174"/>
                </a:lnTo>
                <a:lnTo>
                  <a:pt x="74" y="170"/>
                </a:lnTo>
                <a:lnTo>
                  <a:pt x="66" y="168"/>
                </a:lnTo>
                <a:lnTo>
                  <a:pt x="58" y="168"/>
                </a:lnTo>
                <a:lnTo>
                  <a:pt x="58" y="168"/>
                </a:lnTo>
                <a:lnTo>
                  <a:pt x="48" y="168"/>
                </a:lnTo>
                <a:lnTo>
                  <a:pt x="38" y="172"/>
                </a:lnTo>
                <a:lnTo>
                  <a:pt x="38" y="172"/>
                </a:lnTo>
                <a:lnTo>
                  <a:pt x="26" y="176"/>
                </a:lnTo>
                <a:lnTo>
                  <a:pt x="18" y="182"/>
                </a:lnTo>
                <a:lnTo>
                  <a:pt x="10" y="190"/>
                </a:lnTo>
                <a:lnTo>
                  <a:pt x="4" y="200"/>
                </a:lnTo>
                <a:lnTo>
                  <a:pt x="4" y="200"/>
                </a:lnTo>
                <a:lnTo>
                  <a:pt x="2" y="206"/>
                </a:lnTo>
                <a:lnTo>
                  <a:pt x="0" y="214"/>
                </a:lnTo>
                <a:lnTo>
                  <a:pt x="0" y="222"/>
                </a:lnTo>
                <a:lnTo>
                  <a:pt x="2" y="230"/>
                </a:lnTo>
                <a:lnTo>
                  <a:pt x="2" y="230"/>
                </a:lnTo>
                <a:lnTo>
                  <a:pt x="8" y="240"/>
                </a:lnTo>
                <a:lnTo>
                  <a:pt x="18" y="248"/>
                </a:lnTo>
                <a:lnTo>
                  <a:pt x="32" y="254"/>
                </a:lnTo>
                <a:lnTo>
                  <a:pt x="46" y="256"/>
                </a:lnTo>
                <a:lnTo>
                  <a:pt x="46" y="256"/>
                </a:lnTo>
                <a:lnTo>
                  <a:pt x="56" y="256"/>
                </a:lnTo>
                <a:lnTo>
                  <a:pt x="66" y="252"/>
                </a:lnTo>
                <a:lnTo>
                  <a:pt x="66" y="252"/>
                </a:lnTo>
                <a:lnTo>
                  <a:pt x="78" y="248"/>
                </a:lnTo>
                <a:lnTo>
                  <a:pt x="86" y="242"/>
                </a:lnTo>
                <a:lnTo>
                  <a:pt x="94" y="234"/>
                </a:lnTo>
                <a:lnTo>
                  <a:pt x="100" y="224"/>
                </a:lnTo>
                <a:lnTo>
                  <a:pt x="100" y="224"/>
                </a:lnTo>
                <a:lnTo>
                  <a:pt x="102" y="216"/>
                </a:lnTo>
                <a:lnTo>
                  <a:pt x="104" y="208"/>
                </a:lnTo>
                <a:lnTo>
                  <a:pt x="104" y="208"/>
                </a:lnTo>
                <a:lnTo>
                  <a:pt x="104" y="80"/>
                </a:lnTo>
                <a:lnTo>
                  <a:pt x="104" y="80"/>
                </a:lnTo>
                <a:lnTo>
                  <a:pt x="106" y="80"/>
                </a:lnTo>
                <a:lnTo>
                  <a:pt x="240" y="56"/>
                </a:lnTo>
                <a:lnTo>
                  <a:pt x="240" y="154"/>
                </a:lnTo>
                <a:lnTo>
                  <a:pt x="240" y="154"/>
                </a:lnTo>
                <a:lnTo>
                  <a:pt x="234" y="150"/>
                </a:lnTo>
                <a:lnTo>
                  <a:pt x="226" y="146"/>
                </a:lnTo>
                <a:lnTo>
                  <a:pt x="218" y="144"/>
                </a:lnTo>
                <a:lnTo>
                  <a:pt x="210" y="144"/>
                </a:lnTo>
                <a:lnTo>
                  <a:pt x="210" y="144"/>
                </a:lnTo>
                <a:lnTo>
                  <a:pt x="200" y="144"/>
                </a:lnTo>
                <a:lnTo>
                  <a:pt x="190" y="148"/>
                </a:lnTo>
                <a:lnTo>
                  <a:pt x="190" y="148"/>
                </a:lnTo>
                <a:lnTo>
                  <a:pt x="178" y="152"/>
                </a:lnTo>
                <a:lnTo>
                  <a:pt x="170" y="158"/>
                </a:lnTo>
                <a:lnTo>
                  <a:pt x="162" y="166"/>
                </a:lnTo>
                <a:lnTo>
                  <a:pt x="156" y="176"/>
                </a:lnTo>
                <a:lnTo>
                  <a:pt x="156" y="176"/>
                </a:lnTo>
                <a:lnTo>
                  <a:pt x="154" y="182"/>
                </a:lnTo>
                <a:lnTo>
                  <a:pt x="152" y="190"/>
                </a:lnTo>
                <a:lnTo>
                  <a:pt x="152" y="198"/>
                </a:lnTo>
                <a:lnTo>
                  <a:pt x="154" y="206"/>
                </a:lnTo>
                <a:lnTo>
                  <a:pt x="154" y="206"/>
                </a:lnTo>
                <a:lnTo>
                  <a:pt x="160" y="216"/>
                </a:lnTo>
                <a:lnTo>
                  <a:pt x="170" y="224"/>
                </a:lnTo>
                <a:lnTo>
                  <a:pt x="184" y="230"/>
                </a:lnTo>
                <a:lnTo>
                  <a:pt x="198" y="232"/>
                </a:lnTo>
                <a:lnTo>
                  <a:pt x="198" y="232"/>
                </a:lnTo>
                <a:lnTo>
                  <a:pt x="208" y="232"/>
                </a:lnTo>
                <a:lnTo>
                  <a:pt x="218" y="228"/>
                </a:lnTo>
                <a:lnTo>
                  <a:pt x="218" y="228"/>
                </a:lnTo>
                <a:lnTo>
                  <a:pt x="230" y="224"/>
                </a:lnTo>
                <a:lnTo>
                  <a:pt x="238" y="218"/>
                </a:lnTo>
                <a:lnTo>
                  <a:pt x="246" y="210"/>
                </a:lnTo>
                <a:lnTo>
                  <a:pt x="252" y="200"/>
                </a:lnTo>
                <a:lnTo>
                  <a:pt x="252" y="200"/>
                </a:lnTo>
                <a:lnTo>
                  <a:pt x="254" y="192"/>
                </a:lnTo>
                <a:lnTo>
                  <a:pt x="256" y="184"/>
                </a:lnTo>
                <a:lnTo>
                  <a:pt x="256" y="184"/>
                </a:lnTo>
                <a:lnTo>
                  <a:pt x="256" y="40"/>
                </a:lnTo>
                <a:lnTo>
                  <a:pt x="256" y="32"/>
                </a:lnTo>
                <a:lnTo>
                  <a:pt x="256" y="16"/>
                </a:lnTo>
                <a:lnTo>
                  <a:pt x="256" y="16"/>
                </a:lnTo>
                <a:lnTo>
                  <a:pt x="254" y="10"/>
                </a:lnTo>
                <a:lnTo>
                  <a:pt x="250" y="4"/>
                </a:lnTo>
                <a:close/>
                <a:moveTo>
                  <a:pt x="62" y="238"/>
                </a:moveTo>
                <a:lnTo>
                  <a:pt x="62" y="238"/>
                </a:lnTo>
                <a:lnTo>
                  <a:pt x="48" y="240"/>
                </a:lnTo>
                <a:lnTo>
                  <a:pt x="34" y="238"/>
                </a:lnTo>
                <a:lnTo>
                  <a:pt x="24" y="232"/>
                </a:lnTo>
                <a:lnTo>
                  <a:pt x="20" y="228"/>
                </a:lnTo>
                <a:lnTo>
                  <a:pt x="18" y="224"/>
                </a:lnTo>
                <a:lnTo>
                  <a:pt x="18" y="224"/>
                </a:lnTo>
                <a:lnTo>
                  <a:pt x="16" y="218"/>
                </a:lnTo>
                <a:lnTo>
                  <a:pt x="16" y="212"/>
                </a:lnTo>
                <a:lnTo>
                  <a:pt x="18" y="208"/>
                </a:lnTo>
                <a:lnTo>
                  <a:pt x="20" y="202"/>
                </a:lnTo>
                <a:lnTo>
                  <a:pt x="30" y="194"/>
                </a:lnTo>
                <a:lnTo>
                  <a:pt x="42" y="186"/>
                </a:lnTo>
                <a:lnTo>
                  <a:pt x="42" y="186"/>
                </a:lnTo>
                <a:lnTo>
                  <a:pt x="56" y="184"/>
                </a:lnTo>
                <a:lnTo>
                  <a:pt x="70" y="186"/>
                </a:lnTo>
                <a:lnTo>
                  <a:pt x="76" y="188"/>
                </a:lnTo>
                <a:lnTo>
                  <a:pt x="80" y="192"/>
                </a:lnTo>
                <a:lnTo>
                  <a:pt x="84" y="196"/>
                </a:lnTo>
                <a:lnTo>
                  <a:pt x="86" y="200"/>
                </a:lnTo>
                <a:lnTo>
                  <a:pt x="86" y="200"/>
                </a:lnTo>
                <a:lnTo>
                  <a:pt x="88" y="206"/>
                </a:lnTo>
                <a:lnTo>
                  <a:pt x="88" y="212"/>
                </a:lnTo>
                <a:lnTo>
                  <a:pt x="86" y="216"/>
                </a:lnTo>
                <a:lnTo>
                  <a:pt x="84" y="222"/>
                </a:lnTo>
                <a:lnTo>
                  <a:pt x="74" y="230"/>
                </a:lnTo>
                <a:lnTo>
                  <a:pt x="62" y="238"/>
                </a:lnTo>
                <a:close/>
                <a:moveTo>
                  <a:pt x="214" y="214"/>
                </a:moveTo>
                <a:lnTo>
                  <a:pt x="214" y="214"/>
                </a:lnTo>
                <a:lnTo>
                  <a:pt x="198" y="216"/>
                </a:lnTo>
                <a:lnTo>
                  <a:pt x="186" y="214"/>
                </a:lnTo>
                <a:lnTo>
                  <a:pt x="176" y="208"/>
                </a:lnTo>
                <a:lnTo>
                  <a:pt x="172" y="204"/>
                </a:lnTo>
                <a:lnTo>
                  <a:pt x="168" y="200"/>
                </a:lnTo>
                <a:lnTo>
                  <a:pt x="168" y="200"/>
                </a:lnTo>
                <a:lnTo>
                  <a:pt x="168" y="194"/>
                </a:lnTo>
                <a:lnTo>
                  <a:pt x="168" y="188"/>
                </a:lnTo>
                <a:lnTo>
                  <a:pt x="170" y="184"/>
                </a:lnTo>
                <a:lnTo>
                  <a:pt x="172" y="178"/>
                </a:lnTo>
                <a:lnTo>
                  <a:pt x="182" y="170"/>
                </a:lnTo>
                <a:lnTo>
                  <a:pt x="194" y="162"/>
                </a:lnTo>
                <a:lnTo>
                  <a:pt x="194" y="162"/>
                </a:lnTo>
                <a:lnTo>
                  <a:pt x="208" y="160"/>
                </a:lnTo>
                <a:lnTo>
                  <a:pt x="222" y="162"/>
                </a:lnTo>
                <a:lnTo>
                  <a:pt x="228" y="164"/>
                </a:lnTo>
                <a:lnTo>
                  <a:pt x="232" y="168"/>
                </a:lnTo>
                <a:lnTo>
                  <a:pt x="236" y="172"/>
                </a:lnTo>
                <a:lnTo>
                  <a:pt x="238" y="176"/>
                </a:lnTo>
                <a:lnTo>
                  <a:pt x="238" y="176"/>
                </a:lnTo>
                <a:lnTo>
                  <a:pt x="240" y="182"/>
                </a:lnTo>
                <a:lnTo>
                  <a:pt x="240" y="188"/>
                </a:lnTo>
                <a:lnTo>
                  <a:pt x="238" y="192"/>
                </a:lnTo>
                <a:lnTo>
                  <a:pt x="234" y="198"/>
                </a:lnTo>
                <a:lnTo>
                  <a:pt x="226" y="206"/>
                </a:lnTo>
                <a:lnTo>
                  <a:pt x="214" y="214"/>
                </a:lnTo>
                <a:close/>
                <a:moveTo>
                  <a:pt x="240" y="40"/>
                </a:moveTo>
                <a:lnTo>
                  <a:pt x="104" y="64"/>
                </a:lnTo>
                <a:lnTo>
                  <a:pt x="104" y="56"/>
                </a:lnTo>
                <a:lnTo>
                  <a:pt x="104" y="40"/>
                </a:lnTo>
                <a:lnTo>
                  <a:pt x="240" y="16"/>
                </a:lnTo>
                <a:lnTo>
                  <a:pt x="240" y="32"/>
                </a:lnTo>
                <a:lnTo>
                  <a:pt x="240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6802979" y="2662034"/>
            <a:ext cx="348824" cy="305221"/>
          </a:xfrm>
          <a:custGeom>
            <a:pathLst>
              <a:path extrusionOk="0" h="224" w="256">
                <a:moveTo>
                  <a:pt x="250" y="36"/>
                </a:moveTo>
                <a:lnTo>
                  <a:pt x="210" y="4"/>
                </a:lnTo>
                <a:lnTo>
                  <a:pt x="210" y="4"/>
                </a:lnTo>
                <a:lnTo>
                  <a:pt x="206" y="0"/>
                </a:lnTo>
                <a:lnTo>
                  <a:pt x="200" y="0"/>
                </a:lnTo>
                <a:lnTo>
                  <a:pt x="56" y="0"/>
                </a:lnTo>
                <a:lnTo>
                  <a:pt x="56" y="0"/>
                </a:lnTo>
                <a:lnTo>
                  <a:pt x="50" y="0"/>
                </a:lnTo>
                <a:lnTo>
                  <a:pt x="46" y="4"/>
                </a:lnTo>
                <a:lnTo>
                  <a:pt x="6" y="36"/>
                </a:lnTo>
                <a:lnTo>
                  <a:pt x="6" y="36"/>
                </a:lnTo>
                <a:lnTo>
                  <a:pt x="2" y="40"/>
                </a:lnTo>
                <a:lnTo>
                  <a:pt x="0" y="44"/>
                </a:lnTo>
                <a:lnTo>
                  <a:pt x="0" y="48"/>
                </a:lnTo>
                <a:lnTo>
                  <a:pt x="0" y="54"/>
                </a:lnTo>
                <a:lnTo>
                  <a:pt x="16" y="102"/>
                </a:lnTo>
                <a:lnTo>
                  <a:pt x="16" y="102"/>
                </a:lnTo>
                <a:lnTo>
                  <a:pt x="20" y="108"/>
                </a:lnTo>
                <a:lnTo>
                  <a:pt x="26" y="112"/>
                </a:lnTo>
                <a:lnTo>
                  <a:pt x="26" y="112"/>
                </a:lnTo>
                <a:lnTo>
                  <a:pt x="32" y="112"/>
                </a:lnTo>
                <a:lnTo>
                  <a:pt x="32" y="112"/>
                </a:lnTo>
                <a:lnTo>
                  <a:pt x="40" y="110"/>
                </a:lnTo>
                <a:lnTo>
                  <a:pt x="40" y="208"/>
                </a:lnTo>
                <a:lnTo>
                  <a:pt x="40" y="208"/>
                </a:lnTo>
                <a:lnTo>
                  <a:pt x="42" y="214"/>
                </a:lnTo>
                <a:lnTo>
                  <a:pt x="44" y="220"/>
                </a:lnTo>
                <a:lnTo>
                  <a:pt x="50" y="222"/>
                </a:lnTo>
                <a:lnTo>
                  <a:pt x="56" y="224"/>
                </a:lnTo>
                <a:lnTo>
                  <a:pt x="200" y="224"/>
                </a:lnTo>
                <a:lnTo>
                  <a:pt x="200" y="224"/>
                </a:lnTo>
                <a:lnTo>
                  <a:pt x="206" y="222"/>
                </a:lnTo>
                <a:lnTo>
                  <a:pt x="212" y="220"/>
                </a:lnTo>
                <a:lnTo>
                  <a:pt x="214" y="214"/>
                </a:lnTo>
                <a:lnTo>
                  <a:pt x="216" y="208"/>
                </a:lnTo>
                <a:lnTo>
                  <a:pt x="216" y="110"/>
                </a:lnTo>
                <a:lnTo>
                  <a:pt x="216" y="110"/>
                </a:lnTo>
                <a:lnTo>
                  <a:pt x="224" y="112"/>
                </a:lnTo>
                <a:lnTo>
                  <a:pt x="224" y="112"/>
                </a:lnTo>
                <a:lnTo>
                  <a:pt x="230" y="112"/>
                </a:lnTo>
                <a:lnTo>
                  <a:pt x="230" y="112"/>
                </a:lnTo>
                <a:lnTo>
                  <a:pt x="236" y="108"/>
                </a:lnTo>
                <a:lnTo>
                  <a:pt x="240" y="102"/>
                </a:lnTo>
                <a:lnTo>
                  <a:pt x="256" y="54"/>
                </a:lnTo>
                <a:lnTo>
                  <a:pt x="256" y="54"/>
                </a:lnTo>
                <a:lnTo>
                  <a:pt x="256" y="48"/>
                </a:lnTo>
                <a:lnTo>
                  <a:pt x="256" y="44"/>
                </a:lnTo>
                <a:lnTo>
                  <a:pt x="254" y="40"/>
                </a:lnTo>
                <a:lnTo>
                  <a:pt x="250" y="36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54" y="22"/>
                </a:lnTo>
                <a:lnTo>
                  <a:pt x="146" y="28"/>
                </a:lnTo>
                <a:lnTo>
                  <a:pt x="138" y="30"/>
                </a:lnTo>
                <a:lnTo>
                  <a:pt x="128" y="32"/>
                </a:lnTo>
                <a:lnTo>
                  <a:pt x="128" y="32"/>
                </a:lnTo>
                <a:lnTo>
                  <a:pt x="118" y="30"/>
                </a:lnTo>
                <a:lnTo>
                  <a:pt x="110" y="28"/>
                </a:lnTo>
                <a:lnTo>
                  <a:pt x="102" y="22"/>
                </a:lnTo>
                <a:lnTo>
                  <a:pt x="98" y="16"/>
                </a:lnTo>
                <a:lnTo>
                  <a:pt x="158" y="16"/>
                </a:lnTo>
                <a:close/>
                <a:moveTo>
                  <a:pt x="224" y="96"/>
                </a:moveTo>
                <a:lnTo>
                  <a:pt x="200" y="80"/>
                </a:lnTo>
                <a:lnTo>
                  <a:pt x="200" y="208"/>
                </a:lnTo>
                <a:lnTo>
                  <a:pt x="56" y="208"/>
                </a:lnTo>
                <a:lnTo>
                  <a:pt x="56" y="80"/>
                </a:lnTo>
                <a:lnTo>
                  <a:pt x="32" y="96"/>
                </a:lnTo>
                <a:lnTo>
                  <a:pt x="16" y="48"/>
                </a:lnTo>
                <a:lnTo>
                  <a:pt x="56" y="16"/>
                </a:lnTo>
                <a:lnTo>
                  <a:pt x="90" y="16"/>
                </a:lnTo>
                <a:lnTo>
                  <a:pt x="90" y="16"/>
                </a:lnTo>
                <a:lnTo>
                  <a:pt x="94" y="26"/>
                </a:lnTo>
                <a:lnTo>
                  <a:pt x="104" y="34"/>
                </a:lnTo>
                <a:lnTo>
                  <a:pt x="114" y="38"/>
                </a:lnTo>
                <a:lnTo>
                  <a:pt x="128" y="40"/>
                </a:lnTo>
                <a:lnTo>
                  <a:pt x="128" y="40"/>
                </a:lnTo>
                <a:lnTo>
                  <a:pt x="142" y="38"/>
                </a:lnTo>
                <a:lnTo>
                  <a:pt x="152" y="34"/>
                </a:lnTo>
                <a:lnTo>
                  <a:pt x="162" y="26"/>
                </a:lnTo>
                <a:lnTo>
                  <a:pt x="166" y="16"/>
                </a:lnTo>
                <a:lnTo>
                  <a:pt x="200" y="16"/>
                </a:lnTo>
                <a:lnTo>
                  <a:pt x="240" y="48"/>
                </a:lnTo>
                <a:lnTo>
                  <a:pt x="224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6" name="Shape 646"/>
          <p:cNvGrpSpPr/>
          <p:nvPr/>
        </p:nvGrpSpPr>
        <p:grpSpPr>
          <a:xfrm>
            <a:off x="6105331" y="2640233"/>
            <a:ext cx="348824" cy="348824"/>
            <a:chOff x="3962400" y="2774950"/>
            <a:chExt cx="406400" cy="406400"/>
          </a:xfrm>
        </p:grpSpPr>
        <p:sp>
          <p:nvSpPr>
            <p:cNvPr id="647" name="Shape 647"/>
            <p:cNvSpPr/>
            <p:nvPr/>
          </p:nvSpPr>
          <p:spPr>
            <a:xfrm>
              <a:off x="3962400" y="2927350"/>
              <a:ext cx="406400" cy="254000"/>
            </a:xfrm>
            <a:custGeom>
              <a:pathLst>
                <a:path extrusionOk="0" h="160" w="256">
                  <a:moveTo>
                    <a:pt x="236" y="72"/>
                  </a:moveTo>
                  <a:lnTo>
                    <a:pt x="214" y="72"/>
                  </a:lnTo>
                  <a:lnTo>
                    <a:pt x="214" y="72"/>
                  </a:lnTo>
                  <a:lnTo>
                    <a:pt x="214" y="66"/>
                  </a:lnTo>
                  <a:lnTo>
                    <a:pt x="252" y="48"/>
                  </a:lnTo>
                  <a:lnTo>
                    <a:pt x="252" y="48"/>
                  </a:lnTo>
                  <a:lnTo>
                    <a:pt x="254" y="46"/>
                  </a:lnTo>
                  <a:lnTo>
                    <a:pt x="256" y="42"/>
                  </a:lnTo>
                  <a:lnTo>
                    <a:pt x="256" y="40"/>
                  </a:lnTo>
                  <a:lnTo>
                    <a:pt x="256" y="36"/>
                  </a:lnTo>
                  <a:lnTo>
                    <a:pt x="256" y="36"/>
                  </a:lnTo>
                  <a:lnTo>
                    <a:pt x="254" y="34"/>
                  </a:lnTo>
                  <a:lnTo>
                    <a:pt x="250" y="32"/>
                  </a:lnTo>
                  <a:lnTo>
                    <a:pt x="248" y="32"/>
                  </a:lnTo>
                  <a:lnTo>
                    <a:pt x="244" y="32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2" y="40"/>
                  </a:lnTo>
                  <a:lnTo>
                    <a:pt x="194" y="30"/>
                  </a:lnTo>
                  <a:lnTo>
                    <a:pt x="186" y="22"/>
                  </a:lnTo>
                  <a:lnTo>
                    <a:pt x="176" y="14"/>
                  </a:lnTo>
                  <a:lnTo>
                    <a:pt x="166" y="8"/>
                  </a:lnTo>
                  <a:lnTo>
                    <a:pt x="154" y="4"/>
                  </a:lnTo>
                  <a:lnTo>
                    <a:pt x="14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2" y="2"/>
                  </a:lnTo>
                  <a:lnTo>
                    <a:pt x="98" y="6"/>
                  </a:lnTo>
                  <a:lnTo>
                    <a:pt x="84" y="12"/>
                  </a:lnTo>
                  <a:lnTo>
                    <a:pt x="72" y="20"/>
                  </a:lnTo>
                  <a:lnTo>
                    <a:pt x="60" y="32"/>
                  </a:lnTo>
                  <a:lnTo>
                    <a:pt x="52" y="44"/>
                  </a:lnTo>
                  <a:lnTo>
                    <a:pt x="46" y="58"/>
                  </a:lnTo>
                  <a:lnTo>
                    <a:pt x="42" y="72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12" y="74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32" y="134"/>
                  </a:lnTo>
                  <a:lnTo>
                    <a:pt x="32" y="140"/>
                  </a:lnTo>
                  <a:lnTo>
                    <a:pt x="32" y="140"/>
                  </a:lnTo>
                  <a:lnTo>
                    <a:pt x="34" y="148"/>
                  </a:lnTo>
                  <a:lnTo>
                    <a:pt x="38" y="154"/>
                  </a:lnTo>
                  <a:lnTo>
                    <a:pt x="44" y="158"/>
                  </a:lnTo>
                  <a:lnTo>
                    <a:pt x="52" y="160"/>
                  </a:lnTo>
                  <a:lnTo>
                    <a:pt x="204" y="160"/>
                  </a:lnTo>
                  <a:lnTo>
                    <a:pt x="204" y="160"/>
                  </a:lnTo>
                  <a:lnTo>
                    <a:pt x="212" y="158"/>
                  </a:lnTo>
                  <a:lnTo>
                    <a:pt x="218" y="154"/>
                  </a:lnTo>
                  <a:lnTo>
                    <a:pt x="222" y="148"/>
                  </a:lnTo>
                  <a:lnTo>
                    <a:pt x="224" y="140"/>
                  </a:lnTo>
                  <a:lnTo>
                    <a:pt x="224" y="134"/>
                  </a:lnTo>
                  <a:lnTo>
                    <a:pt x="252" y="102"/>
                  </a:lnTo>
                  <a:lnTo>
                    <a:pt x="252" y="102"/>
                  </a:lnTo>
                  <a:lnTo>
                    <a:pt x="254" y="98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4" y="84"/>
                  </a:lnTo>
                  <a:lnTo>
                    <a:pt x="250" y="78"/>
                  </a:lnTo>
                  <a:lnTo>
                    <a:pt x="244" y="74"/>
                  </a:lnTo>
                  <a:lnTo>
                    <a:pt x="236" y="72"/>
                  </a:lnTo>
                  <a:close/>
                  <a:moveTo>
                    <a:pt x="206" y="72"/>
                  </a:moveTo>
                  <a:lnTo>
                    <a:pt x="202" y="72"/>
                  </a:lnTo>
                  <a:lnTo>
                    <a:pt x="206" y="70"/>
                  </a:lnTo>
                  <a:lnTo>
                    <a:pt x="206" y="70"/>
                  </a:lnTo>
                  <a:lnTo>
                    <a:pt x="206" y="72"/>
                  </a:lnTo>
                  <a:close/>
                  <a:moveTo>
                    <a:pt x="128" y="8"/>
                  </a:moveTo>
                  <a:lnTo>
                    <a:pt x="128" y="8"/>
                  </a:lnTo>
                  <a:lnTo>
                    <a:pt x="140" y="8"/>
                  </a:lnTo>
                  <a:lnTo>
                    <a:pt x="152" y="12"/>
                  </a:lnTo>
                  <a:lnTo>
                    <a:pt x="162" y="16"/>
                  </a:lnTo>
                  <a:lnTo>
                    <a:pt x="172" y="22"/>
                  </a:lnTo>
                  <a:lnTo>
                    <a:pt x="180" y="28"/>
                  </a:lnTo>
                  <a:lnTo>
                    <a:pt x="188" y="36"/>
                  </a:lnTo>
                  <a:lnTo>
                    <a:pt x="196" y="44"/>
                  </a:lnTo>
                  <a:lnTo>
                    <a:pt x="200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188" y="50"/>
                  </a:lnTo>
                  <a:lnTo>
                    <a:pt x="182" y="42"/>
                  </a:lnTo>
                  <a:lnTo>
                    <a:pt x="176" y="34"/>
                  </a:lnTo>
                  <a:lnTo>
                    <a:pt x="168" y="28"/>
                  </a:lnTo>
                  <a:lnTo>
                    <a:pt x="158" y="22"/>
                  </a:lnTo>
                  <a:lnTo>
                    <a:pt x="148" y="20"/>
                  </a:lnTo>
                  <a:lnTo>
                    <a:pt x="138" y="16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16" y="18"/>
                  </a:lnTo>
                  <a:lnTo>
                    <a:pt x="104" y="20"/>
                  </a:lnTo>
                  <a:lnTo>
                    <a:pt x="92" y="26"/>
                  </a:lnTo>
                  <a:lnTo>
                    <a:pt x="82" y="32"/>
                  </a:lnTo>
                  <a:lnTo>
                    <a:pt x="74" y="40"/>
                  </a:lnTo>
                  <a:lnTo>
                    <a:pt x="68" y="50"/>
                  </a:lnTo>
                  <a:lnTo>
                    <a:pt x="62" y="60"/>
                  </a:lnTo>
                  <a:lnTo>
                    <a:pt x="58" y="72"/>
                  </a:lnTo>
                  <a:lnTo>
                    <a:pt x="50" y="72"/>
                  </a:lnTo>
                  <a:lnTo>
                    <a:pt x="50" y="72"/>
                  </a:lnTo>
                  <a:lnTo>
                    <a:pt x="54" y="58"/>
                  </a:lnTo>
                  <a:lnTo>
                    <a:pt x="60" y="46"/>
                  </a:lnTo>
                  <a:lnTo>
                    <a:pt x="68" y="36"/>
                  </a:lnTo>
                  <a:lnTo>
                    <a:pt x="78" y="26"/>
                  </a:lnTo>
                  <a:lnTo>
                    <a:pt x="88" y="18"/>
                  </a:lnTo>
                  <a:lnTo>
                    <a:pt x="100" y="12"/>
                  </a:lnTo>
                  <a:lnTo>
                    <a:pt x="114" y="10"/>
                  </a:lnTo>
                  <a:lnTo>
                    <a:pt x="128" y="8"/>
                  </a:lnTo>
                  <a:close/>
                  <a:moveTo>
                    <a:pt x="164" y="72"/>
                  </a:moveTo>
                  <a:lnTo>
                    <a:pt x="164" y="72"/>
                  </a:lnTo>
                  <a:lnTo>
                    <a:pt x="158" y="62"/>
                  </a:lnTo>
                  <a:lnTo>
                    <a:pt x="150" y="54"/>
                  </a:lnTo>
                  <a:lnTo>
                    <a:pt x="140" y="50"/>
                  </a:lnTo>
                  <a:lnTo>
                    <a:pt x="128" y="48"/>
                  </a:lnTo>
                  <a:lnTo>
                    <a:pt x="128" y="48"/>
                  </a:lnTo>
                  <a:lnTo>
                    <a:pt x="116" y="50"/>
                  </a:lnTo>
                  <a:lnTo>
                    <a:pt x="106" y="54"/>
                  </a:lnTo>
                  <a:lnTo>
                    <a:pt x="98" y="62"/>
                  </a:lnTo>
                  <a:lnTo>
                    <a:pt x="92" y="72"/>
                  </a:lnTo>
                  <a:lnTo>
                    <a:pt x="82" y="72"/>
                  </a:lnTo>
                  <a:lnTo>
                    <a:pt x="82" y="72"/>
                  </a:lnTo>
                  <a:lnTo>
                    <a:pt x="90" y="60"/>
                  </a:lnTo>
                  <a:lnTo>
                    <a:pt x="100" y="50"/>
                  </a:lnTo>
                  <a:lnTo>
                    <a:pt x="114" y="42"/>
                  </a:lnTo>
                  <a:lnTo>
                    <a:pt x="120" y="40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42" y="42"/>
                  </a:lnTo>
                  <a:lnTo>
                    <a:pt x="154" y="48"/>
                  </a:lnTo>
                  <a:lnTo>
                    <a:pt x="164" y="58"/>
                  </a:lnTo>
                  <a:lnTo>
                    <a:pt x="172" y="70"/>
                  </a:lnTo>
                  <a:lnTo>
                    <a:pt x="166" y="72"/>
                  </a:lnTo>
                  <a:lnTo>
                    <a:pt x="164" y="72"/>
                  </a:lnTo>
                  <a:close/>
                  <a:moveTo>
                    <a:pt x="128" y="64"/>
                  </a:moveTo>
                  <a:lnTo>
                    <a:pt x="128" y="64"/>
                  </a:lnTo>
                  <a:lnTo>
                    <a:pt x="118" y="66"/>
                  </a:lnTo>
                  <a:lnTo>
                    <a:pt x="110" y="72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6" y="66"/>
                  </a:lnTo>
                  <a:lnTo>
                    <a:pt x="112" y="60"/>
                  </a:lnTo>
                  <a:lnTo>
                    <a:pt x="120" y="58"/>
                  </a:lnTo>
                  <a:lnTo>
                    <a:pt x="128" y="56"/>
                  </a:lnTo>
                  <a:lnTo>
                    <a:pt x="128" y="56"/>
                  </a:lnTo>
                  <a:lnTo>
                    <a:pt x="136" y="58"/>
                  </a:lnTo>
                  <a:lnTo>
                    <a:pt x="144" y="60"/>
                  </a:lnTo>
                  <a:lnTo>
                    <a:pt x="150" y="66"/>
                  </a:lnTo>
                  <a:lnTo>
                    <a:pt x="156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38" y="66"/>
                  </a:lnTo>
                  <a:lnTo>
                    <a:pt x="128" y="64"/>
                  </a:lnTo>
                  <a:close/>
                  <a:moveTo>
                    <a:pt x="128" y="32"/>
                  </a:moveTo>
                  <a:lnTo>
                    <a:pt x="128" y="32"/>
                  </a:lnTo>
                  <a:lnTo>
                    <a:pt x="118" y="32"/>
                  </a:lnTo>
                  <a:lnTo>
                    <a:pt x="110" y="36"/>
                  </a:lnTo>
                  <a:lnTo>
                    <a:pt x="102" y="38"/>
                  </a:lnTo>
                  <a:lnTo>
                    <a:pt x="94" y="44"/>
                  </a:lnTo>
                  <a:lnTo>
                    <a:pt x="88" y="50"/>
                  </a:lnTo>
                  <a:lnTo>
                    <a:pt x="82" y="56"/>
                  </a:lnTo>
                  <a:lnTo>
                    <a:pt x="78" y="64"/>
                  </a:lnTo>
                  <a:lnTo>
                    <a:pt x="74" y="72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0" y="62"/>
                  </a:lnTo>
                  <a:lnTo>
                    <a:pt x="74" y="52"/>
                  </a:lnTo>
                  <a:lnTo>
                    <a:pt x="80" y="44"/>
                  </a:lnTo>
                  <a:lnTo>
                    <a:pt x="88" y="38"/>
                  </a:lnTo>
                  <a:lnTo>
                    <a:pt x="98" y="32"/>
                  </a:lnTo>
                  <a:lnTo>
                    <a:pt x="106" y="28"/>
                  </a:lnTo>
                  <a:lnTo>
                    <a:pt x="118" y="24"/>
                  </a:lnTo>
                  <a:lnTo>
                    <a:pt x="128" y="24"/>
                  </a:lnTo>
                  <a:lnTo>
                    <a:pt x="128" y="24"/>
                  </a:lnTo>
                  <a:lnTo>
                    <a:pt x="138" y="24"/>
                  </a:lnTo>
                  <a:lnTo>
                    <a:pt x="146" y="26"/>
                  </a:lnTo>
                  <a:lnTo>
                    <a:pt x="156" y="30"/>
                  </a:lnTo>
                  <a:lnTo>
                    <a:pt x="164" y="34"/>
                  </a:lnTo>
                  <a:lnTo>
                    <a:pt x="170" y="40"/>
                  </a:lnTo>
                  <a:lnTo>
                    <a:pt x="176" y="46"/>
                  </a:lnTo>
                  <a:lnTo>
                    <a:pt x="182" y="54"/>
                  </a:lnTo>
                  <a:lnTo>
                    <a:pt x="186" y="62"/>
                  </a:lnTo>
                  <a:lnTo>
                    <a:pt x="180" y="66"/>
                  </a:lnTo>
                  <a:lnTo>
                    <a:pt x="180" y="66"/>
                  </a:lnTo>
                  <a:lnTo>
                    <a:pt x="170" y="52"/>
                  </a:lnTo>
                  <a:lnTo>
                    <a:pt x="158" y="42"/>
                  </a:lnTo>
                  <a:lnTo>
                    <a:pt x="144" y="34"/>
                  </a:lnTo>
                  <a:lnTo>
                    <a:pt x="136" y="32"/>
                  </a:lnTo>
                  <a:lnTo>
                    <a:pt x="128" y="32"/>
                  </a:lnTo>
                  <a:close/>
                  <a:moveTo>
                    <a:pt x="208" y="128"/>
                  </a:moveTo>
                  <a:lnTo>
                    <a:pt x="208" y="140"/>
                  </a:lnTo>
                  <a:lnTo>
                    <a:pt x="208" y="140"/>
                  </a:lnTo>
                  <a:lnTo>
                    <a:pt x="206" y="142"/>
                  </a:lnTo>
                  <a:lnTo>
                    <a:pt x="204" y="144"/>
                  </a:lnTo>
                  <a:lnTo>
                    <a:pt x="52" y="144"/>
                  </a:lnTo>
                  <a:lnTo>
                    <a:pt x="52" y="144"/>
                  </a:lnTo>
                  <a:lnTo>
                    <a:pt x="50" y="142"/>
                  </a:lnTo>
                  <a:lnTo>
                    <a:pt x="48" y="140"/>
                  </a:lnTo>
                  <a:lnTo>
                    <a:pt x="48" y="128"/>
                  </a:lnTo>
                  <a:lnTo>
                    <a:pt x="16" y="92"/>
                  </a:lnTo>
                  <a:lnTo>
                    <a:pt x="16" y="92"/>
                  </a:lnTo>
                  <a:lnTo>
                    <a:pt x="18" y="90"/>
                  </a:lnTo>
                  <a:lnTo>
                    <a:pt x="20" y="88"/>
                  </a:lnTo>
                  <a:lnTo>
                    <a:pt x="40" y="88"/>
                  </a:lnTo>
                  <a:lnTo>
                    <a:pt x="48" y="88"/>
                  </a:lnTo>
                  <a:lnTo>
                    <a:pt x="56" y="88"/>
                  </a:lnTo>
                  <a:lnTo>
                    <a:pt x="64" y="88"/>
                  </a:lnTo>
                  <a:lnTo>
                    <a:pt x="72" y="88"/>
                  </a:lnTo>
                  <a:lnTo>
                    <a:pt x="80" y="88"/>
                  </a:lnTo>
                  <a:lnTo>
                    <a:pt x="88" y="88"/>
                  </a:lnTo>
                  <a:lnTo>
                    <a:pt x="96" y="88"/>
                  </a:lnTo>
                  <a:lnTo>
                    <a:pt x="104" y="88"/>
                  </a:lnTo>
                  <a:lnTo>
                    <a:pt x="152" y="88"/>
                  </a:lnTo>
                  <a:lnTo>
                    <a:pt x="160" y="88"/>
                  </a:lnTo>
                  <a:lnTo>
                    <a:pt x="168" y="88"/>
                  </a:lnTo>
                  <a:lnTo>
                    <a:pt x="176" y="88"/>
                  </a:lnTo>
                  <a:lnTo>
                    <a:pt x="184" y="88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88"/>
                  </a:lnTo>
                  <a:lnTo>
                    <a:pt x="216" y="88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8" y="90"/>
                  </a:lnTo>
                  <a:lnTo>
                    <a:pt x="240" y="92"/>
                  </a:lnTo>
                  <a:lnTo>
                    <a:pt x="208" y="1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4060825" y="2832100"/>
              <a:ext cx="28575" cy="95250"/>
            </a:xfrm>
            <a:custGeom>
              <a:pathLst>
                <a:path extrusionOk="0" h="60" w="18">
                  <a:moveTo>
                    <a:pt x="2" y="58"/>
                  </a:move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4216400" y="2828925"/>
              <a:ext cx="28575" cy="95250"/>
            </a:xfrm>
            <a:custGeom>
              <a:pathLst>
                <a:path extrusionOk="0" h="60" w="18">
                  <a:moveTo>
                    <a:pt x="2" y="58"/>
                  </a:move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8" y="60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6" y="18"/>
                  </a:lnTo>
                  <a:lnTo>
                    <a:pt x="18" y="10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0" y="1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4149725" y="2774950"/>
              <a:ext cx="28575" cy="95250"/>
            </a:xfrm>
            <a:custGeom>
              <a:pathLst>
                <a:path extrusionOk="0" h="60" w="18">
                  <a:moveTo>
                    <a:pt x="2" y="58"/>
                  </a:move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8" y="60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6105331" y="3348782"/>
            <a:ext cx="348824" cy="337923"/>
            <a:chOff x="3962400" y="3600450"/>
            <a:chExt cx="406400" cy="393700"/>
          </a:xfrm>
        </p:grpSpPr>
        <p:sp>
          <p:nvSpPr>
            <p:cNvPr id="652" name="Shape 652"/>
            <p:cNvSpPr/>
            <p:nvPr/>
          </p:nvSpPr>
          <p:spPr>
            <a:xfrm>
              <a:off x="4165600" y="3816350"/>
              <a:ext cx="50800" cy="50800"/>
            </a:xfrm>
            <a:custGeom>
              <a:pathLst>
                <a:path extrusionOk="0" h="32" w="32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3962400" y="3600450"/>
              <a:ext cx="406400" cy="393700"/>
            </a:xfrm>
            <a:custGeom>
              <a:pathLst>
                <a:path extrusionOk="0" h="248" w="256">
                  <a:moveTo>
                    <a:pt x="232" y="96"/>
                  </a:moveTo>
                  <a:lnTo>
                    <a:pt x="232" y="96"/>
                  </a:lnTo>
                  <a:lnTo>
                    <a:pt x="232" y="48"/>
                  </a:lnTo>
                  <a:lnTo>
                    <a:pt x="232" y="44"/>
                  </a:lnTo>
                  <a:lnTo>
                    <a:pt x="232" y="24"/>
                  </a:lnTo>
                  <a:lnTo>
                    <a:pt x="232" y="24"/>
                  </a:lnTo>
                  <a:lnTo>
                    <a:pt x="230" y="14"/>
                  </a:lnTo>
                  <a:lnTo>
                    <a:pt x="224" y="8"/>
                  </a:lnTo>
                  <a:lnTo>
                    <a:pt x="218" y="2"/>
                  </a:lnTo>
                  <a:lnTo>
                    <a:pt x="208" y="0"/>
                  </a:lnTo>
                  <a:lnTo>
                    <a:pt x="17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2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2"/>
                  </a:lnTo>
                  <a:lnTo>
                    <a:pt x="4" y="222"/>
                  </a:lnTo>
                  <a:lnTo>
                    <a:pt x="8" y="228"/>
                  </a:lnTo>
                  <a:lnTo>
                    <a:pt x="12" y="236"/>
                  </a:lnTo>
                  <a:lnTo>
                    <a:pt x="20" y="240"/>
                  </a:lnTo>
                  <a:lnTo>
                    <a:pt x="26" y="244"/>
                  </a:lnTo>
                  <a:lnTo>
                    <a:pt x="36" y="248"/>
                  </a:lnTo>
                  <a:lnTo>
                    <a:pt x="44" y="248"/>
                  </a:lnTo>
                  <a:lnTo>
                    <a:pt x="188" y="248"/>
                  </a:lnTo>
                  <a:lnTo>
                    <a:pt x="188" y="248"/>
                  </a:lnTo>
                  <a:lnTo>
                    <a:pt x="196" y="248"/>
                  </a:lnTo>
                  <a:lnTo>
                    <a:pt x="206" y="244"/>
                  </a:lnTo>
                  <a:lnTo>
                    <a:pt x="212" y="240"/>
                  </a:lnTo>
                  <a:lnTo>
                    <a:pt x="220" y="236"/>
                  </a:lnTo>
                  <a:lnTo>
                    <a:pt x="224" y="228"/>
                  </a:lnTo>
                  <a:lnTo>
                    <a:pt x="228" y="222"/>
                  </a:lnTo>
                  <a:lnTo>
                    <a:pt x="232" y="212"/>
                  </a:lnTo>
                  <a:lnTo>
                    <a:pt x="232" y="204"/>
                  </a:lnTo>
                  <a:lnTo>
                    <a:pt x="232" y="192"/>
                  </a:lnTo>
                  <a:lnTo>
                    <a:pt x="232" y="192"/>
                  </a:lnTo>
                  <a:lnTo>
                    <a:pt x="232" y="192"/>
                  </a:lnTo>
                  <a:lnTo>
                    <a:pt x="242" y="182"/>
                  </a:lnTo>
                  <a:lnTo>
                    <a:pt x="250" y="170"/>
                  </a:lnTo>
                  <a:lnTo>
                    <a:pt x="254" y="158"/>
                  </a:lnTo>
                  <a:lnTo>
                    <a:pt x="256" y="144"/>
                  </a:lnTo>
                  <a:lnTo>
                    <a:pt x="254" y="130"/>
                  </a:lnTo>
                  <a:lnTo>
                    <a:pt x="250" y="118"/>
                  </a:lnTo>
                  <a:lnTo>
                    <a:pt x="242" y="106"/>
                  </a:lnTo>
                  <a:lnTo>
                    <a:pt x="232" y="96"/>
                  </a:lnTo>
                  <a:close/>
                  <a:moveTo>
                    <a:pt x="44" y="16"/>
                  </a:moveTo>
                  <a:lnTo>
                    <a:pt x="176" y="16"/>
                  </a:lnTo>
                  <a:lnTo>
                    <a:pt x="208" y="16"/>
                  </a:lnTo>
                  <a:lnTo>
                    <a:pt x="208" y="16"/>
                  </a:lnTo>
                  <a:lnTo>
                    <a:pt x="212" y="16"/>
                  </a:lnTo>
                  <a:lnTo>
                    <a:pt x="214" y="18"/>
                  </a:lnTo>
                  <a:lnTo>
                    <a:pt x="216" y="20"/>
                  </a:lnTo>
                  <a:lnTo>
                    <a:pt x="216" y="24"/>
                  </a:lnTo>
                  <a:lnTo>
                    <a:pt x="216" y="44"/>
                  </a:lnTo>
                  <a:lnTo>
                    <a:pt x="216" y="48"/>
                  </a:lnTo>
                  <a:lnTo>
                    <a:pt x="216" y="74"/>
                  </a:lnTo>
                  <a:lnTo>
                    <a:pt x="216" y="74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208" y="64"/>
                  </a:lnTo>
                  <a:lnTo>
                    <a:pt x="208" y="48"/>
                  </a:lnTo>
                  <a:lnTo>
                    <a:pt x="208" y="32"/>
                  </a:lnTo>
                  <a:lnTo>
                    <a:pt x="208" y="32"/>
                  </a:lnTo>
                  <a:lnTo>
                    <a:pt x="208" y="28"/>
                  </a:lnTo>
                  <a:lnTo>
                    <a:pt x="206" y="26"/>
                  </a:lnTo>
                  <a:lnTo>
                    <a:pt x="204" y="24"/>
                  </a:lnTo>
                  <a:lnTo>
                    <a:pt x="200" y="24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28" y="24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24" y="64"/>
                  </a:lnTo>
                  <a:lnTo>
                    <a:pt x="18" y="5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34"/>
                  </a:lnTo>
                  <a:lnTo>
                    <a:pt x="24" y="24"/>
                  </a:lnTo>
                  <a:lnTo>
                    <a:pt x="34" y="18"/>
                  </a:lnTo>
                  <a:lnTo>
                    <a:pt x="44" y="16"/>
                  </a:lnTo>
                  <a:close/>
                  <a:moveTo>
                    <a:pt x="200" y="40"/>
                  </a:moveTo>
                  <a:lnTo>
                    <a:pt x="32" y="40"/>
                  </a:lnTo>
                  <a:lnTo>
                    <a:pt x="32" y="32"/>
                  </a:lnTo>
                  <a:lnTo>
                    <a:pt x="200" y="32"/>
                  </a:lnTo>
                  <a:lnTo>
                    <a:pt x="200" y="40"/>
                  </a:lnTo>
                  <a:close/>
                  <a:moveTo>
                    <a:pt x="200" y="56"/>
                  </a:moveTo>
                  <a:lnTo>
                    <a:pt x="32" y="56"/>
                  </a:lnTo>
                  <a:lnTo>
                    <a:pt x="32" y="48"/>
                  </a:lnTo>
                  <a:lnTo>
                    <a:pt x="200" y="48"/>
                  </a:lnTo>
                  <a:lnTo>
                    <a:pt x="200" y="56"/>
                  </a:lnTo>
                  <a:close/>
                  <a:moveTo>
                    <a:pt x="200" y="64"/>
                  </a:moveTo>
                  <a:lnTo>
                    <a:pt x="200" y="72"/>
                  </a:lnTo>
                  <a:lnTo>
                    <a:pt x="176" y="72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38" y="72"/>
                  </a:lnTo>
                  <a:lnTo>
                    <a:pt x="32" y="70"/>
                  </a:lnTo>
                  <a:lnTo>
                    <a:pt x="32" y="64"/>
                  </a:lnTo>
                  <a:lnTo>
                    <a:pt x="200" y="64"/>
                  </a:lnTo>
                  <a:close/>
                  <a:moveTo>
                    <a:pt x="216" y="204"/>
                  </a:moveTo>
                  <a:lnTo>
                    <a:pt x="216" y="204"/>
                  </a:lnTo>
                  <a:lnTo>
                    <a:pt x="214" y="214"/>
                  </a:lnTo>
                  <a:lnTo>
                    <a:pt x="208" y="224"/>
                  </a:lnTo>
                  <a:lnTo>
                    <a:pt x="198" y="230"/>
                  </a:lnTo>
                  <a:lnTo>
                    <a:pt x="188" y="232"/>
                  </a:lnTo>
                  <a:lnTo>
                    <a:pt x="44" y="232"/>
                  </a:lnTo>
                  <a:lnTo>
                    <a:pt x="44" y="232"/>
                  </a:lnTo>
                  <a:lnTo>
                    <a:pt x="34" y="230"/>
                  </a:lnTo>
                  <a:lnTo>
                    <a:pt x="24" y="224"/>
                  </a:lnTo>
                  <a:lnTo>
                    <a:pt x="18" y="214"/>
                  </a:lnTo>
                  <a:lnTo>
                    <a:pt x="16" y="204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22" y="82"/>
                  </a:lnTo>
                  <a:lnTo>
                    <a:pt x="28" y="86"/>
                  </a:lnTo>
                  <a:lnTo>
                    <a:pt x="36" y="88"/>
                  </a:lnTo>
                  <a:lnTo>
                    <a:pt x="44" y="88"/>
                  </a:lnTo>
                  <a:lnTo>
                    <a:pt x="176" y="88"/>
                  </a:lnTo>
                  <a:lnTo>
                    <a:pt x="208" y="88"/>
                  </a:lnTo>
                  <a:lnTo>
                    <a:pt x="208" y="88"/>
                  </a:lnTo>
                  <a:lnTo>
                    <a:pt x="212" y="88"/>
                  </a:lnTo>
                  <a:lnTo>
                    <a:pt x="214" y="90"/>
                  </a:lnTo>
                  <a:lnTo>
                    <a:pt x="216" y="92"/>
                  </a:lnTo>
                  <a:lnTo>
                    <a:pt x="216" y="96"/>
                  </a:lnTo>
                  <a:lnTo>
                    <a:pt x="216" y="112"/>
                  </a:lnTo>
                  <a:lnTo>
                    <a:pt x="144" y="112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8" y="116"/>
                  </a:lnTo>
                  <a:lnTo>
                    <a:pt x="122" y="118"/>
                  </a:lnTo>
                  <a:lnTo>
                    <a:pt x="116" y="124"/>
                  </a:lnTo>
                  <a:lnTo>
                    <a:pt x="110" y="130"/>
                  </a:lnTo>
                  <a:lnTo>
                    <a:pt x="108" y="136"/>
                  </a:lnTo>
                  <a:lnTo>
                    <a:pt x="104" y="144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60"/>
                  </a:lnTo>
                  <a:lnTo>
                    <a:pt x="108" y="168"/>
                  </a:lnTo>
                  <a:lnTo>
                    <a:pt x="110" y="174"/>
                  </a:lnTo>
                  <a:lnTo>
                    <a:pt x="116" y="180"/>
                  </a:lnTo>
                  <a:lnTo>
                    <a:pt x="122" y="186"/>
                  </a:lnTo>
                  <a:lnTo>
                    <a:pt x="128" y="188"/>
                  </a:lnTo>
                  <a:lnTo>
                    <a:pt x="136" y="192"/>
                  </a:lnTo>
                  <a:lnTo>
                    <a:pt x="144" y="192"/>
                  </a:lnTo>
                  <a:lnTo>
                    <a:pt x="216" y="192"/>
                  </a:lnTo>
                  <a:lnTo>
                    <a:pt x="216" y="204"/>
                  </a:lnTo>
                  <a:close/>
                  <a:moveTo>
                    <a:pt x="226" y="176"/>
                  </a:moveTo>
                  <a:lnTo>
                    <a:pt x="144" y="176"/>
                  </a:lnTo>
                  <a:lnTo>
                    <a:pt x="144" y="176"/>
                  </a:lnTo>
                  <a:lnTo>
                    <a:pt x="134" y="174"/>
                  </a:lnTo>
                  <a:lnTo>
                    <a:pt x="128" y="168"/>
                  </a:lnTo>
                  <a:lnTo>
                    <a:pt x="122" y="162"/>
                  </a:lnTo>
                  <a:lnTo>
                    <a:pt x="120" y="152"/>
                  </a:lnTo>
                  <a:lnTo>
                    <a:pt x="120" y="152"/>
                  </a:lnTo>
                  <a:lnTo>
                    <a:pt x="122" y="142"/>
                  </a:lnTo>
                  <a:lnTo>
                    <a:pt x="128" y="136"/>
                  </a:lnTo>
                  <a:lnTo>
                    <a:pt x="134" y="130"/>
                  </a:lnTo>
                  <a:lnTo>
                    <a:pt x="144" y="128"/>
                  </a:lnTo>
                  <a:lnTo>
                    <a:pt x="216" y="128"/>
                  </a:lnTo>
                  <a:lnTo>
                    <a:pt x="216" y="128"/>
                  </a:lnTo>
                  <a:lnTo>
                    <a:pt x="224" y="126"/>
                  </a:lnTo>
                  <a:lnTo>
                    <a:pt x="228" y="122"/>
                  </a:lnTo>
                  <a:lnTo>
                    <a:pt x="228" y="122"/>
                  </a:lnTo>
                  <a:lnTo>
                    <a:pt x="230" y="118"/>
                  </a:lnTo>
                  <a:lnTo>
                    <a:pt x="230" y="118"/>
                  </a:lnTo>
                  <a:lnTo>
                    <a:pt x="232" y="118"/>
                  </a:lnTo>
                  <a:lnTo>
                    <a:pt x="232" y="118"/>
                  </a:lnTo>
                  <a:lnTo>
                    <a:pt x="238" y="130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54"/>
                  </a:lnTo>
                  <a:lnTo>
                    <a:pt x="236" y="162"/>
                  </a:lnTo>
                  <a:lnTo>
                    <a:pt x="232" y="170"/>
                  </a:lnTo>
                  <a:lnTo>
                    <a:pt x="226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8263681" y="1244936"/>
            <a:ext cx="239817" cy="348824"/>
            <a:chOff x="6477000" y="1149350"/>
            <a:chExt cx="279400" cy="406400"/>
          </a:xfrm>
        </p:grpSpPr>
        <p:sp>
          <p:nvSpPr>
            <p:cNvPr id="655" name="Shape 655"/>
            <p:cNvSpPr/>
            <p:nvPr/>
          </p:nvSpPr>
          <p:spPr>
            <a:xfrm>
              <a:off x="6591300" y="1263650"/>
              <a:ext cx="25400" cy="25400"/>
            </a:xfrm>
            <a:custGeom>
              <a:pathLst>
                <a:path extrusionOk="0" h="16" w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6591300" y="1416050"/>
              <a:ext cx="25400" cy="25400"/>
            </a:xfrm>
            <a:custGeom>
              <a:pathLst>
                <a:path extrusionOk="0" h="16" w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6515100" y="1339850"/>
              <a:ext cx="25400" cy="25400"/>
            </a:xfrm>
            <a:custGeom>
              <a:pathLst>
                <a:path extrusionOk="0" h="16" w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6667500" y="1339850"/>
              <a:ext cx="25400" cy="25400"/>
            </a:xfrm>
            <a:custGeom>
              <a:pathLst>
                <a:path extrusionOk="0" h="16" w="16">
                  <a:moveTo>
                    <a:pt x="0" y="8"/>
                  </a:move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6537325" y="1393825"/>
              <a:ext cx="25400" cy="25400"/>
            </a:xfrm>
            <a:custGeom>
              <a:pathLst>
                <a:path extrusionOk="0" h="16" w="16">
                  <a:moveTo>
                    <a:pt x="2" y="2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6537325" y="1285875"/>
              <a:ext cx="25400" cy="25400"/>
            </a:xfrm>
            <a:custGeom>
              <a:pathLst>
                <a:path extrusionOk="0" h="16" w="16">
                  <a:moveTo>
                    <a:pt x="2" y="2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6645275" y="1393825"/>
              <a:ext cx="25400" cy="25400"/>
            </a:xfrm>
            <a:custGeom>
              <a:pathLst>
                <a:path extrusionOk="0" h="16" w="16">
                  <a:moveTo>
                    <a:pt x="2" y="2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477000" y="1149350"/>
              <a:ext cx="279400" cy="406400"/>
            </a:xfrm>
            <a:custGeom>
              <a:pathLst>
                <a:path extrusionOk="0" h="256" w="176">
                  <a:moveTo>
                    <a:pt x="160" y="112"/>
                  </a:moveTo>
                  <a:lnTo>
                    <a:pt x="160" y="112"/>
                  </a:lnTo>
                  <a:lnTo>
                    <a:pt x="158" y="112"/>
                  </a:lnTo>
                  <a:lnTo>
                    <a:pt x="158" y="112"/>
                  </a:lnTo>
                  <a:lnTo>
                    <a:pt x="156" y="102"/>
                  </a:lnTo>
                  <a:lnTo>
                    <a:pt x="152" y="92"/>
                  </a:lnTo>
                  <a:lnTo>
                    <a:pt x="146" y="84"/>
                  </a:lnTo>
                  <a:lnTo>
                    <a:pt x="140" y="76"/>
                  </a:lnTo>
                  <a:lnTo>
                    <a:pt x="128" y="14"/>
                  </a:lnTo>
                  <a:lnTo>
                    <a:pt x="128" y="14"/>
                  </a:lnTo>
                  <a:lnTo>
                    <a:pt x="126" y="8"/>
                  </a:lnTo>
                  <a:lnTo>
                    <a:pt x="124" y="4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6" y="8"/>
                  </a:lnTo>
                  <a:lnTo>
                    <a:pt x="34" y="1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2" y="86"/>
                  </a:lnTo>
                  <a:lnTo>
                    <a:pt x="6" y="98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12" y="170"/>
                  </a:lnTo>
                  <a:lnTo>
                    <a:pt x="20" y="182"/>
                  </a:lnTo>
                  <a:lnTo>
                    <a:pt x="32" y="242"/>
                  </a:lnTo>
                  <a:lnTo>
                    <a:pt x="32" y="242"/>
                  </a:lnTo>
                  <a:lnTo>
                    <a:pt x="34" y="248"/>
                  </a:lnTo>
                  <a:lnTo>
                    <a:pt x="38" y="252"/>
                  </a:lnTo>
                  <a:lnTo>
                    <a:pt x="42" y="256"/>
                  </a:lnTo>
                  <a:lnTo>
                    <a:pt x="48" y="256"/>
                  </a:lnTo>
                  <a:lnTo>
                    <a:pt x="112" y="256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22" y="252"/>
                  </a:lnTo>
                  <a:lnTo>
                    <a:pt x="126" y="248"/>
                  </a:lnTo>
                  <a:lnTo>
                    <a:pt x="128" y="242"/>
                  </a:lnTo>
                  <a:lnTo>
                    <a:pt x="140" y="182"/>
                  </a:lnTo>
                  <a:lnTo>
                    <a:pt x="140" y="182"/>
                  </a:lnTo>
                  <a:lnTo>
                    <a:pt x="146" y="174"/>
                  </a:lnTo>
                  <a:lnTo>
                    <a:pt x="152" y="164"/>
                  </a:lnTo>
                  <a:lnTo>
                    <a:pt x="156" y="154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44"/>
                  </a:lnTo>
                  <a:lnTo>
                    <a:pt x="160" y="144"/>
                  </a:lnTo>
                  <a:lnTo>
                    <a:pt x="166" y="142"/>
                  </a:lnTo>
                  <a:lnTo>
                    <a:pt x="172" y="140"/>
                  </a:lnTo>
                  <a:lnTo>
                    <a:pt x="174" y="134"/>
                  </a:lnTo>
                  <a:lnTo>
                    <a:pt x="176" y="128"/>
                  </a:lnTo>
                  <a:lnTo>
                    <a:pt x="176" y="128"/>
                  </a:lnTo>
                  <a:lnTo>
                    <a:pt x="174" y="122"/>
                  </a:lnTo>
                  <a:lnTo>
                    <a:pt x="172" y="116"/>
                  </a:lnTo>
                  <a:lnTo>
                    <a:pt x="166" y="114"/>
                  </a:lnTo>
                  <a:lnTo>
                    <a:pt x="160" y="112"/>
                  </a:lnTo>
                  <a:close/>
                  <a:moveTo>
                    <a:pt x="48" y="16"/>
                  </a:moveTo>
                  <a:lnTo>
                    <a:pt x="112" y="16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2" y="54"/>
                  </a:lnTo>
                  <a:lnTo>
                    <a:pt x="102" y="50"/>
                  </a:lnTo>
                  <a:lnTo>
                    <a:pt x="92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0" y="48"/>
                  </a:lnTo>
                  <a:lnTo>
                    <a:pt x="60" y="50"/>
                  </a:lnTo>
                  <a:lnTo>
                    <a:pt x="50" y="54"/>
                  </a:lnTo>
                  <a:lnTo>
                    <a:pt x="40" y="60"/>
                  </a:lnTo>
                  <a:lnTo>
                    <a:pt x="48" y="16"/>
                  </a:lnTo>
                  <a:close/>
                  <a:moveTo>
                    <a:pt x="112" y="240"/>
                  </a:moveTo>
                  <a:lnTo>
                    <a:pt x="48" y="240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50" y="202"/>
                  </a:lnTo>
                  <a:lnTo>
                    <a:pt x="58" y="206"/>
                  </a:lnTo>
                  <a:lnTo>
                    <a:pt x="70" y="208"/>
                  </a:lnTo>
                  <a:lnTo>
                    <a:pt x="80" y="208"/>
                  </a:lnTo>
                  <a:lnTo>
                    <a:pt x="80" y="208"/>
                  </a:lnTo>
                  <a:lnTo>
                    <a:pt x="90" y="208"/>
                  </a:lnTo>
                  <a:lnTo>
                    <a:pt x="102" y="206"/>
                  </a:lnTo>
                  <a:lnTo>
                    <a:pt x="110" y="202"/>
                  </a:lnTo>
                  <a:lnTo>
                    <a:pt x="120" y="196"/>
                  </a:lnTo>
                  <a:lnTo>
                    <a:pt x="112" y="240"/>
                  </a:lnTo>
                  <a:close/>
                  <a:moveTo>
                    <a:pt x="80" y="192"/>
                  </a:moveTo>
                  <a:lnTo>
                    <a:pt x="80" y="192"/>
                  </a:lnTo>
                  <a:lnTo>
                    <a:pt x="68" y="190"/>
                  </a:lnTo>
                  <a:lnTo>
                    <a:pt x="56" y="186"/>
                  </a:lnTo>
                  <a:lnTo>
                    <a:pt x="44" y="182"/>
                  </a:lnTo>
                  <a:lnTo>
                    <a:pt x="34" y="174"/>
                  </a:lnTo>
                  <a:lnTo>
                    <a:pt x="26" y="164"/>
                  </a:lnTo>
                  <a:lnTo>
                    <a:pt x="22" y="152"/>
                  </a:lnTo>
                  <a:lnTo>
                    <a:pt x="18" y="140"/>
                  </a:lnTo>
                  <a:lnTo>
                    <a:pt x="16" y="128"/>
                  </a:lnTo>
                  <a:lnTo>
                    <a:pt x="16" y="128"/>
                  </a:lnTo>
                  <a:lnTo>
                    <a:pt x="18" y="116"/>
                  </a:lnTo>
                  <a:lnTo>
                    <a:pt x="22" y="104"/>
                  </a:lnTo>
                  <a:lnTo>
                    <a:pt x="26" y="92"/>
                  </a:lnTo>
                  <a:lnTo>
                    <a:pt x="34" y="82"/>
                  </a:lnTo>
                  <a:lnTo>
                    <a:pt x="44" y="74"/>
                  </a:lnTo>
                  <a:lnTo>
                    <a:pt x="56" y="70"/>
                  </a:lnTo>
                  <a:lnTo>
                    <a:pt x="68" y="66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92" y="66"/>
                  </a:lnTo>
                  <a:lnTo>
                    <a:pt x="104" y="70"/>
                  </a:lnTo>
                  <a:lnTo>
                    <a:pt x="116" y="74"/>
                  </a:lnTo>
                  <a:lnTo>
                    <a:pt x="126" y="82"/>
                  </a:lnTo>
                  <a:lnTo>
                    <a:pt x="134" y="92"/>
                  </a:lnTo>
                  <a:lnTo>
                    <a:pt x="138" y="104"/>
                  </a:lnTo>
                  <a:lnTo>
                    <a:pt x="142" y="116"/>
                  </a:lnTo>
                  <a:lnTo>
                    <a:pt x="144" y="128"/>
                  </a:lnTo>
                  <a:lnTo>
                    <a:pt x="144" y="128"/>
                  </a:lnTo>
                  <a:lnTo>
                    <a:pt x="142" y="140"/>
                  </a:lnTo>
                  <a:lnTo>
                    <a:pt x="138" y="152"/>
                  </a:lnTo>
                  <a:lnTo>
                    <a:pt x="134" y="164"/>
                  </a:lnTo>
                  <a:lnTo>
                    <a:pt x="126" y="174"/>
                  </a:lnTo>
                  <a:lnTo>
                    <a:pt x="116" y="182"/>
                  </a:lnTo>
                  <a:lnTo>
                    <a:pt x="104" y="186"/>
                  </a:lnTo>
                  <a:lnTo>
                    <a:pt x="92" y="190"/>
                  </a:lnTo>
                  <a:lnTo>
                    <a:pt x="80" y="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591300" y="1289050"/>
              <a:ext cx="76200" cy="76200"/>
            </a:xfrm>
            <a:custGeom>
              <a:pathLst>
                <a:path extrusionOk="0" h="48" w="48">
                  <a:moveTo>
                    <a:pt x="48" y="0"/>
                  </a:move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28" y="28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5407682" y="1942584"/>
            <a:ext cx="348824" cy="348824"/>
            <a:chOff x="3149600" y="1962150"/>
            <a:chExt cx="406400" cy="406400"/>
          </a:xfrm>
        </p:grpSpPr>
        <p:sp>
          <p:nvSpPr>
            <p:cNvPr id="665" name="Shape 665"/>
            <p:cNvSpPr/>
            <p:nvPr/>
          </p:nvSpPr>
          <p:spPr>
            <a:xfrm>
              <a:off x="3149600" y="1962150"/>
              <a:ext cx="127000" cy="406400"/>
            </a:xfrm>
            <a:custGeom>
              <a:pathLst>
                <a:path extrusionOk="0" h="256" w="80">
                  <a:moveTo>
                    <a:pt x="64" y="48"/>
                  </a:moveTo>
                  <a:lnTo>
                    <a:pt x="64" y="24"/>
                  </a:lnTo>
                  <a:lnTo>
                    <a:pt x="64" y="24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0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2"/>
                  </a:lnTo>
                  <a:lnTo>
                    <a:pt x="24" y="8"/>
                  </a:lnTo>
                  <a:lnTo>
                    <a:pt x="18" y="14"/>
                  </a:lnTo>
                  <a:lnTo>
                    <a:pt x="16" y="24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54"/>
                  </a:lnTo>
                  <a:lnTo>
                    <a:pt x="4" y="62"/>
                  </a:lnTo>
                  <a:lnTo>
                    <a:pt x="2" y="7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10" y="106"/>
                  </a:lnTo>
                  <a:lnTo>
                    <a:pt x="16" y="112"/>
                  </a:lnTo>
                  <a:lnTo>
                    <a:pt x="16" y="232"/>
                  </a:lnTo>
                  <a:lnTo>
                    <a:pt x="16" y="232"/>
                  </a:lnTo>
                  <a:lnTo>
                    <a:pt x="18" y="242"/>
                  </a:lnTo>
                  <a:lnTo>
                    <a:pt x="24" y="248"/>
                  </a:lnTo>
                  <a:lnTo>
                    <a:pt x="30" y="254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50" y="254"/>
                  </a:lnTo>
                  <a:lnTo>
                    <a:pt x="56" y="248"/>
                  </a:lnTo>
                  <a:lnTo>
                    <a:pt x="62" y="242"/>
                  </a:lnTo>
                  <a:lnTo>
                    <a:pt x="64" y="232"/>
                  </a:lnTo>
                  <a:lnTo>
                    <a:pt x="64" y="112"/>
                  </a:lnTo>
                  <a:lnTo>
                    <a:pt x="64" y="112"/>
                  </a:lnTo>
                  <a:lnTo>
                    <a:pt x="70" y="106"/>
                  </a:lnTo>
                  <a:lnTo>
                    <a:pt x="76" y="98"/>
                  </a:lnTo>
                  <a:lnTo>
                    <a:pt x="78" y="90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8" y="70"/>
                  </a:lnTo>
                  <a:lnTo>
                    <a:pt x="76" y="62"/>
                  </a:lnTo>
                  <a:lnTo>
                    <a:pt x="70" y="54"/>
                  </a:lnTo>
                  <a:lnTo>
                    <a:pt x="64" y="48"/>
                  </a:lnTo>
                  <a:close/>
                  <a:moveTo>
                    <a:pt x="32" y="24"/>
                  </a:moveTo>
                  <a:lnTo>
                    <a:pt x="32" y="24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24"/>
                  </a:lnTo>
                  <a:close/>
                  <a:moveTo>
                    <a:pt x="48" y="232"/>
                  </a:moveTo>
                  <a:lnTo>
                    <a:pt x="48" y="232"/>
                  </a:lnTo>
                  <a:lnTo>
                    <a:pt x="48" y="236"/>
                  </a:lnTo>
                  <a:lnTo>
                    <a:pt x="46" y="238"/>
                  </a:lnTo>
                  <a:lnTo>
                    <a:pt x="44" y="240"/>
                  </a:lnTo>
                  <a:lnTo>
                    <a:pt x="40" y="240"/>
                  </a:lnTo>
                  <a:lnTo>
                    <a:pt x="40" y="240"/>
                  </a:lnTo>
                  <a:lnTo>
                    <a:pt x="36" y="240"/>
                  </a:lnTo>
                  <a:lnTo>
                    <a:pt x="34" y="238"/>
                  </a:lnTo>
                  <a:lnTo>
                    <a:pt x="32" y="236"/>
                  </a:lnTo>
                  <a:lnTo>
                    <a:pt x="32" y="232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40" y="120"/>
                  </a:lnTo>
                  <a:lnTo>
                    <a:pt x="40" y="120"/>
                  </a:lnTo>
                  <a:lnTo>
                    <a:pt x="48" y="120"/>
                  </a:lnTo>
                  <a:lnTo>
                    <a:pt x="48" y="232"/>
                  </a:lnTo>
                  <a:close/>
                  <a:moveTo>
                    <a:pt x="62" y="86"/>
                  </a:moveTo>
                  <a:lnTo>
                    <a:pt x="62" y="86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0" y="104"/>
                  </a:lnTo>
                  <a:lnTo>
                    <a:pt x="40" y="104"/>
                  </a:lnTo>
                  <a:lnTo>
                    <a:pt x="32" y="102"/>
                  </a:lnTo>
                  <a:lnTo>
                    <a:pt x="32" y="102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32" y="58"/>
                  </a:lnTo>
                  <a:lnTo>
                    <a:pt x="32" y="58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2" y="72"/>
                  </a:lnTo>
                  <a:lnTo>
                    <a:pt x="62" y="72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62" y="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3429000" y="1962150"/>
              <a:ext cx="127000" cy="406400"/>
            </a:xfrm>
            <a:custGeom>
              <a:pathLst>
                <a:path extrusionOk="0" h="256" w="80">
                  <a:moveTo>
                    <a:pt x="64" y="48"/>
                  </a:moveTo>
                  <a:lnTo>
                    <a:pt x="64" y="24"/>
                  </a:lnTo>
                  <a:lnTo>
                    <a:pt x="64" y="24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0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2"/>
                  </a:lnTo>
                  <a:lnTo>
                    <a:pt x="24" y="8"/>
                  </a:lnTo>
                  <a:lnTo>
                    <a:pt x="18" y="14"/>
                  </a:lnTo>
                  <a:lnTo>
                    <a:pt x="16" y="24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54"/>
                  </a:lnTo>
                  <a:lnTo>
                    <a:pt x="4" y="62"/>
                  </a:lnTo>
                  <a:lnTo>
                    <a:pt x="2" y="7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10" y="106"/>
                  </a:lnTo>
                  <a:lnTo>
                    <a:pt x="16" y="112"/>
                  </a:lnTo>
                  <a:lnTo>
                    <a:pt x="16" y="232"/>
                  </a:lnTo>
                  <a:lnTo>
                    <a:pt x="16" y="232"/>
                  </a:lnTo>
                  <a:lnTo>
                    <a:pt x="18" y="242"/>
                  </a:lnTo>
                  <a:lnTo>
                    <a:pt x="24" y="248"/>
                  </a:lnTo>
                  <a:lnTo>
                    <a:pt x="30" y="254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50" y="254"/>
                  </a:lnTo>
                  <a:lnTo>
                    <a:pt x="56" y="248"/>
                  </a:lnTo>
                  <a:lnTo>
                    <a:pt x="62" y="242"/>
                  </a:lnTo>
                  <a:lnTo>
                    <a:pt x="64" y="232"/>
                  </a:lnTo>
                  <a:lnTo>
                    <a:pt x="64" y="112"/>
                  </a:lnTo>
                  <a:lnTo>
                    <a:pt x="64" y="112"/>
                  </a:lnTo>
                  <a:lnTo>
                    <a:pt x="70" y="106"/>
                  </a:lnTo>
                  <a:lnTo>
                    <a:pt x="76" y="98"/>
                  </a:lnTo>
                  <a:lnTo>
                    <a:pt x="78" y="90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8" y="70"/>
                  </a:lnTo>
                  <a:lnTo>
                    <a:pt x="76" y="62"/>
                  </a:lnTo>
                  <a:lnTo>
                    <a:pt x="70" y="54"/>
                  </a:lnTo>
                  <a:lnTo>
                    <a:pt x="64" y="48"/>
                  </a:lnTo>
                  <a:close/>
                  <a:moveTo>
                    <a:pt x="32" y="24"/>
                  </a:moveTo>
                  <a:lnTo>
                    <a:pt x="32" y="24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24"/>
                  </a:lnTo>
                  <a:close/>
                  <a:moveTo>
                    <a:pt x="48" y="232"/>
                  </a:moveTo>
                  <a:lnTo>
                    <a:pt x="48" y="232"/>
                  </a:lnTo>
                  <a:lnTo>
                    <a:pt x="48" y="236"/>
                  </a:lnTo>
                  <a:lnTo>
                    <a:pt x="46" y="238"/>
                  </a:lnTo>
                  <a:lnTo>
                    <a:pt x="44" y="240"/>
                  </a:lnTo>
                  <a:lnTo>
                    <a:pt x="40" y="240"/>
                  </a:lnTo>
                  <a:lnTo>
                    <a:pt x="40" y="240"/>
                  </a:lnTo>
                  <a:lnTo>
                    <a:pt x="36" y="240"/>
                  </a:lnTo>
                  <a:lnTo>
                    <a:pt x="34" y="238"/>
                  </a:lnTo>
                  <a:lnTo>
                    <a:pt x="32" y="236"/>
                  </a:lnTo>
                  <a:lnTo>
                    <a:pt x="32" y="232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40" y="120"/>
                  </a:lnTo>
                  <a:lnTo>
                    <a:pt x="40" y="120"/>
                  </a:lnTo>
                  <a:lnTo>
                    <a:pt x="48" y="120"/>
                  </a:lnTo>
                  <a:lnTo>
                    <a:pt x="48" y="232"/>
                  </a:lnTo>
                  <a:close/>
                  <a:moveTo>
                    <a:pt x="62" y="86"/>
                  </a:moveTo>
                  <a:lnTo>
                    <a:pt x="62" y="86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0" y="104"/>
                  </a:lnTo>
                  <a:lnTo>
                    <a:pt x="40" y="104"/>
                  </a:lnTo>
                  <a:lnTo>
                    <a:pt x="32" y="102"/>
                  </a:lnTo>
                  <a:lnTo>
                    <a:pt x="32" y="102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32" y="58"/>
                  </a:lnTo>
                  <a:lnTo>
                    <a:pt x="32" y="58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2" y="72"/>
                  </a:lnTo>
                  <a:lnTo>
                    <a:pt x="62" y="72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62" y="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3289300" y="1962150"/>
              <a:ext cx="127000" cy="406400"/>
            </a:xfrm>
            <a:custGeom>
              <a:pathLst>
                <a:path extrusionOk="0" h="256" w="80">
                  <a:moveTo>
                    <a:pt x="64" y="144"/>
                  </a:moveTo>
                  <a:lnTo>
                    <a:pt x="64" y="24"/>
                  </a:lnTo>
                  <a:lnTo>
                    <a:pt x="64" y="24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0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2"/>
                  </a:lnTo>
                  <a:lnTo>
                    <a:pt x="24" y="8"/>
                  </a:lnTo>
                  <a:lnTo>
                    <a:pt x="18" y="14"/>
                  </a:lnTo>
                  <a:lnTo>
                    <a:pt x="16" y="24"/>
                  </a:lnTo>
                  <a:lnTo>
                    <a:pt x="16" y="144"/>
                  </a:lnTo>
                  <a:lnTo>
                    <a:pt x="16" y="144"/>
                  </a:lnTo>
                  <a:lnTo>
                    <a:pt x="10" y="150"/>
                  </a:lnTo>
                  <a:lnTo>
                    <a:pt x="4" y="158"/>
                  </a:lnTo>
                  <a:lnTo>
                    <a:pt x="2" y="16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86"/>
                  </a:lnTo>
                  <a:lnTo>
                    <a:pt x="4" y="194"/>
                  </a:lnTo>
                  <a:lnTo>
                    <a:pt x="10" y="202"/>
                  </a:lnTo>
                  <a:lnTo>
                    <a:pt x="16" y="208"/>
                  </a:lnTo>
                  <a:lnTo>
                    <a:pt x="16" y="232"/>
                  </a:lnTo>
                  <a:lnTo>
                    <a:pt x="16" y="232"/>
                  </a:lnTo>
                  <a:lnTo>
                    <a:pt x="18" y="242"/>
                  </a:lnTo>
                  <a:lnTo>
                    <a:pt x="24" y="248"/>
                  </a:lnTo>
                  <a:lnTo>
                    <a:pt x="30" y="254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50" y="254"/>
                  </a:lnTo>
                  <a:lnTo>
                    <a:pt x="56" y="248"/>
                  </a:lnTo>
                  <a:lnTo>
                    <a:pt x="62" y="242"/>
                  </a:lnTo>
                  <a:lnTo>
                    <a:pt x="64" y="23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70" y="202"/>
                  </a:lnTo>
                  <a:lnTo>
                    <a:pt x="76" y="194"/>
                  </a:lnTo>
                  <a:lnTo>
                    <a:pt x="78" y="186"/>
                  </a:lnTo>
                  <a:lnTo>
                    <a:pt x="80" y="176"/>
                  </a:lnTo>
                  <a:lnTo>
                    <a:pt x="80" y="176"/>
                  </a:lnTo>
                  <a:lnTo>
                    <a:pt x="78" y="166"/>
                  </a:lnTo>
                  <a:lnTo>
                    <a:pt x="76" y="158"/>
                  </a:lnTo>
                  <a:lnTo>
                    <a:pt x="70" y="150"/>
                  </a:lnTo>
                  <a:lnTo>
                    <a:pt x="64" y="144"/>
                  </a:lnTo>
                  <a:close/>
                  <a:moveTo>
                    <a:pt x="32" y="24"/>
                  </a:moveTo>
                  <a:lnTo>
                    <a:pt x="32" y="24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136"/>
                  </a:lnTo>
                  <a:lnTo>
                    <a:pt x="48" y="136"/>
                  </a:lnTo>
                  <a:lnTo>
                    <a:pt x="40" y="136"/>
                  </a:lnTo>
                  <a:lnTo>
                    <a:pt x="40" y="136"/>
                  </a:lnTo>
                  <a:lnTo>
                    <a:pt x="32" y="136"/>
                  </a:lnTo>
                  <a:lnTo>
                    <a:pt x="32" y="24"/>
                  </a:lnTo>
                  <a:close/>
                  <a:moveTo>
                    <a:pt x="48" y="232"/>
                  </a:moveTo>
                  <a:lnTo>
                    <a:pt x="48" y="232"/>
                  </a:lnTo>
                  <a:lnTo>
                    <a:pt x="48" y="236"/>
                  </a:lnTo>
                  <a:lnTo>
                    <a:pt x="46" y="238"/>
                  </a:lnTo>
                  <a:lnTo>
                    <a:pt x="44" y="240"/>
                  </a:lnTo>
                  <a:lnTo>
                    <a:pt x="40" y="240"/>
                  </a:lnTo>
                  <a:lnTo>
                    <a:pt x="40" y="240"/>
                  </a:lnTo>
                  <a:lnTo>
                    <a:pt x="36" y="240"/>
                  </a:lnTo>
                  <a:lnTo>
                    <a:pt x="34" y="238"/>
                  </a:lnTo>
                  <a:lnTo>
                    <a:pt x="32" y="236"/>
                  </a:lnTo>
                  <a:lnTo>
                    <a:pt x="32" y="232"/>
                  </a:lnTo>
                  <a:lnTo>
                    <a:pt x="32" y="216"/>
                  </a:lnTo>
                  <a:lnTo>
                    <a:pt x="3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8" y="216"/>
                  </a:lnTo>
                  <a:lnTo>
                    <a:pt x="48" y="232"/>
                  </a:lnTo>
                  <a:close/>
                  <a:moveTo>
                    <a:pt x="62" y="182"/>
                  </a:moveTo>
                  <a:lnTo>
                    <a:pt x="62" y="182"/>
                  </a:lnTo>
                  <a:lnTo>
                    <a:pt x="62" y="184"/>
                  </a:lnTo>
                  <a:lnTo>
                    <a:pt x="62" y="184"/>
                  </a:lnTo>
                  <a:lnTo>
                    <a:pt x="60" y="190"/>
                  </a:lnTo>
                  <a:lnTo>
                    <a:pt x="60" y="190"/>
                  </a:lnTo>
                  <a:lnTo>
                    <a:pt x="60" y="190"/>
                  </a:lnTo>
                  <a:lnTo>
                    <a:pt x="60" y="19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48" y="198"/>
                  </a:lnTo>
                  <a:lnTo>
                    <a:pt x="48" y="198"/>
                  </a:lnTo>
                  <a:lnTo>
                    <a:pt x="40" y="200"/>
                  </a:lnTo>
                  <a:lnTo>
                    <a:pt x="40" y="200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0" y="190"/>
                  </a:lnTo>
                  <a:lnTo>
                    <a:pt x="20" y="190"/>
                  </a:lnTo>
                  <a:lnTo>
                    <a:pt x="20" y="190"/>
                  </a:lnTo>
                  <a:lnTo>
                    <a:pt x="20" y="190"/>
                  </a:lnTo>
                  <a:lnTo>
                    <a:pt x="18" y="184"/>
                  </a:lnTo>
                  <a:lnTo>
                    <a:pt x="18" y="184"/>
                  </a:lnTo>
                  <a:lnTo>
                    <a:pt x="18" y="182"/>
                  </a:lnTo>
                  <a:lnTo>
                    <a:pt x="18" y="182"/>
                  </a:lnTo>
                  <a:lnTo>
                    <a:pt x="16" y="176"/>
                  </a:lnTo>
                  <a:lnTo>
                    <a:pt x="16" y="176"/>
                  </a:lnTo>
                  <a:lnTo>
                    <a:pt x="18" y="170"/>
                  </a:lnTo>
                  <a:lnTo>
                    <a:pt x="18" y="170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0" y="162"/>
                  </a:lnTo>
                  <a:lnTo>
                    <a:pt x="20" y="162"/>
                  </a:lnTo>
                  <a:lnTo>
                    <a:pt x="20" y="162"/>
                  </a:lnTo>
                  <a:lnTo>
                    <a:pt x="20" y="162"/>
                  </a:lnTo>
                  <a:lnTo>
                    <a:pt x="26" y="156"/>
                  </a:lnTo>
                  <a:lnTo>
                    <a:pt x="26" y="156"/>
                  </a:lnTo>
                  <a:lnTo>
                    <a:pt x="26" y="156"/>
                  </a:lnTo>
                  <a:lnTo>
                    <a:pt x="26" y="15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48" y="154"/>
                  </a:lnTo>
                  <a:lnTo>
                    <a:pt x="48" y="154"/>
                  </a:lnTo>
                  <a:lnTo>
                    <a:pt x="54" y="156"/>
                  </a:lnTo>
                  <a:lnTo>
                    <a:pt x="54" y="156"/>
                  </a:lnTo>
                  <a:lnTo>
                    <a:pt x="54" y="156"/>
                  </a:lnTo>
                  <a:lnTo>
                    <a:pt x="54" y="156"/>
                  </a:lnTo>
                  <a:lnTo>
                    <a:pt x="60" y="162"/>
                  </a:lnTo>
                  <a:lnTo>
                    <a:pt x="60" y="162"/>
                  </a:lnTo>
                  <a:lnTo>
                    <a:pt x="60" y="162"/>
                  </a:lnTo>
                  <a:lnTo>
                    <a:pt x="60" y="162"/>
                  </a:lnTo>
                  <a:lnTo>
                    <a:pt x="62" y="168"/>
                  </a:lnTo>
                  <a:lnTo>
                    <a:pt x="62" y="168"/>
                  </a:lnTo>
                  <a:lnTo>
                    <a:pt x="62" y="170"/>
                  </a:lnTo>
                  <a:lnTo>
                    <a:pt x="62" y="170"/>
                  </a:lnTo>
                  <a:lnTo>
                    <a:pt x="64" y="176"/>
                  </a:lnTo>
                  <a:lnTo>
                    <a:pt x="64" y="176"/>
                  </a:lnTo>
                  <a:lnTo>
                    <a:pt x="62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4136470" y="3337881"/>
            <a:ext cx="239817" cy="348824"/>
            <a:chOff x="6464300" y="3587750"/>
            <a:chExt cx="279400" cy="406400"/>
          </a:xfrm>
        </p:grpSpPr>
        <p:sp>
          <p:nvSpPr>
            <p:cNvPr id="669" name="Shape 669"/>
            <p:cNvSpPr/>
            <p:nvPr/>
          </p:nvSpPr>
          <p:spPr>
            <a:xfrm>
              <a:off x="6464300" y="3587750"/>
              <a:ext cx="279400" cy="406400"/>
            </a:xfrm>
            <a:custGeom>
              <a:pathLst>
                <a:path extrusionOk="0" h="256" w="176">
                  <a:moveTo>
                    <a:pt x="152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2"/>
                  </a:lnTo>
                  <a:lnTo>
                    <a:pt x="8" y="248"/>
                  </a:lnTo>
                  <a:lnTo>
                    <a:pt x="14" y="254"/>
                  </a:lnTo>
                  <a:lnTo>
                    <a:pt x="24" y="256"/>
                  </a:lnTo>
                  <a:lnTo>
                    <a:pt x="152" y="256"/>
                  </a:lnTo>
                  <a:lnTo>
                    <a:pt x="152" y="256"/>
                  </a:lnTo>
                  <a:lnTo>
                    <a:pt x="162" y="254"/>
                  </a:lnTo>
                  <a:lnTo>
                    <a:pt x="168" y="248"/>
                  </a:lnTo>
                  <a:lnTo>
                    <a:pt x="174" y="242"/>
                  </a:lnTo>
                  <a:lnTo>
                    <a:pt x="176" y="232"/>
                  </a:lnTo>
                  <a:lnTo>
                    <a:pt x="176" y="24"/>
                  </a:lnTo>
                  <a:lnTo>
                    <a:pt x="176" y="24"/>
                  </a:lnTo>
                  <a:lnTo>
                    <a:pt x="174" y="14"/>
                  </a:lnTo>
                  <a:lnTo>
                    <a:pt x="168" y="8"/>
                  </a:lnTo>
                  <a:lnTo>
                    <a:pt x="162" y="2"/>
                  </a:lnTo>
                  <a:lnTo>
                    <a:pt x="152" y="0"/>
                  </a:lnTo>
                  <a:close/>
                  <a:moveTo>
                    <a:pt x="160" y="232"/>
                  </a:moveTo>
                  <a:lnTo>
                    <a:pt x="160" y="232"/>
                  </a:lnTo>
                  <a:lnTo>
                    <a:pt x="160" y="236"/>
                  </a:lnTo>
                  <a:lnTo>
                    <a:pt x="158" y="238"/>
                  </a:lnTo>
                  <a:lnTo>
                    <a:pt x="156" y="240"/>
                  </a:lnTo>
                  <a:lnTo>
                    <a:pt x="152" y="240"/>
                  </a:lnTo>
                  <a:lnTo>
                    <a:pt x="24" y="240"/>
                  </a:lnTo>
                  <a:lnTo>
                    <a:pt x="24" y="240"/>
                  </a:lnTo>
                  <a:lnTo>
                    <a:pt x="20" y="240"/>
                  </a:lnTo>
                  <a:lnTo>
                    <a:pt x="18" y="238"/>
                  </a:lnTo>
                  <a:lnTo>
                    <a:pt x="16" y="236"/>
                  </a:lnTo>
                  <a:lnTo>
                    <a:pt x="16" y="232"/>
                  </a:lnTo>
                  <a:lnTo>
                    <a:pt x="16" y="216"/>
                  </a:lnTo>
                  <a:lnTo>
                    <a:pt x="160" y="216"/>
                  </a:lnTo>
                  <a:lnTo>
                    <a:pt x="160" y="232"/>
                  </a:lnTo>
                  <a:close/>
                  <a:moveTo>
                    <a:pt x="160" y="208"/>
                  </a:moveTo>
                  <a:lnTo>
                    <a:pt x="16" y="208"/>
                  </a:lnTo>
                  <a:lnTo>
                    <a:pt x="16" y="48"/>
                  </a:lnTo>
                  <a:lnTo>
                    <a:pt x="160" y="48"/>
                  </a:lnTo>
                  <a:lnTo>
                    <a:pt x="160" y="208"/>
                  </a:lnTo>
                  <a:close/>
                  <a:moveTo>
                    <a:pt x="160" y="40"/>
                  </a:moveTo>
                  <a:lnTo>
                    <a:pt x="16" y="40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6" y="16"/>
                  </a:lnTo>
                  <a:lnTo>
                    <a:pt x="158" y="18"/>
                  </a:lnTo>
                  <a:lnTo>
                    <a:pt x="160" y="20"/>
                  </a:lnTo>
                  <a:lnTo>
                    <a:pt x="160" y="24"/>
                  </a:lnTo>
                  <a:lnTo>
                    <a:pt x="160" y="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6578600" y="3625850"/>
              <a:ext cx="50800" cy="12700"/>
            </a:xfrm>
            <a:custGeom>
              <a:pathLst>
                <a:path extrusionOk="0" h="8" w="32">
                  <a:moveTo>
                    <a:pt x="32" y="4"/>
                  </a:moveTo>
                  <a:lnTo>
                    <a:pt x="32" y="4"/>
                  </a:lnTo>
                  <a:lnTo>
                    <a:pt x="30" y="6"/>
                  </a:lnTo>
                  <a:lnTo>
                    <a:pt x="2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6578600" y="3625850"/>
              <a:ext cx="50800" cy="12700"/>
            </a:xfrm>
            <a:custGeom>
              <a:pathLst>
                <a:path extrusionOk="0" h="8" w="32">
                  <a:moveTo>
                    <a:pt x="32" y="4"/>
                  </a:moveTo>
                  <a:lnTo>
                    <a:pt x="32" y="4"/>
                  </a:lnTo>
                  <a:lnTo>
                    <a:pt x="30" y="6"/>
                  </a:lnTo>
                  <a:lnTo>
                    <a:pt x="2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6591300" y="3943350"/>
              <a:ext cx="25400" cy="12700"/>
            </a:xfrm>
            <a:custGeom>
              <a:pathLst>
                <a:path extrusionOk="0" h="8" w="16">
                  <a:moveTo>
                    <a:pt x="16" y="4"/>
                  </a:move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6591300" y="3943350"/>
              <a:ext cx="25400" cy="12700"/>
            </a:xfrm>
            <a:custGeom>
              <a:pathLst>
                <a:path extrusionOk="0" h="8" w="16">
                  <a:moveTo>
                    <a:pt x="16" y="4"/>
                  </a:move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1989022" y="3359683"/>
            <a:ext cx="348824" cy="305221"/>
            <a:chOff x="3962400" y="3613150"/>
            <a:chExt cx="406400" cy="355600"/>
          </a:xfrm>
        </p:grpSpPr>
        <p:sp>
          <p:nvSpPr>
            <p:cNvPr id="675" name="Shape 675"/>
            <p:cNvSpPr/>
            <p:nvPr/>
          </p:nvSpPr>
          <p:spPr>
            <a:xfrm>
              <a:off x="4025900" y="3676650"/>
              <a:ext cx="146050" cy="95250"/>
            </a:xfrm>
            <a:custGeom>
              <a:pathLst>
                <a:path extrusionOk="0" h="60" w="92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4"/>
                  </a:lnTo>
                  <a:lnTo>
                    <a:pt x="40" y="10"/>
                  </a:lnTo>
                  <a:lnTo>
                    <a:pt x="26" y="16"/>
                  </a:lnTo>
                  <a:lnTo>
                    <a:pt x="16" y="24"/>
                  </a:lnTo>
                  <a:lnTo>
                    <a:pt x="8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6" y="5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46"/>
                  </a:lnTo>
                  <a:lnTo>
                    <a:pt x="14" y="38"/>
                  </a:lnTo>
                  <a:lnTo>
                    <a:pt x="22" y="30"/>
                  </a:lnTo>
                  <a:lnTo>
                    <a:pt x="32" y="22"/>
                  </a:lnTo>
                  <a:lnTo>
                    <a:pt x="44" y="16"/>
                  </a:lnTo>
                  <a:lnTo>
                    <a:pt x="58" y="12"/>
                  </a:lnTo>
                  <a:lnTo>
                    <a:pt x="72" y="10"/>
                  </a:lnTo>
                  <a:lnTo>
                    <a:pt x="88" y="8"/>
                  </a:lnTo>
                  <a:lnTo>
                    <a:pt x="88" y="8"/>
                  </a:lnTo>
                  <a:lnTo>
                    <a:pt x="90" y="6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0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025900" y="3676650"/>
              <a:ext cx="146050" cy="95250"/>
            </a:xfrm>
            <a:custGeom>
              <a:pathLst>
                <a:path extrusionOk="0" h="60" w="92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4"/>
                  </a:lnTo>
                  <a:lnTo>
                    <a:pt x="40" y="10"/>
                  </a:lnTo>
                  <a:lnTo>
                    <a:pt x="26" y="16"/>
                  </a:lnTo>
                  <a:lnTo>
                    <a:pt x="16" y="24"/>
                  </a:lnTo>
                  <a:lnTo>
                    <a:pt x="8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6" y="5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46"/>
                  </a:lnTo>
                  <a:lnTo>
                    <a:pt x="14" y="38"/>
                  </a:lnTo>
                  <a:lnTo>
                    <a:pt x="22" y="30"/>
                  </a:lnTo>
                  <a:lnTo>
                    <a:pt x="32" y="22"/>
                  </a:lnTo>
                  <a:lnTo>
                    <a:pt x="44" y="16"/>
                  </a:lnTo>
                  <a:lnTo>
                    <a:pt x="58" y="12"/>
                  </a:lnTo>
                  <a:lnTo>
                    <a:pt x="72" y="10"/>
                  </a:lnTo>
                  <a:lnTo>
                    <a:pt x="88" y="8"/>
                  </a:lnTo>
                  <a:lnTo>
                    <a:pt x="88" y="8"/>
                  </a:lnTo>
                  <a:lnTo>
                    <a:pt x="90" y="6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0" y="2"/>
                  </a:lnTo>
                  <a:lnTo>
                    <a:pt x="8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3962400" y="3613150"/>
              <a:ext cx="406400" cy="355600"/>
            </a:xfrm>
            <a:custGeom>
              <a:pathLst>
                <a:path extrusionOk="0" h="224" w="256">
                  <a:moveTo>
                    <a:pt x="128" y="0"/>
                  </a:moveTo>
                  <a:lnTo>
                    <a:pt x="128" y="0"/>
                  </a:lnTo>
                  <a:lnTo>
                    <a:pt x="102" y="2"/>
                  </a:lnTo>
                  <a:lnTo>
                    <a:pt x="78" y="8"/>
                  </a:lnTo>
                  <a:lnTo>
                    <a:pt x="56" y="16"/>
                  </a:lnTo>
                  <a:lnTo>
                    <a:pt x="38" y="28"/>
                  </a:lnTo>
                  <a:lnTo>
                    <a:pt x="22" y="42"/>
                  </a:lnTo>
                  <a:lnTo>
                    <a:pt x="10" y="58"/>
                  </a:lnTo>
                  <a:lnTo>
                    <a:pt x="6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8"/>
                  </a:lnTo>
                  <a:lnTo>
                    <a:pt x="4" y="120"/>
                  </a:lnTo>
                  <a:lnTo>
                    <a:pt x="8" y="132"/>
                  </a:lnTo>
                  <a:lnTo>
                    <a:pt x="16" y="142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4" y="16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4" y="186"/>
                  </a:lnTo>
                  <a:lnTo>
                    <a:pt x="50" y="198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2" y="222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22"/>
                  </a:lnTo>
                  <a:lnTo>
                    <a:pt x="68" y="218"/>
                  </a:lnTo>
                  <a:lnTo>
                    <a:pt x="84" y="208"/>
                  </a:lnTo>
                  <a:lnTo>
                    <a:pt x="96" y="19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54" y="190"/>
                  </a:lnTo>
                  <a:lnTo>
                    <a:pt x="178" y="184"/>
                  </a:lnTo>
                  <a:lnTo>
                    <a:pt x="200" y="176"/>
                  </a:lnTo>
                  <a:lnTo>
                    <a:pt x="218" y="164"/>
                  </a:lnTo>
                  <a:lnTo>
                    <a:pt x="234" y="150"/>
                  </a:lnTo>
                  <a:lnTo>
                    <a:pt x="246" y="134"/>
                  </a:lnTo>
                  <a:lnTo>
                    <a:pt x="250" y="124"/>
                  </a:lnTo>
                  <a:lnTo>
                    <a:pt x="254" y="116"/>
                  </a:lnTo>
                  <a:lnTo>
                    <a:pt x="256" y="10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6" y="86"/>
                  </a:lnTo>
                  <a:lnTo>
                    <a:pt x="254" y="76"/>
                  </a:lnTo>
                  <a:lnTo>
                    <a:pt x="250" y="68"/>
                  </a:lnTo>
                  <a:lnTo>
                    <a:pt x="246" y="58"/>
                  </a:lnTo>
                  <a:lnTo>
                    <a:pt x="234" y="42"/>
                  </a:lnTo>
                  <a:lnTo>
                    <a:pt x="218" y="28"/>
                  </a:lnTo>
                  <a:lnTo>
                    <a:pt x="200" y="16"/>
                  </a:lnTo>
                  <a:lnTo>
                    <a:pt x="178" y="8"/>
                  </a:lnTo>
                  <a:lnTo>
                    <a:pt x="154" y="2"/>
                  </a:lnTo>
                  <a:lnTo>
                    <a:pt x="128" y="0"/>
                  </a:lnTo>
                  <a:close/>
                  <a:moveTo>
                    <a:pt x="128" y="176"/>
                  </a:moveTo>
                  <a:lnTo>
                    <a:pt x="128" y="176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96" y="176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82" y="19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2"/>
                  </a:lnTo>
                  <a:lnTo>
                    <a:pt x="70" y="168"/>
                  </a:lnTo>
                  <a:lnTo>
                    <a:pt x="66" y="164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2" y="156"/>
                  </a:lnTo>
                  <a:lnTo>
                    <a:pt x="44" y="148"/>
                  </a:lnTo>
                  <a:lnTo>
                    <a:pt x="36" y="140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0" y="114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4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6" y="30"/>
                  </a:lnTo>
                  <a:lnTo>
                    <a:pt x="84" y="22"/>
                  </a:lnTo>
                  <a:lnTo>
                    <a:pt x="106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50" y="18"/>
                  </a:lnTo>
                  <a:lnTo>
                    <a:pt x="172" y="22"/>
                  </a:lnTo>
                  <a:lnTo>
                    <a:pt x="190" y="30"/>
                  </a:lnTo>
                  <a:lnTo>
                    <a:pt x="208" y="40"/>
                  </a:lnTo>
                  <a:lnTo>
                    <a:pt x="220" y="52"/>
                  </a:lnTo>
                  <a:lnTo>
                    <a:pt x="232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2" y="128"/>
                  </a:lnTo>
                  <a:lnTo>
                    <a:pt x="220" y="140"/>
                  </a:lnTo>
                  <a:lnTo>
                    <a:pt x="208" y="152"/>
                  </a:lnTo>
                  <a:lnTo>
                    <a:pt x="190" y="162"/>
                  </a:lnTo>
                  <a:lnTo>
                    <a:pt x="172" y="170"/>
                  </a:lnTo>
                  <a:lnTo>
                    <a:pt x="150" y="174"/>
                  </a:lnTo>
                  <a:lnTo>
                    <a:pt x="128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1291373" y="3403286"/>
            <a:ext cx="348824" cy="218015"/>
            <a:chOff x="3149600" y="3663950"/>
            <a:chExt cx="406400" cy="254000"/>
          </a:xfrm>
        </p:grpSpPr>
        <p:sp>
          <p:nvSpPr>
            <p:cNvPr id="679" name="Shape 679"/>
            <p:cNvSpPr/>
            <p:nvPr/>
          </p:nvSpPr>
          <p:spPr>
            <a:xfrm>
              <a:off x="3149600" y="3663950"/>
              <a:ext cx="406400" cy="254000"/>
            </a:xfrm>
            <a:custGeom>
              <a:pathLst>
                <a:path extrusionOk="0" h="160" w="256">
                  <a:moveTo>
                    <a:pt x="256" y="78"/>
                  </a:moveTo>
                  <a:lnTo>
                    <a:pt x="256" y="78"/>
                  </a:lnTo>
                  <a:lnTo>
                    <a:pt x="256" y="78"/>
                  </a:lnTo>
                  <a:lnTo>
                    <a:pt x="256" y="78"/>
                  </a:lnTo>
                  <a:lnTo>
                    <a:pt x="254" y="76"/>
                  </a:lnTo>
                  <a:lnTo>
                    <a:pt x="254" y="76"/>
                  </a:lnTo>
                  <a:lnTo>
                    <a:pt x="254" y="76"/>
                  </a:lnTo>
                  <a:lnTo>
                    <a:pt x="254" y="76"/>
                  </a:lnTo>
                  <a:lnTo>
                    <a:pt x="244" y="60"/>
                  </a:lnTo>
                  <a:lnTo>
                    <a:pt x="232" y="46"/>
                  </a:lnTo>
                  <a:lnTo>
                    <a:pt x="218" y="32"/>
                  </a:lnTo>
                  <a:lnTo>
                    <a:pt x="202" y="22"/>
                  </a:lnTo>
                  <a:lnTo>
                    <a:pt x="186" y="12"/>
                  </a:lnTo>
                  <a:lnTo>
                    <a:pt x="166" y="6"/>
                  </a:lnTo>
                  <a:lnTo>
                    <a:pt x="148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8" y="2"/>
                  </a:lnTo>
                  <a:lnTo>
                    <a:pt x="88" y="6"/>
                  </a:lnTo>
                  <a:lnTo>
                    <a:pt x="70" y="12"/>
                  </a:lnTo>
                  <a:lnTo>
                    <a:pt x="54" y="22"/>
                  </a:lnTo>
                  <a:lnTo>
                    <a:pt x="38" y="32"/>
                  </a:lnTo>
                  <a:lnTo>
                    <a:pt x="22" y="46"/>
                  </a:lnTo>
                  <a:lnTo>
                    <a:pt x="10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0" y="100"/>
                  </a:lnTo>
                  <a:lnTo>
                    <a:pt x="22" y="114"/>
                  </a:lnTo>
                  <a:lnTo>
                    <a:pt x="38" y="128"/>
                  </a:lnTo>
                  <a:lnTo>
                    <a:pt x="54" y="138"/>
                  </a:lnTo>
                  <a:lnTo>
                    <a:pt x="70" y="148"/>
                  </a:lnTo>
                  <a:lnTo>
                    <a:pt x="88" y="154"/>
                  </a:lnTo>
                  <a:lnTo>
                    <a:pt x="108" y="158"/>
                  </a:lnTo>
                  <a:lnTo>
                    <a:pt x="128" y="160"/>
                  </a:lnTo>
                  <a:lnTo>
                    <a:pt x="128" y="160"/>
                  </a:lnTo>
                  <a:lnTo>
                    <a:pt x="148" y="158"/>
                  </a:lnTo>
                  <a:lnTo>
                    <a:pt x="166" y="154"/>
                  </a:lnTo>
                  <a:lnTo>
                    <a:pt x="186" y="148"/>
                  </a:lnTo>
                  <a:lnTo>
                    <a:pt x="202" y="138"/>
                  </a:lnTo>
                  <a:lnTo>
                    <a:pt x="218" y="128"/>
                  </a:lnTo>
                  <a:lnTo>
                    <a:pt x="232" y="114"/>
                  </a:lnTo>
                  <a:lnTo>
                    <a:pt x="244" y="100"/>
                  </a:lnTo>
                  <a:lnTo>
                    <a:pt x="254" y="84"/>
                  </a:lnTo>
                  <a:lnTo>
                    <a:pt x="254" y="84"/>
                  </a:lnTo>
                  <a:lnTo>
                    <a:pt x="254" y="84"/>
                  </a:lnTo>
                  <a:lnTo>
                    <a:pt x="254" y="84"/>
                  </a:lnTo>
                  <a:lnTo>
                    <a:pt x="256" y="82"/>
                  </a:lnTo>
                  <a:lnTo>
                    <a:pt x="256" y="82"/>
                  </a:lnTo>
                  <a:lnTo>
                    <a:pt x="256" y="82"/>
                  </a:lnTo>
                  <a:lnTo>
                    <a:pt x="256" y="82"/>
                  </a:lnTo>
                  <a:lnTo>
                    <a:pt x="256" y="80"/>
                  </a:lnTo>
                  <a:lnTo>
                    <a:pt x="256" y="80"/>
                  </a:lnTo>
                  <a:lnTo>
                    <a:pt x="256" y="78"/>
                  </a:lnTo>
                  <a:close/>
                  <a:moveTo>
                    <a:pt x="128" y="144"/>
                  </a:moveTo>
                  <a:lnTo>
                    <a:pt x="128" y="144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4"/>
                  </a:lnTo>
                  <a:lnTo>
                    <a:pt x="64" y="126"/>
                  </a:lnTo>
                  <a:lnTo>
                    <a:pt x="50" y="118"/>
                  </a:lnTo>
                  <a:lnTo>
                    <a:pt x="38" y="106"/>
                  </a:lnTo>
                  <a:lnTo>
                    <a:pt x="26" y="94"/>
                  </a:lnTo>
                  <a:lnTo>
                    <a:pt x="18" y="80"/>
                  </a:lnTo>
                  <a:lnTo>
                    <a:pt x="18" y="80"/>
                  </a:lnTo>
                  <a:lnTo>
                    <a:pt x="26" y="66"/>
                  </a:lnTo>
                  <a:lnTo>
                    <a:pt x="38" y="54"/>
                  </a:lnTo>
                  <a:lnTo>
                    <a:pt x="50" y="42"/>
                  </a:lnTo>
                  <a:lnTo>
                    <a:pt x="64" y="34"/>
                  </a:lnTo>
                  <a:lnTo>
                    <a:pt x="78" y="26"/>
                  </a:lnTo>
                  <a:lnTo>
                    <a:pt x="94" y="20"/>
                  </a:lnTo>
                  <a:lnTo>
                    <a:pt x="112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44" y="18"/>
                  </a:lnTo>
                  <a:lnTo>
                    <a:pt x="160" y="20"/>
                  </a:lnTo>
                  <a:lnTo>
                    <a:pt x="176" y="26"/>
                  </a:lnTo>
                  <a:lnTo>
                    <a:pt x="192" y="34"/>
                  </a:lnTo>
                  <a:lnTo>
                    <a:pt x="206" y="42"/>
                  </a:lnTo>
                  <a:lnTo>
                    <a:pt x="218" y="54"/>
                  </a:lnTo>
                  <a:lnTo>
                    <a:pt x="230" y="66"/>
                  </a:lnTo>
                  <a:lnTo>
                    <a:pt x="238" y="80"/>
                  </a:lnTo>
                  <a:lnTo>
                    <a:pt x="238" y="80"/>
                  </a:lnTo>
                  <a:lnTo>
                    <a:pt x="230" y="94"/>
                  </a:lnTo>
                  <a:lnTo>
                    <a:pt x="218" y="106"/>
                  </a:lnTo>
                  <a:lnTo>
                    <a:pt x="206" y="118"/>
                  </a:lnTo>
                  <a:lnTo>
                    <a:pt x="192" y="126"/>
                  </a:lnTo>
                  <a:lnTo>
                    <a:pt x="176" y="134"/>
                  </a:lnTo>
                  <a:lnTo>
                    <a:pt x="160" y="140"/>
                  </a:lnTo>
                  <a:lnTo>
                    <a:pt x="144" y="142"/>
                  </a:lnTo>
                  <a:lnTo>
                    <a:pt x="128" y="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3302000" y="3740150"/>
              <a:ext cx="57150" cy="57150"/>
            </a:xfrm>
            <a:custGeom>
              <a:pathLst>
                <a:path extrusionOk="0" h="36" w="36">
                  <a:moveTo>
                    <a:pt x="32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4" y="14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3263900" y="3702050"/>
              <a:ext cx="177800" cy="177800"/>
            </a:xfrm>
            <a:custGeom>
              <a:pathLst>
                <a:path extrusionOk="0" h="112" w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6" y="110"/>
                  </a:lnTo>
                  <a:lnTo>
                    <a:pt x="78" y="108"/>
                  </a:lnTo>
                  <a:lnTo>
                    <a:pt x="86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6" y="10"/>
                  </a:lnTo>
                  <a:lnTo>
                    <a:pt x="78" y="4"/>
                  </a:lnTo>
                  <a:lnTo>
                    <a:pt x="66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2"/>
                  </a:lnTo>
                  <a:lnTo>
                    <a:pt x="12" y="74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2" y="38"/>
                  </a:lnTo>
                  <a:lnTo>
                    <a:pt x="16" y="30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2"/>
                  </a:lnTo>
                  <a:lnTo>
                    <a:pt x="4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66" y="8"/>
                  </a:lnTo>
                  <a:lnTo>
                    <a:pt x="74" y="12"/>
                  </a:lnTo>
                  <a:lnTo>
                    <a:pt x="82" y="16"/>
                  </a:lnTo>
                  <a:lnTo>
                    <a:pt x="90" y="22"/>
                  </a:lnTo>
                  <a:lnTo>
                    <a:pt x="96" y="30"/>
                  </a:lnTo>
                  <a:lnTo>
                    <a:pt x="100" y="38"/>
                  </a:lnTo>
                  <a:lnTo>
                    <a:pt x="102" y="46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102" y="66"/>
                  </a:lnTo>
                  <a:lnTo>
                    <a:pt x="100" y="74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4" y="100"/>
                  </a:lnTo>
                  <a:lnTo>
                    <a:pt x="66" y="102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37328" y="3337881"/>
            <a:ext cx="261618" cy="348824"/>
            <a:chOff x="2387600" y="3587750"/>
            <a:chExt cx="304800" cy="406400"/>
          </a:xfrm>
        </p:grpSpPr>
        <p:sp>
          <p:nvSpPr>
            <p:cNvPr id="683" name="Shape 683"/>
            <p:cNvSpPr/>
            <p:nvPr/>
          </p:nvSpPr>
          <p:spPr>
            <a:xfrm>
              <a:off x="2463800" y="3660775"/>
              <a:ext cx="152400" cy="152400"/>
            </a:xfrm>
            <a:custGeom>
              <a:pathLst>
                <a:path extrusionOk="0" h="96" w="96">
                  <a:moveTo>
                    <a:pt x="48" y="96"/>
                  </a:moveTo>
                  <a:lnTo>
                    <a:pt x="48" y="96"/>
                  </a:lnTo>
                  <a:lnTo>
                    <a:pt x="58" y="94"/>
                  </a:lnTo>
                  <a:lnTo>
                    <a:pt x="66" y="92"/>
                  </a:lnTo>
                  <a:lnTo>
                    <a:pt x="74" y="88"/>
                  </a:lnTo>
                  <a:lnTo>
                    <a:pt x="82" y="82"/>
                  </a:lnTo>
                  <a:lnTo>
                    <a:pt x="88" y="74"/>
                  </a:lnTo>
                  <a:lnTo>
                    <a:pt x="92" y="66"/>
                  </a:lnTo>
                  <a:lnTo>
                    <a:pt x="96" y="5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38"/>
                  </a:lnTo>
                  <a:lnTo>
                    <a:pt x="92" y="30"/>
                  </a:lnTo>
                  <a:lnTo>
                    <a:pt x="88" y="22"/>
                  </a:lnTo>
                  <a:lnTo>
                    <a:pt x="82" y="14"/>
                  </a:lnTo>
                  <a:lnTo>
                    <a:pt x="74" y="8"/>
                  </a:lnTo>
                  <a:lnTo>
                    <a:pt x="66" y="4"/>
                  </a:lnTo>
                  <a:lnTo>
                    <a:pt x="5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4" y="66"/>
                  </a:lnTo>
                  <a:lnTo>
                    <a:pt x="8" y="74"/>
                  </a:lnTo>
                  <a:lnTo>
                    <a:pt x="14" y="82"/>
                  </a:lnTo>
                  <a:lnTo>
                    <a:pt x="22" y="88"/>
                  </a:lnTo>
                  <a:lnTo>
                    <a:pt x="30" y="92"/>
                  </a:lnTo>
                  <a:lnTo>
                    <a:pt x="38" y="94"/>
                  </a:lnTo>
                  <a:lnTo>
                    <a:pt x="48" y="96"/>
                  </a:lnTo>
                  <a:close/>
                  <a:moveTo>
                    <a:pt x="48" y="8"/>
                  </a:moveTo>
                  <a:lnTo>
                    <a:pt x="48" y="8"/>
                  </a:lnTo>
                  <a:lnTo>
                    <a:pt x="56" y="8"/>
                  </a:lnTo>
                  <a:lnTo>
                    <a:pt x="64" y="12"/>
                  </a:lnTo>
                  <a:lnTo>
                    <a:pt x="70" y="14"/>
                  </a:lnTo>
                  <a:lnTo>
                    <a:pt x="76" y="20"/>
                  </a:lnTo>
                  <a:lnTo>
                    <a:pt x="82" y="26"/>
                  </a:lnTo>
                  <a:lnTo>
                    <a:pt x="84" y="32"/>
                  </a:lnTo>
                  <a:lnTo>
                    <a:pt x="88" y="40"/>
                  </a:lnTo>
                  <a:lnTo>
                    <a:pt x="88" y="48"/>
                  </a:lnTo>
                  <a:lnTo>
                    <a:pt x="88" y="48"/>
                  </a:lnTo>
                  <a:lnTo>
                    <a:pt x="88" y="56"/>
                  </a:lnTo>
                  <a:lnTo>
                    <a:pt x="84" y="64"/>
                  </a:lnTo>
                  <a:lnTo>
                    <a:pt x="82" y="70"/>
                  </a:lnTo>
                  <a:lnTo>
                    <a:pt x="76" y="76"/>
                  </a:lnTo>
                  <a:lnTo>
                    <a:pt x="70" y="82"/>
                  </a:lnTo>
                  <a:lnTo>
                    <a:pt x="64" y="84"/>
                  </a:lnTo>
                  <a:lnTo>
                    <a:pt x="56" y="88"/>
                  </a:lnTo>
                  <a:lnTo>
                    <a:pt x="48" y="88"/>
                  </a:lnTo>
                  <a:lnTo>
                    <a:pt x="48" y="88"/>
                  </a:lnTo>
                  <a:lnTo>
                    <a:pt x="40" y="88"/>
                  </a:lnTo>
                  <a:lnTo>
                    <a:pt x="32" y="84"/>
                  </a:lnTo>
                  <a:lnTo>
                    <a:pt x="26" y="82"/>
                  </a:lnTo>
                  <a:lnTo>
                    <a:pt x="20" y="76"/>
                  </a:lnTo>
                  <a:lnTo>
                    <a:pt x="14" y="70"/>
                  </a:lnTo>
                  <a:lnTo>
                    <a:pt x="12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2387600" y="3587750"/>
              <a:ext cx="304800" cy="406400"/>
            </a:xfrm>
            <a:custGeom>
              <a:pathLst>
                <a:path extrusionOk="0" h="256" w="192">
                  <a:moveTo>
                    <a:pt x="96" y="0"/>
                  </a:moveTo>
                  <a:lnTo>
                    <a:pt x="96" y="0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6"/>
                  </a:lnTo>
                  <a:lnTo>
                    <a:pt x="28" y="28"/>
                  </a:lnTo>
                  <a:lnTo>
                    <a:pt x="16" y="42"/>
                  </a:lnTo>
                  <a:lnTo>
                    <a:pt x="8" y="58"/>
                  </a:lnTo>
                  <a:lnTo>
                    <a:pt x="2" y="7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18"/>
                  </a:lnTo>
                  <a:lnTo>
                    <a:pt x="8" y="138"/>
                  </a:lnTo>
                  <a:lnTo>
                    <a:pt x="18" y="158"/>
                  </a:lnTo>
                  <a:lnTo>
                    <a:pt x="28" y="178"/>
                  </a:lnTo>
                  <a:lnTo>
                    <a:pt x="42" y="198"/>
                  </a:lnTo>
                  <a:lnTo>
                    <a:pt x="56" y="216"/>
                  </a:lnTo>
                  <a:lnTo>
                    <a:pt x="82" y="250"/>
                  </a:lnTo>
                  <a:lnTo>
                    <a:pt x="82" y="250"/>
                  </a:lnTo>
                  <a:lnTo>
                    <a:pt x="86" y="252"/>
                  </a:lnTo>
                  <a:lnTo>
                    <a:pt x="90" y="256"/>
                  </a:lnTo>
                  <a:lnTo>
                    <a:pt x="96" y="256"/>
                  </a:lnTo>
                  <a:lnTo>
                    <a:pt x="96" y="256"/>
                  </a:lnTo>
                  <a:lnTo>
                    <a:pt x="96" y="256"/>
                  </a:lnTo>
                  <a:lnTo>
                    <a:pt x="102" y="256"/>
                  </a:lnTo>
                  <a:lnTo>
                    <a:pt x="106" y="252"/>
                  </a:lnTo>
                  <a:lnTo>
                    <a:pt x="108" y="250"/>
                  </a:lnTo>
                  <a:lnTo>
                    <a:pt x="108" y="250"/>
                  </a:lnTo>
                  <a:lnTo>
                    <a:pt x="136" y="216"/>
                  </a:lnTo>
                  <a:lnTo>
                    <a:pt x="150" y="198"/>
                  </a:lnTo>
                  <a:lnTo>
                    <a:pt x="164" y="178"/>
                  </a:lnTo>
                  <a:lnTo>
                    <a:pt x="174" y="158"/>
                  </a:lnTo>
                  <a:lnTo>
                    <a:pt x="184" y="138"/>
                  </a:lnTo>
                  <a:lnTo>
                    <a:pt x="190" y="118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190" y="76"/>
                  </a:lnTo>
                  <a:lnTo>
                    <a:pt x="184" y="58"/>
                  </a:lnTo>
                  <a:lnTo>
                    <a:pt x="176" y="42"/>
                  </a:lnTo>
                  <a:lnTo>
                    <a:pt x="164" y="28"/>
                  </a:lnTo>
                  <a:lnTo>
                    <a:pt x="150" y="16"/>
                  </a:lnTo>
                  <a:lnTo>
                    <a:pt x="134" y="8"/>
                  </a:lnTo>
                  <a:lnTo>
                    <a:pt x="116" y="2"/>
                  </a:lnTo>
                  <a:lnTo>
                    <a:pt x="96" y="0"/>
                  </a:lnTo>
                  <a:close/>
                  <a:moveTo>
                    <a:pt x="96" y="240"/>
                  </a:moveTo>
                  <a:lnTo>
                    <a:pt x="96" y="240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4" y="238"/>
                  </a:lnTo>
                  <a:lnTo>
                    <a:pt x="94" y="238"/>
                  </a:lnTo>
                  <a:lnTo>
                    <a:pt x="70" y="210"/>
                  </a:lnTo>
                  <a:lnTo>
                    <a:pt x="56" y="192"/>
                  </a:lnTo>
                  <a:lnTo>
                    <a:pt x="44" y="174"/>
                  </a:lnTo>
                  <a:lnTo>
                    <a:pt x="34" y="156"/>
                  </a:lnTo>
                  <a:lnTo>
                    <a:pt x="24" y="136"/>
                  </a:lnTo>
                  <a:lnTo>
                    <a:pt x="18" y="11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2" y="64"/>
                  </a:lnTo>
                  <a:lnTo>
                    <a:pt x="30" y="52"/>
                  </a:lnTo>
                  <a:lnTo>
                    <a:pt x="40" y="40"/>
                  </a:lnTo>
                  <a:lnTo>
                    <a:pt x="52" y="30"/>
                  </a:lnTo>
                  <a:lnTo>
                    <a:pt x="64" y="22"/>
                  </a:lnTo>
                  <a:lnTo>
                    <a:pt x="80" y="18"/>
                  </a:lnTo>
                  <a:lnTo>
                    <a:pt x="96" y="16"/>
                  </a:lnTo>
                  <a:lnTo>
                    <a:pt x="96" y="16"/>
                  </a:lnTo>
                  <a:lnTo>
                    <a:pt x="112" y="18"/>
                  </a:lnTo>
                  <a:lnTo>
                    <a:pt x="128" y="22"/>
                  </a:lnTo>
                  <a:lnTo>
                    <a:pt x="140" y="30"/>
                  </a:lnTo>
                  <a:lnTo>
                    <a:pt x="152" y="40"/>
                  </a:lnTo>
                  <a:lnTo>
                    <a:pt x="162" y="52"/>
                  </a:lnTo>
                  <a:lnTo>
                    <a:pt x="170" y="64"/>
                  </a:lnTo>
                  <a:lnTo>
                    <a:pt x="174" y="80"/>
                  </a:lnTo>
                  <a:lnTo>
                    <a:pt x="176" y="96"/>
                  </a:lnTo>
                  <a:lnTo>
                    <a:pt x="176" y="96"/>
                  </a:lnTo>
                  <a:lnTo>
                    <a:pt x="174" y="116"/>
                  </a:lnTo>
                  <a:lnTo>
                    <a:pt x="168" y="136"/>
                  </a:lnTo>
                  <a:lnTo>
                    <a:pt x="158" y="156"/>
                  </a:lnTo>
                  <a:lnTo>
                    <a:pt x="148" y="174"/>
                  </a:lnTo>
                  <a:lnTo>
                    <a:pt x="134" y="192"/>
                  </a:lnTo>
                  <a:lnTo>
                    <a:pt x="122" y="210"/>
                  </a:lnTo>
                  <a:lnTo>
                    <a:pt x="96" y="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4081966" y="2662034"/>
            <a:ext cx="348824" cy="327022"/>
            <a:chOff x="6400800" y="2800350"/>
            <a:chExt cx="406400" cy="381000"/>
          </a:xfrm>
        </p:grpSpPr>
        <p:sp>
          <p:nvSpPr>
            <p:cNvPr id="686" name="Shape 686"/>
            <p:cNvSpPr/>
            <p:nvPr/>
          </p:nvSpPr>
          <p:spPr>
            <a:xfrm>
              <a:off x="6451600" y="2851150"/>
              <a:ext cx="304800" cy="203200"/>
            </a:xfrm>
            <a:custGeom>
              <a:pathLst>
                <a:path extrusionOk="0" h="128" w="192">
                  <a:moveTo>
                    <a:pt x="184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8" y="128"/>
                  </a:lnTo>
                  <a:lnTo>
                    <a:pt x="184" y="128"/>
                  </a:lnTo>
                  <a:lnTo>
                    <a:pt x="184" y="128"/>
                  </a:lnTo>
                  <a:lnTo>
                    <a:pt x="188" y="128"/>
                  </a:lnTo>
                  <a:lnTo>
                    <a:pt x="190" y="126"/>
                  </a:lnTo>
                  <a:lnTo>
                    <a:pt x="192" y="124"/>
                  </a:lnTo>
                  <a:lnTo>
                    <a:pt x="192" y="12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8" y="0"/>
                  </a:lnTo>
                  <a:lnTo>
                    <a:pt x="184" y="0"/>
                  </a:lnTo>
                  <a:close/>
                  <a:moveTo>
                    <a:pt x="184" y="120"/>
                  </a:moveTo>
                  <a:lnTo>
                    <a:pt x="8" y="120"/>
                  </a:lnTo>
                  <a:lnTo>
                    <a:pt x="8" y="8"/>
                  </a:lnTo>
                  <a:lnTo>
                    <a:pt x="184" y="8"/>
                  </a:lnTo>
                  <a:lnTo>
                    <a:pt x="184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400800" y="2800350"/>
              <a:ext cx="406400" cy="381000"/>
            </a:xfrm>
            <a:custGeom>
              <a:pathLst>
                <a:path extrusionOk="0" h="240" w="256">
                  <a:moveTo>
                    <a:pt x="232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94"/>
                  </a:lnTo>
                  <a:lnTo>
                    <a:pt x="8" y="200"/>
                  </a:lnTo>
                  <a:lnTo>
                    <a:pt x="14" y="206"/>
                  </a:lnTo>
                  <a:lnTo>
                    <a:pt x="24" y="208"/>
                  </a:lnTo>
                  <a:lnTo>
                    <a:pt x="104" y="208"/>
                  </a:lnTo>
                  <a:lnTo>
                    <a:pt x="104" y="218"/>
                  </a:lnTo>
                  <a:lnTo>
                    <a:pt x="54" y="224"/>
                  </a:lnTo>
                  <a:lnTo>
                    <a:pt x="54" y="224"/>
                  </a:lnTo>
                  <a:lnTo>
                    <a:pt x="50" y="228"/>
                  </a:lnTo>
                  <a:lnTo>
                    <a:pt x="48" y="232"/>
                  </a:lnTo>
                  <a:lnTo>
                    <a:pt x="48" y="232"/>
                  </a:lnTo>
                  <a:lnTo>
                    <a:pt x="48" y="236"/>
                  </a:lnTo>
                  <a:lnTo>
                    <a:pt x="50" y="238"/>
                  </a:lnTo>
                  <a:lnTo>
                    <a:pt x="52" y="240"/>
                  </a:lnTo>
                  <a:lnTo>
                    <a:pt x="56" y="240"/>
                  </a:lnTo>
                  <a:lnTo>
                    <a:pt x="200" y="240"/>
                  </a:lnTo>
                  <a:lnTo>
                    <a:pt x="200" y="240"/>
                  </a:lnTo>
                  <a:lnTo>
                    <a:pt x="204" y="240"/>
                  </a:lnTo>
                  <a:lnTo>
                    <a:pt x="206" y="238"/>
                  </a:lnTo>
                  <a:lnTo>
                    <a:pt x="208" y="236"/>
                  </a:lnTo>
                  <a:lnTo>
                    <a:pt x="208" y="232"/>
                  </a:lnTo>
                  <a:lnTo>
                    <a:pt x="208" y="232"/>
                  </a:lnTo>
                  <a:lnTo>
                    <a:pt x="206" y="228"/>
                  </a:lnTo>
                  <a:lnTo>
                    <a:pt x="202" y="224"/>
                  </a:lnTo>
                  <a:lnTo>
                    <a:pt x="152" y="218"/>
                  </a:lnTo>
                  <a:lnTo>
                    <a:pt x="152" y="208"/>
                  </a:lnTo>
                  <a:lnTo>
                    <a:pt x="232" y="208"/>
                  </a:lnTo>
                  <a:lnTo>
                    <a:pt x="232" y="208"/>
                  </a:lnTo>
                  <a:lnTo>
                    <a:pt x="242" y="206"/>
                  </a:lnTo>
                  <a:lnTo>
                    <a:pt x="248" y="200"/>
                  </a:lnTo>
                  <a:lnTo>
                    <a:pt x="254" y="194"/>
                  </a:lnTo>
                  <a:lnTo>
                    <a:pt x="256" y="184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4" y="14"/>
                  </a:lnTo>
                  <a:lnTo>
                    <a:pt x="248" y="8"/>
                  </a:lnTo>
                  <a:lnTo>
                    <a:pt x="242" y="2"/>
                  </a:lnTo>
                  <a:lnTo>
                    <a:pt x="232" y="0"/>
                  </a:lnTo>
                  <a:close/>
                  <a:moveTo>
                    <a:pt x="240" y="184"/>
                  </a:moveTo>
                  <a:lnTo>
                    <a:pt x="240" y="184"/>
                  </a:lnTo>
                  <a:lnTo>
                    <a:pt x="240" y="188"/>
                  </a:lnTo>
                  <a:lnTo>
                    <a:pt x="238" y="190"/>
                  </a:lnTo>
                  <a:lnTo>
                    <a:pt x="236" y="192"/>
                  </a:lnTo>
                  <a:lnTo>
                    <a:pt x="232" y="192"/>
                  </a:lnTo>
                  <a:lnTo>
                    <a:pt x="160" y="192"/>
                  </a:lnTo>
                  <a:lnTo>
                    <a:pt x="96" y="192"/>
                  </a:lnTo>
                  <a:lnTo>
                    <a:pt x="24" y="192"/>
                  </a:lnTo>
                  <a:lnTo>
                    <a:pt x="24" y="192"/>
                  </a:lnTo>
                  <a:lnTo>
                    <a:pt x="20" y="192"/>
                  </a:lnTo>
                  <a:lnTo>
                    <a:pt x="18" y="190"/>
                  </a:lnTo>
                  <a:lnTo>
                    <a:pt x="16" y="188"/>
                  </a:lnTo>
                  <a:lnTo>
                    <a:pt x="16" y="18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36" y="16"/>
                  </a:lnTo>
                  <a:lnTo>
                    <a:pt x="238" y="18"/>
                  </a:lnTo>
                  <a:lnTo>
                    <a:pt x="240" y="20"/>
                  </a:lnTo>
                  <a:lnTo>
                    <a:pt x="240" y="24"/>
                  </a:lnTo>
                  <a:lnTo>
                    <a:pt x="240" y="1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2741174" y="2640233"/>
            <a:ext cx="239817" cy="348824"/>
            <a:chOff x="4838700" y="2774950"/>
            <a:chExt cx="279400" cy="406400"/>
          </a:xfrm>
        </p:grpSpPr>
        <p:sp>
          <p:nvSpPr>
            <p:cNvPr id="689" name="Shape 689"/>
            <p:cNvSpPr/>
            <p:nvPr/>
          </p:nvSpPr>
          <p:spPr>
            <a:xfrm>
              <a:off x="4838700" y="2774950"/>
              <a:ext cx="279400" cy="406400"/>
            </a:xfrm>
            <a:custGeom>
              <a:pathLst>
                <a:path extrusionOk="0" h="256" w="17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4902200" y="2838450"/>
              <a:ext cx="82550" cy="82550"/>
            </a:xfrm>
            <a:custGeom>
              <a:pathLst>
                <a:path extrusionOk="0" h="52" w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4902200" y="2838450"/>
              <a:ext cx="82550" cy="82550"/>
            </a:xfrm>
            <a:custGeom>
              <a:pathLst>
                <a:path extrusionOk="0" h="52" w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593725" y="2683836"/>
            <a:ext cx="348824" cy="261618"/>
            <a:chOff x="2336800" y="2825750"/>
            <a:chExt cx="406400" cy="304800"/>
          </a:xfrm>
        </p:grpSpPr>
        <p:sp>
          <p:nvSpPr>
            <p:cNvPr id="693" name="Shape 693"/>
            <p:cNvSpPr/>
            <p:nvPr/>
          </p:nvSpPr>
          <p:spPr>
            <a:xfrm>
              <a:off x="2336800" y="2825750"/>
              <a:ext cx="406400" cy="304800"/>
            </a:xfrm>
            <a:custGeom>
              <a:pathLst>
                <a:path extrusionOk="0" h="192" w="256">
                  <a:moveTo>
                    <a:pt x="252" y="80"/>
                  </a:moveTo>
                  <a:lnTo>
                    <a:pt x="212" y="16"/>
                  </a:lnTo>
                  <a:lnTo>
                    <a:pt x="212" y="16"/>
                  </a:lnTo>
                  <a:lnTo>
                    <a:pt x="206" y="8"/>
                  </a:lnTo>
                  <a:lnTo>
                    <a:pt x="200" y="4"/>
                  </a:lnTo>
                  <a:lnTo>
                    <a:pt x="192" y="2"/>
                  </a:lnTo>
                  <a:lnTo>
                    <a:pt x="18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66"/>
                  </a:lnTo>
                  <a:lnTo>
                    <a:pt x="2" y="172"/>
                  </a:lnTo>
                  <a:lnTo>
                    <a:pt x="10" y="182"/>
                  </a:lnTo>
                  <a:lnTo>
                    <a:pt x="20" y="190"/>
                  </a:lnTo>
                  <a:lnTo>
                    <a:pt x="26" y="192"/>
                  </a:lnTo>
                  <a:lnTo>
                    <a:pt x="32" y="192"/>
                  </a:lnTo>
                  <a:lnTo>
                    <a:pt x="184" y="192"/>
                  </a:lnTo>
                  <a:lnTo>
                    <a:pt x="184" y="192"/>
                  </a:lnTo>
                  <a:lnTo>
                    <a:pt x="192" y="190"/>
                  </a:lnTo>
                  <a:lnTo>
                    <a:pt x="200" y="188"/>
                  </a:lnTo>
                  <a:lnTo>
                    <a:pt x="206" y="184"/>
                  </a:lnTo>
                  <a:lnTo>
                    <a:pt x="212" y="176"/>
                  </a:lnTo>
                  <a:lnTo>
                    <a:pt x="252" y="112"/>
                  </a:lnTo>
                  <a:lnTo>
                    <a:pt x="252" y="112"/>
                  </a:lnTo>
                  <a:lnTo>
                    <a:pt x="254" y="104"/>
                  </a:lnTo>
                  <a:lnTo>
                    <a:pt x="256" y="96"/>
                  </a:lnTo>
                  <a:lnTo>
                    <a:pt x="254" y="88"/>
                  </a:lnTo>
                  <a:lnTo>
                    <a:pt x="252" y="80"/>
                  </a:lnTo>
                  <a:close/>
                  <a:moveTo>
                    <a:pt x="238" y="104"/>
                  </a:moveTo>
                  <a:lnTo>
                    <a:pt x="198" y="168"/>
                  </a:lnTo>
                  <a:lnTo>
                    <a:pt x="198" y="168"/>
                  </a:lnTo>
                  <a:lnTo>
                    <a:pt x="192" y="174"/>
                  </a:lnTo>
                  <a:lnTo>
                    <a:pt x="184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26" y="174"/>
                  </a:lnTo>
                  <a:lnTo>
                    <a:pt x="20" y="172"/>
                  </a:lnTo>
                  <a:lnTo>
                    <a:pt x="18" y="166"/>
                  </a:lnTo>
                  <a:lnTo>
                    <a:pt x="16" y="16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26"/>
                  </a:lnTo>
                  <a:lnTo>
                    <a:pt x="20" y="20"/>
                  </a:lnTo>
                  <a:lnTo>
                    <a:pt x="26" y="18"/>
                  </a:lnTo>
                  <a:lnTo>
                    <a:pt x="32" y="16"/>
                  </a:lnTo>
                  <a:lnTo>
                    <a:pt x="184" y="16"/>
                  </a:lnTo>
                  <a:lnTo>
                    <a:pt x="184" y="16"/>
                  </a:lnTo>
                  <a:lnTo>
                    <a:pt x="192" y="18"/>
                  </a:lnTo>
                  <a:lnTo>
                    <a:pt x="198" y="24"/>
                  </a:lnTo>
                  <a:lnTo>
                    <a:pt x="238" y="88"/>
                  </a:lnTo>
                  <a:lnTo>
                    <a:pt x="238" y="88"/>
                  </a:lnTo>
                  <a:lnTo>
                    <a:pt x="240" y="92"/>
                  </a:lnTo>
                  <a:lnTo>
                    <a:pt x="240" y="96"/>
                  </a:lnTo>
                  <a:lnTo>
                    <a:pt x="240" y="100"/>
                  </a:lnTo>
                  <a:lnTo>
                    <a:pt x="238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2590800" y="2940050"/>
              <a:ext cx="76200" cy="76200"/>
            </a:xfrm>
            <a:custGeom>
              <a:pathLst>
                <a:path extrusionOk="0" h="48" w="48">
                  <a:moveTo>
                    <a:pt x="24" y="0"/>
                  </a:move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4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34" y="46"/>
                  </a:lnTo>
                  <a:lnTo>
                    <a:pt x="40" y="40"/>
                  </a:lnTo>
                  <a:lnTo>
                    <a:pt x="46" y="3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14"/>
                  </a:lnTo>
                  <a:lnTo>
                    <a:pt x="40" y="8"/>
                  </a:lnTo>
                  <a:lnTo>
                    <a:pt x="34" y="2"/>
                  </a:lnTo>
                  <a:lnTo>
                    <a:pt x="24" y="0"/>
                  </a:lnTo>
                  <a:close/>
                  <a:moveTo>
                    <a:pt x="24" y="40"/>
                  </a:moveTo>
                  <a:lnTo>
                    <a:pt x="24" y="40"/>
                  </a:lnTo>
                  <a:lnTo>
                    <a:pt x="18" y="38"/>
                  </a:lnTo>
                  <a:lnTo>
                    <a:pt x="12" y="36"/>
                  </a:lnTo>
                  <a:lnTo>
                    <a:pt x="10" y="30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18"/>
                  </a:lnTo>
                  <a:lnTo>
                    <a:pt x="12" y="12"/>
                  </a:lnTo>
                  <a:lnTo>
                    <a:pt x="18" y="1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38" y="30"/>
                  </a:lnTo>
                  <a:lnTo>
                    <a:pt x="36" y="36"/>
                  </a:lnTo>
                  <a:lnTo>
                    <a:pt x="30" y="38"/>
                  </a:lnTo>
                  <a:lnTo>
                    <a:pt x="24" y="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3384318" y="1942584"/>
            <a:ext cx="348824" cy="348824"/>
            <a:chOff x="5588000" y="1962150"/>
            <a:chExt cx="406400" cy="406400"/>
          </a:xfrm>
        </p:grpSpPr>
        <p:sp>
          <p:nvSpPr>
            <p:cNvPr id="696" name="Shape 696"/>
            <p:cNvSpPr/>
            <p:nvPr/>
          </p:nvSpPr>
          <p:spPr>
            <a:xfrm>
              <a:off x="5588000" y="1962150"/>
              <a:ext cx="406400" cy="406400"/>
            </a:xfrm>
            <a:custGeom>
              <a:pathLst>
                <a:path extrusionOk="0" h="256" w="256">
                  <a:moveTo>
                    <a:pt x="244" y="102"/>
                  </a:moveTo>
                  <a:lnTo>
                    <a:pt x="218" y="96"/>
                  </a:lnTo>
                  <a:lnTo>
                    <a:pt x="218" y="96"/>
                  </a:lnTo>
                  <a:lnTo>
                    <a:pt x="214" y="8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0"/>
                  </a:lnTo>
                  <a:lnTo>
                    <a:pt x="230" y="54"/>
                  </a:lnTo>
                  <a:lnTo>
                    <a:pt x="230" y="50"/>
                  </a:lnTo>
                  <a:lnTo>
                    <a:pt x="226" y="46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06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90" y="28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0" y="38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2" y="8"/>
                  </a:lnTo>
                  <a:lnTo>
                    <a:pt x="150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86" y="42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6" y="54"/>
                  </a:lnTo>
                  <a:lnTo>
                    <a:pt x="26" y="60"/>
                  </a:lnTo>
                  <a:lnTo>
                    <a:pt x="28" y="6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38" y="96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8" y="104"/>
                  </a:lnTo>
                  <a:lnTo>
                    <a:pt x="4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0"/>
                  </a:lnTo>
                  <a:lnTo>
                    <a:pt x="8" y="152"/>
                  </a:lnTo>
                  <a:lnTo>
                    <a:pt x="12" y="154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42" y="170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96"/>
                  </a:lnTo>
                  <a:lnTo>
                    <a:pt x="26" y="202"/>
                  </a:lnTo>
                  <a:lnTo>
                    <a:pt x="26" y="206"/>
                  </a:lnTo>
                  <a:lnTo>
                    <a:pt x="30" y="210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50" y="230"/>
                  </a:lnTo>
                  <a:lnTo>
                    <a:pt x="56" y="230"/>
                  </a:lnTo>
                  <a:lnTo>
                    <a:pt x="56" y="230"/>
                  </a:lnTo>
                  <a:lnTo>
                    <a:pt x="62" y="230"/>
                  </a:lnTo>
                  <a:lnTo>
                    <a:pt x="66" y="228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96" y="218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4" y="248"/>
                  </a:lnTo>
                  <a:lnTo>
                    <a:pt x="106" y="252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38" y="256"/>
                  </a:lnTo>
                  <a:lnTo>
                    <a:pt x="138" y="256"/>
                  </a:lnTo>
                  <a:lnTo>
                    <a:pt x="144" y="256"/>
                  </a:lnTo>
                  <a:lnTo>
                    <a:pt x="150" y="252"/>
                  </a:lnTo>
                  <a:lnTo>
                    <a:pt x="152" y="248"/>
                  </a:lnTo>
                  <a:lnTo>
                    <a:pt x="154" y="244"/>
                  </a:lnTo>
                  <a:lnTo>
                    <a:pt x="160" y="218"/>
                  </a:lnTo>
                  <a:lnTo>
                    <a:pt x="160" y="218"/>
                  </a:lnTo>
                  <a:lnTo>
                    <a:pt x="170" y="214"/>
                  </a:lnTo>
                  <a:lnTo>
                    <a:pt x="190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6" y="230"/>
                  </a:lnTo>
                  <a:lnTo>
                    <a:pt x="210" y="226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30" y="206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28" y="190"/>
                  </a:lnTo>
                  <a:lnTo>
                    <a:pt x="214" y="170"/>
                  </a:lnTo>
                  <a:lnTo>
                    <a:pt x="214" y="170"/>
                  </a:lnTo>
                  <a:lnTo>
                    <a:pt x="218" y="160"/>
                  </a:lnTo>
                  <a:lnTo>
                    <a:pt x="244" y="154"/>
                  </a:lnTo>
                  <a:lnTo>
                    <a:pt x="244" y="154"/>
                  </a:lnTo>
                  <a:lnTo>
                    <a:pt x="248" y="152"/>
                  </a:lnTo>
                  <a:lnTo>
                    <a:pt x="252" y="150"/>
                  </a:lnTo>
                  <a:lnTo>
                    <a:pt x="256" y="144"/>
                  </a:lnTo>
                  <a:lnTo>
                    <a:pt x="256" y="138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6" y="112"/>
                  </a:lnTo>
                  <a:lnTo>
                    <a:pt x="252" y="106"/>
                  </a:lnTo>
                  <a:lnTo>
                    <a:pt x="248" y="104"/>
                  </a:lnTo>
                  <a:lnTo>
                    <a:pt x="244" y="102"/>
                  </a:lnTo>
                  <a:close/>
                  <a:moveTo>
                    <a:pt x="216" y="144"/>
                  </a:moveTo>
                  <a:lnTo>
                    <a:pt x="216" y="144"/>
                  </a:lnTo>
                  <a:lnTo>
                    <a:pt x="208" y="148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0" y="162"/>
                  </a:lnTo>
                  <a:lnTo>
                    <a:pt x="200" y="162"/>
                  </a:lnTo>
                  <a:lnTo>
                    <a:pt x="198" y="170"/>
                  </a:lnTo>
                  <a:lnTo>
                    <a:pt x="202" y="178"/>
                  </a:lnTo>
                  <a:lnTo>
                    <a:pt x="214" y="200"/>
                  </a:lnTo>
                  <a:lnTo>
                    <a:pt x="200" y="214"/>
                  </a:lnTo>
                  <a:lnTo>
                    <a:pt x="178" y="202"/>
                  </a:lnTo>
                  <a:lnTo>
                    <a:pt x="178" y="202"/>
                  </a:lnTo>
                  <a:lnTo>
                    <a:pt x="174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54" y="204"/>
                  </a:lnTo>
                  <a:lnTo>
                    <a:pt x="154" y="204"/>
                  </a:lnTo>
                  <a:lnTo>
                    <a:pt x="148" y="208"/>
                  </a:lnTo>
                  <a:lnTo>
                    <a:pt x="144" y="216"/>
                  </a:lnTo>
                  <a:lnTo>
                    <a:pt x="138" y="240"/>
                  </a:lnTo>
                  <a:lnTo>
                    <a:pt x="118" y="240"/>
                  </a:lnTo>
                  <a:lnTo>
                    <a:pt x="112" y="216"/>
                  </a:lnTo>
                  <a:lnTo>
                    <a:pt x="112" y="216"/>
                  </a:lnTo>
                  <a:lnTo>
                    <a:pt x="108" y="208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4" y="200"/>
                  </a:lnTo>
                  <a:lnTo>
                    <a:pt x="94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82" y="198"/>
                  </a:lnTo>
                  <a:lnTo>
                    <a:pt x="78" y="202"/>
                  </a:lnTo>
                  <a:lnTo>
                    <a:pt x="56" y="214"/>
                  </a:lnTo>
                  <a:lnTo>
                    <a:pt x="42" y="20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8" y="170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8" y="148"/>
                  </a:lnTo>
                  <a:lnTo>
                    <a:pt x="40" y="144"/>
                  </a:lnTo>
                  <a:lnTo>
                    <a:pt x="16" y="138"/>
                  </a:lnTo>
                  <a:lnTo>
                    <a:pt x="16" y="118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8" y="108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86"/>
                  </a:lnTo>
                  <a:lnTo>
                    <a:pt x="54" y="78"/>
                  </a:lnTo>
                  <a:lnTo>
                    <a:pt x="42" y="56"/>
                  </a:lnTo>
                  <a:lnTo>
                    <a:pt x="56" y="42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2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48"/>
                  </a:lnTo>
                  <a:lnTo>
                    <a:pt x="112" y="40"/>
                  </a:lnTo>
                  <a:lnTo>
                    <a:pt x="118" y="16"/>
                  </a:lnTo>
                  <a:lnTo>
                    <a:pt x="138" y="1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8" y="48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4" y="58"/>
                  </a:lnTo>
                  <a:lnTo>
                    <a:pt x="178" y="54"/>
                  </a:lnTo>
                  <a:lnTo>
                    <a:pt x="200" y="42"/>
                  </a:lnTo>
                  <a:lnTo>
                    <a:pt x="214" y="5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8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8" y="108"/>
                  </a:lnTo>
                  <a:lnTo>
                    <a:pt x="216" y="112"/>
                  </a:lnTo>
                  <a:lnTo>
                    <a:pt x="240" y="118"/>
                  </a:lnTo>
                  <a:lnTo>
                    <a:pt x="240" y="138"/>
                  </a:lnTo>
                  <a:lnTo>
                    <a:pt x="216" y="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5702300" y="2076450"/>
              <a:ext cx="177800" cy="177800"/>
            </a:xfrm>
            <a:custGeom>
              <a:pathLst>
                <a:path extrusionOk="0" h="112" w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4"/>
                  </a:lnTo>
                  <a:lnTo>
                    <a:pt x="10" y="76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0" y="36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6" y="8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66" y="8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2"/>
                  </a:lnTo>
                  <a:lnTo>
                    <a:pt x="96" y="28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6" y="102"/>
                  </a:lnTo>
                  <a:lnTo>
                    <a:pt x="66" y="104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5740400" y="2114550"/>
              <a:ext cx="101600" cy="101600"/>
            </a:xfrm>
            <a:custGeom>
              <a:pathLst>
                <a:path extrusionOk="0" h="64" w="64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close/>
                  <a:moveTo>
                    <a:pt x="32" y="56"/>
                  </a:moveTo>
                  <a:lnTo>
                    <a:pt x="32" y="56"/>
                  </a:lnTo>
                  <a:lnTo>
                    <a:pt x="22" y="54"/>
                  </a:lnTo>
                  <a:lnTo>
                    <a:pt x="16" y="48"/>
                  </a:lnTo>
                  <a:lnTo>
                    <a:pt x="10" y="4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2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2686669" y="1942584"/>
            <a:ext cx="348824" cy="348824"/>
            <a:chOff x="4775200" y="1962150"/>
            <a:chExt cx="406400" cy="406400"/>
          </a:xfrm>
        </p:grpSpPr>
        <p:sp>
          <p:nvSpPr>
            <p:cNvPr id="700" name="Shape 700"/>
            <p:cNvSpPr/>
            <p:nvPr/>
          </p:nvSpPr>
          <p:spPr>
            <a:xfrm>
              <a:off x="4775200" y="1962150"/>
              <a:ext cx="406400" cy="406400"/>
            </a:xfrm>
            <a:custGeom>
              <a:pathLst>
                <a:path extrusionOk="0" h="256" w="256">
                  <a:moveTo>
                    <a:pt x="160" y="0"/>
                  </a:moveTo>
                  <a:lnTo>
                    <a:pt x="160" y="0"/>
                  </a:lnTo>
                  <a:lnTo>
                    <a:pt x="140" y="2"/>
                  </a:lnTo>
                  <a:lnTo>
                    <a:pt x="122" y="8"/>
                  </a:lnTo>
                  <a:lnTo>
                    <a:pt x="106" y="16"/>
                  </a:lnTo>
                  <a:lnTo>
                    <a:pt x="92" y="28"/>
                  </a:lnTo>
                  <a:lnTo>
                    <a:pt x="80" y="42"/>
                  </a:lnTo>
                  <a:lnTo>
                    <a:pt x="72" y="58"/>
                  </a:lnTo>
                  <a:lnTo>
                    <a:pt x="66" y="76"/>
                  </a:lnTo>
                  <a:lnTo>
                    <a:pt x="64" y="96"/>
                  </a:lnTo>
                  <a:lnTo>
                    <a:pt x="64" y="96"/>
                  </a:lnTo>
                  <a:lnTo>
                    <a:pt x="64" y="108"/>
                  </a:lnTo>
                  <a:lnTo>
                    <a:pt x="66" y="120"/>
                  </a:lnTo>
                  <a:lnTo>
                    <a:pt x="70" y="130"/>
                  </a:lnTo>
                  <a:lnTo>
                    <a:pt x="76" y="140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2" y="216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" y="238"/>
                  </a:lnTo>
                  <a:lnTo>
                    <a:pt x="8" y="248"/>
                  </a:lnTo>
                  <a:lnTo>
                    <a:pt x="18" y="254"/>
                  </a:lnTo>
                  <a:lnTo>
                    <a:pt x="28" y="256"/>
                  </a:lnTo>
                  <a:lnTo>
                    <a:pt x="28" y="256"/>
                  </a:lnTo>
                  <a:lnTo>
                    <a:pt x="40" y="254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26" y="186"/>
                  </a:lnTo>
                  <a:lnTo>
                    <a:pt x="136" y="190"/>
                  </a:lnTo>
                  <a:lnTo>
                    <a:pt x="148" y="192"/>
                  </a:lnTo>
                  <a:lnTo>
                    <a:pt x="160" y="192"/>
                  </a:lnTo>
                  <a:lnTo>
                    <a:pt x="160" y="192"/>
                  </a:lnTo>
                  <a:lnTo>
                    <a:pt x="180" y="190"/>
                  </a:lnTo>
                  <a:lnTo>
                    <a:pt x="198" y="184"/>
                  </a:lnTo>
                  <a:lnTo>
                    <a:pt x="214" y="176"/>
                  </a:lnTo>
                  <a:lnTo>
                    <a:pt x="228" y="164"/>
                  </a:lnTo>
                  <a:lnTo>
                    <a:pt x="240" y="150"/>
                  </a:lnTo>
                  <a:lnTo>
                    <a:pt x="248" y="134"/>
                  </a:lnTo>
                  <a:lnTo>
                    <a:pt x="254" y="11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4" y="76"/>
                  </a:lnTo>
                  <a:lnTo>
                    <a:pt x="248" y="58"/>
                  </a:lnTo>
                  <a:lnTo>
                    <a:pt x="240" y="42"/>
                  </a:lnTo>
                  <a:lnTo>
                    <a:pt x="228" y="28"/>
                  </a:lnTo>
                  <a:lnTo>
                    <a:pt x="214" y="16"/>
                  </a:lnTo>
                  <a:lnTo>
                    <a:pt x="198" y="8"/>
                  </a:lnTo>
                  <a:lnTo>
                    <a:pt x="180" y="2"/>
                  </a:lnTo>
                  <a:lnTo>
                    <a:pt x="160" y="0"/>
                  </a:lnTo>
                  <a:close/>
                  <a:moveTo>
                    <a:pt x="38" y="238"/>
                  </a:moveTo>
                  <a:lnTo>
                    <a:pt x="38" y="238"/>
                  </a:lnTo>
                  <a:lnTo>
                    <a:pt x="34" y="240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2" y="240"/>
                  </a:lnTo>
                  <a:lnTo>
                    <a:pt x="18" y="238"/>
                  </a:lnTo>
                  <a:lnTo>
                    <a:pt x="16" y="234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6" y="222"/>
                  </a:lnTo>
                  <a:lnTo>
                    <a:pt x="18" y="218"/>
                  </a:lnTo>
                  <a:lnTo>
                    <a:pt x="18" y="218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92" y="164"/>
                  </a:lnTo>
                  <a:lnTo>
                    <a:pt x="102" y="174"/>
                  </a:lnTo>
                  <a:lnTo>
                    <a:pt x="38" y="238"/>
                  </a:lnTo>
                  <a:close/>
                  <a:moveTo>
                    <a:pt x="160" y="176"/>
                  </a:moveTo>
                  <a:lnTo>
                    <a:pt x="160" y="176"/>
                  </a:lnTo>
                  <a:lnTo>
                    <a:pt x="144" y="174"/>
                  </a:lnTo>
                  <a:lnTo>
                    <a:pt x="128" y="170"/>
                  </a:lnTo>
                  <a:lnTo>
                    <a:pt x="116" y="162"/>
                  </a:lnTo>
                  <a:lnTo>
                    <a:pt x="104" y="152"/>
                  </a:lnTo>
                  <a:lnTo>
                    <a:pt x="94" y="140"/>
                  </a:lnTo>
                  <a:lnTo>
                    <a:pt x="86" y="128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2" y="80"/>
                  </a:lnTo>
                  <a:lnTo>
                    <a:pt x="86" y="64"/>
                  </a:lnTo>
                  <a:lnTo>
                    <a:pt x="94" y="52"/>
                  </a:lnTo>
                  <a:lnTo>
                    <a:pt x="104" y="40"/>
                  </a:lnTo>
                  <a:lnTo>
                    <a:pt x="116" y="30"/>
                  </a:lnTo>
                  <a:lnTo>
                    <a:pt x="128" y="22"/>
                  </a:lnTo>
                  <a:lnTo>
                    <a:pt x="144" y="18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76" y="18"/>
                  </a:lnTo>
                  <a:lnTo>
                    <a:pt x="192" y="22"/>
                  </a:lnTo>
                  <a:lnTo>
                    <a:pt x="204" y="30"/>
                  </a:lnTo>
                  <a:lnTo>
                    <a:pt x="216" y="40"/>
                  </a:lnTo>
                  <a:lnTo>
                    <a:pt x="226" y="52"/>
                  </a:lnTo>
                  <a:lnTo>
                    <a:pt x="234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4" y="128"/>
                  </a:lnTo>
                  <a:lnTo>
                    <a:pt x="226" y="140"/>
                  </a:lnTo>
                  <a:lnTo>
                    <a:pt x="216" y="152"/>
                  </a:lnTo>
                  <a:lnTo>
                    <a:pt x="204" y="162"/>
                  </a:lnTo>
                  <a:lnTo>
                    <a:pt x="192" y="170"/>
                  </a:lnTo>
                  <a:lnTo>
                    <a:pt x="176" y="174"/>
                  </a:lnTo>
                  <a:lnTo>
                    <a:pt x="16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4940300" y="2025650"/>
              <a:ext cx="95250" cy="95250"/>
            </a:xfrm>
            <a:custGeom>
              <a:pathLst>
                <a:path extrusionOk="0" h="60" w="60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6" y="5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2" y="38"/>
                  </a:lnTo>
                  <a:lnTo>
                    <a:pt x="16" y="30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2"/>
                  </a:lnTo>
                  <a:lnTo>
                    <a:pt x="4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8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4940300" y="2025650"/>
              <a:ext cx="95250" cy="95250"/>
            </a:xfrm>
            <a:custGeom>
              <a:pathLst>
                <a:path extrusionOk="0" h="60" w="60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6" y="5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2" y="38"/>
                  </a:lnTo>
                  <a:lnTo>
                    <a:pt x="16" y="30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2"/>
                  </a:lnTo>
                  <a:lnTo>
                    <a:pt x="4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8" y="2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3" name="Shape 703"/>
          <p:cNvSpPr/>
          <p:nvPr/>
        </p:nvSpPr>
        <p:spPr>
          <a:xfrm>
            <a:off x="4081966" y="1299440"/>
            <a:ext cx="348824" cy="239817"/>
          </a:xfrm>
          <a:custGeom>
            <a:pathLst>
              <a:path extrusionOk="0" h="176" w="256">
                <a:moveTo>
                  <a:pt x="240" y="8"/>
                </a:moveTo>
                <a:lnTo>
                  <a:pt x="232" y="8"/>
                </a:lnTo>
                <a:lnTo>
                  <a:pt x="232" y="8"/>
                </a:lnTo>
                <a:lnTo>
                  <a:pt x="226" y="10"/>
                </a:lnTo>
                <a:lnTo>
                  <a:pt x="222" y="12"/>
                </a:lnTo>
                <a:lnTo>
                  <a:pt x="200" y="34"/>
                </a:lnTo>
                <a:lnTo>
                  <a:pt x="200" y="24"/>
                </a:lnTo>
                <a:lnTo>
                  <a:pt x="200" y="24"/>
                </a:lnTo>
                <a:lnTo>
                  <a:pt x="198" y="14"/>
                </a:lnTo>
                <a:lnTo>
                  <a:pt x="192" y="8"/>
                </a:lnTo>
                <a:lnTo>
                  <a:pt x="186" y="2"/>
                </a:lnTo>
                <a:lnTo>
                  <a:pt x="176" y="0"/>
                </a:ln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80"/>
                </a:lnTo>
                <a:lnTo>
                  <a:pt x="0" y="152"/>
                </a:lnTo>
                <a:lnTo>
                  <a:pt x="0" y="152"/>
                </a:lnTo>
                <a:lnTo>
                  <a:pt x="2" y="162"/>
                </a:lnTo>
                <a:lnTo>
                  <a:pt x="8" y="168"/>
                </a:lnTo>
                <a:lnTo>
                  <a:pt x="14" y="174"/>
                </a:lnTo>
                <a:lnTo>
                  <a:pt x="24" y="176"/>
                </a:lnTo>
                <a:lnTo>
                  <a:pt x="176" y="176"/>
                </a:lnTo>
                <a:lnTo>
                  <a:pt x="176" y="176"/>
                </a:lnTo>
                <a:lnTo>
                  <a:pt x="186" y="174"/>
                </a:lnTo>
                <a:lnTo>
                  <a:pt x="192" y="168"/>
                </a:lnTo>
                <a:lnTo>
                  <a:pt x="198" y="162"/>
                </a:lnTo>
                <a:lnTo>
                  <a:pt x="200" y="152"/>
                </a:lnTo>
                <a:lnTo>
                  <a:pt x="200" y="142"/>
                </a:lnTo>
                <a:lnTo>
                  <a:pt x="222" y="164"/>
                </a:lnTo>
                <a:lnTo>
                  <a:pt x="222" y="164"/>
                </a:lnTo>
                <a:lnTo>
                  <a:pt x="226" y="168"/>
                </a:lnTo>
                <a:lnTo>
                  <a:pt x="232" y="168"/>
                </a:lnTo>
                <a:lnTo>
                  <a:pt x="240" y="168"/>
                </a:lnTo>
                <a:lnTo>
                  <a:pt x="240" y="168"/>
                </a:lnTo>
                <a:lnTo>
                  <a:pt x="246" y="166"/>
                </a:lnTo>
                <a:lnTo>
                  <a:pt x="252" y="164"/>
                </a:lnTo>
                <a:lnTo>
                  <a:pt x="254" y="158"/>
                </a:lnTo>
                <a:lnTo>
                  <a:pt x="256" y="152"/>
                </a:lnTo>
                <a:lnTo>
                  <a:pt x="256" y="24"/>
                </a:lnTo>
                <a:lnTo>
                  <a:pt x="256" y="24"/>
                </a:lnTo>
                <a:lnTo>
                  <a:pt x="254" y="18"/>
                </a:lnTo>
                <a:lnTo>
                  <a:pt x="252" y="12"/>
                </a:lnTo>
                <a:lnTo>
                  <a:pt x="246" y="10"/>
                </a:lnTo>
                <a:lnTo>
                  <a:pt x="240" y="8"/>
                </a:lnTo>
                <a:close/>
                <a:moveTo>
                  <a:pt x="24" y="160"/>
                </a:moveTo>
                <a:lnTo>
                  <a:pt x="24" y="160"/>
                </a:lnTo>
                <a:lnTo>
                  <a:pt x="20" y="160"/>
                </a:lnTo>
                <a:lnTo>
                  <a:pt x="18" y="158"/>
                </a:lnTo>
                <a:lnTo>
                  <a:pt x="16" y="156"/>
                </a:lnTo>
                <a:lnTo>
                  <a:pt x="16" y="152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176" y="16"/>
                </a:lnTo>
                <a:lnTo>
                  <a:pt x="176" y="16"/>
                </a:lnTo>
                <a:lnTo>
                  <a:pt x="180" y="16"/>
                </a:lnTo>
                <a:lnTo>
                  <a:pt x="182" y="18"/>
                </a:lnTo>
                <a:lnTo>
                  <a:pt x="184" y="20"/>
                </a:lnTo>
                <a:lnTo>
                  <a:pt x="184" y="24"/>
                </a:lnTo>
                <a:lnTo>
                  <a:pt x="184" y="152"/>
                </a:lnTo>
                <a:lnTo>
                  <a:pt x="184" y="152"/>
                </a:lnTo>
                <a:lnTo>
                  <a:pt x="184" y="156"/>
                </a:lnTo>
                <a:lnTo>
                  <a:pt x="182" y="158"/>
                </a:lnTo>
                <a:lnTo>
                  <a:pt x="180" y="160"/>
                </a:lnTo>
                <a:lnTo>
                  <a:pt x="176" y="160"/>
                </a:lnTo>
                <a:lnTo>
                  <a:pt x="24" y="160"/>
                </a:lnTo>
                <a:close/>
                <a:moveTo>
                  <a:pt x="240" y="152"/>
                </a:moveTo>
                <a:lnTo>
                  <a:pt x="232" y="152"/>
                </a:lnTo>
                <a:lnTo>
                  <a:pt x="232" y="152"/>
                </a:lnTo>
                <a:lnTo>
                  <a:pt x="200" y="120"/>
                </a:lnTo>
                <a:lnTo>
                  <a:pt x="200" y="120"/>
                </a:lnTo>
                <a:lnTo>
                  <a:pt x="192" y="112"/>
                </a:lnTo>
                <a:lnTo>
                  <a:pt x="192" y="64"/>
                </a:lnTo>
                <a:lnTo>
                  <a:pt x="232" y="24"/>
                </a:lnTo>
                <a:lnTo>
                  <a:pt x="232" y="24"/>
                </a:lnTo>
                <a:lnTo>
                  <a:pt x="240" y="24"/>
                </a:lnTo>
                <a:lnTo>
                  <a:pt x="240" y="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4" name="Shape 704"/>
          <p:cNvGrpSpPr/>
          <p:nvPr/>
        </p:nvGrpSpPr>
        <p:grpSpPr>
          <a:xfrm>
            <a:off x="1989022" y="1288539"/>
            <a:ext cx="348824" cy="272519"/>
            <a:chOff x="3962400" y="1200150"/>
            <a:chExt cx="406400" cy="317500"/>
          </a:xfrm>
        </p:grpSpPr>
        <p:sp>
          <p:nvSpPr>
            <p:cNvPr id="705" name="Shape 705"/>
            <p:cNvSpPr/>
            <p:nvPr/>
          </p:nvSpPr>
          <p:spPr>
            <a:xfrm>
              <a:off x="4013200" y="1247775"/>
              <a:ext cx="254000" cy="206375"/>
            </a:xfrm>
            <a:custGeom>
              <a:pathLst>
                <a:path extrusionOk="0" h="130" w="160">
                  <a:moveTo>
                    <a:pt x="146" y="6"/>
                  </a:moveTo>
                  <a:lnTo>
                    <a:pt x="146" y="6"/>
                  </a:lnTo>
                  <a:lnTo>
                    <a:pt x="112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48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2" y="38"/>
                  </a:lnTo>
                  <a:lnTo>
                    <a:pt x="0" y="66"/>
                  </a:lnTo>
                  <a:lnTo>
                    <a:pt x="2" y="92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0" y="122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48" y="128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112" y="128"/>
                  </a:lnTo>
                  <a:lnTo>
                    <a:pt x="146" y="124"/>
                  </a:lnTo>
                  <a:lnTo>
                    <a:pt x="146" y="124"/>
                  </a:lnTo>
                  <a:lnTo>
                    <a:pt x="148" y="122"/>
                  </a:lnTo>
                  <a:lnTo>
                    <a:pt x="152" y="118"/>
                  </a:lnTo>
                  <a:lnTo>
                    <a:pt x="152" y="118"/>
                  </a:lnTo>
                  <a:lnTo>
                    <a:pt x="158" y="92"/>
                  </a:lnTo>
                  <a:lnTo>
                    <a:pt x="160" y="66"/>
                  </a:lnTo>
                  <a:lnTo>
                    <a:pt x="158" y="38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6" y="6"/>
                  </a:lnTo>
                  <a:close/>
                  <a:moveTo>
                    <a:pt x="144" y="116"/>
                  </a:moveTo>
                  <a:lnTo>
                    <a:pt x="144" y="116"/>
                  </a:lnTo>
                  <a:lnTo>
                    <a:pt x="112" y="120"/>
                  </a:lnTo>
                  <a:lnTo>
                    <a:pt x="80" y="122"/>
                  </a:lnTo>
                  <a:lnTo>
                    <a:pt x="48" y="120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10" y="90"/>
                  </a:lnTo>
                  <a:lnTo>
                    <a:pt x="8" y="66"/>
                  </a:lnTo>
                  <a:lnTo>
                    <a:pt x="10" y="40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48" y="10"/>
                  </a:lnTo>
                  <a:lnTo>
                    <a:pt x="80" y="8"/>
                  </a:lnTo>
                  <a:lnTo>
                    <a:pt x="112" y="10"/>
                  </a:lnTo>
                  <a:lnTo>
                    <a:pt x="144" y="14"/>
                  </a:lnTo>
                  <a:lnTo>
                    <a:pt x="144" y="14"/>
                  </a:lnTo>
                  <a:lnTo>
                    <a:pt x="150" y="40"/>
                  </a:lnTo>
                  <a:lnTo>
                    <a:pt x="152" y="66"/>
                  </a:lnTo>
                  <a:lnTo>
                    <a:pt x="150" y="90"/>
                  </a:lnTo>
                  <a:lnTo>
                    <a:pt x="144" y="1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3962400" y="1200150"/>
              <a:ext cx="406400" cy="317500"/>
            </a:xfrm>
            <a:custGeom>
              <a:pathLst>
                <a:path extrusionOk="0" h="200" w="256">
                  <a:moveTo>
                    <a:pt x="246" y="18"/>
                  </a:moveTo>
                  <a:lnTo>
                    <a:pt x="246" y="18"/>
                  </a:lnTo>
                  <a:lnTo>
                    <a:pt x="244" y="14"/>
                  </a:lnTo>
                  <a:lnTo>
                    <a:pt x="242" y="10"/>
                  </a:lnTo>
                  <a:lnTo>
                    <a:pt x="238" y="8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18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76" y="2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14" y="10"/>
                  </a:lnTo>
                  <a:lnTo>
                    <a:pt x="12" y="14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2" y="58"/>
                  </a:lnTo>
                  <a:lnTo>
                    <a:pt x="0" y="96"/>
                  </a:lnTo>
                  <a:lnTo>
                    <a:pt x="2" y="13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8" y="184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74" y="190"/>
                  </a:lnTo>
                  <a:lnTo>
                    <a:pt x="74" y="190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74" y="194"/>
                  </a:lnTo>
                  <a:lnTo>
                    <a:pt x="76" y="196"/>
                  </a:lnTo>
                  <a:lnTo>
                    <a:pt x="88" y="198"/>
                  </a:lnTo>
                  <a:lnTo>
                    <a:pt x="106" y="200"/>
                  </a:lnTo>
                  <a:lnTo>
                    <a:pt x="128" y="200"/>
                  </a:lnTo>
                  <a:lnTo>
                    <a:pt x="128" y="200"/>
                  </a:lnTo>
                  <a:lnTo>
                    <a:pt x="150" y="200"/>
                  </a:lnTo>
                  <a:lnTo>
                    <a:pt x="168" y="198"/>
                  </a:lnTo>
                  <a:lnTo>
                    <a:pt x="180" y="196"/>
                  </a:lnTo>
                  <a:lnTo>
                    <a:pt x="182" y="194"/>
                  </a:lnTo>
                  <a:lnTo>
                    <a:pt x="184" y="192"/>
                  </a:lnTo>
                  <a:lnTo>
                    <a:pt x="184" y="192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234" y="186"/>
                  </a:lnTo>
                  <a:lnTo>
                    <a:pt x="234" y="186"/>
                  </a:lnTo>
                  <a:lnTo>
                    <a:pt x="238" y="184"/>
                  </a:lnTo>
                  <a:lnTo>
                    <a:pt x="242" y="182"/>
                  </a:lnTo>
                  <a:lnTo>
                    <a:pt x="244" y="178"/>
                  </a:lnTo>
                  <a:lnTo>
                    <a:pt x="246" y="174"/>
                  </a:lnTo>
                  <a:lnTo>
                    <a:pt x="246" y="174"/>
                  </a:lnTo>
                  <a:lnTo>
                    <a:pt x="254" y="134"/>
                  </a:lnTo>
                  <a:lnTo>
                    <a:pt x="256" y="96"/>
                  </a:lnTo>
                  <a:lnTo>
                    <a:pt x="254" y="58"/>
                  </a:lnTo>
                  <a:lnTo>
                    <a:pt x="246" y="18"/>
                  </a:lnTo>
                  <a:close/>
                  <a:moveTo>
                    <a:pt x="232" y="170"/>
                  </a:moveTo>
                  <a:lnTo>
                    <a:pt x="232" y="170"/>
                  </a:lnTo>
                  <a:lnTo>
                    <a:pt x="180" y="174"/>
                  </a:lnTo>
                  <a:lnTo>
                    <a:pt x="128" y="176"/>
                  </a:lnTo>
                  <a:lnTo>
                    <a:pt x="76" y="174"/>
                  </a:lnTo>
                  <a:lnTo>
                    <a:pt x="24" y="170"/>
                  </a:lnTo>
                  <a:lnTo>
                    <a:pt x="24" y="170"/>
                  </a:lnTo>
                  <a:lnTo>
                    <a:pt x="18" y="132"/>
                  </a:lnTo>
                  <a:lnTo>
                    <a:pt x="16" y="96"/>
                  </a:lnTo>
                  <a:lnTo>
                    <a:pt x="18" y="6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76" y="18"/>
                  </a:lnTo>
                  <a:lnTo>
                    <a:pt x="128" y="16"/>
                  </a:lnTo>
                  <a:lnTo>
                    <a:pt x="180" y="18"/>
                  </a:lnTo>
                  <a:lnTo>
                    <a:pt x="232" y="22"/>
                  </a:lnTo>
                  <a:lnTo>
                    <a:pt x="232" y="22"/>
                  </a:lnTo>
                  <a:lnTo>
                    <a:pt x="238" y="60"/>
                  </a:lnTo>
                  <a:lnTo>
                    <a:pt x="240" y="96"/>
                  </a:lnTo>
                  <a:lnTo>
                    <a:pt x="238" y="132"/>
                  </a:lnTo>
                  <a:lnTo>
                    <a:pt x="232" y="1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4279900" y="1263650"/>
              <a:ext cx="38100" cy="38100"/>
            </a:xfrm>
            <a:custGeom>
              <a:pathLst>
                <a:path extrusionOk="0" h="24" w="24">
                  <a:moveTo>
                    <a:pt x="12" y="24"/>
                  </a:moveTo>
                  <a:lnTo>
                    <a:pt x="12" y="24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2" y="24"/>
                  </a:lnTo>
                  <a:close/>
                  <a:moveTo>
                    <a:pt x="12" y="8"/>
                  </a:moveTo>
                  <a:lnTo>
                    <a:pt x="12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4267200" y="1428750"/>
              <a:ext cx="50800" cy="18000"/>
            </a:xfrm>
            <a:custGeom>
              <a:pathLst>
                <a:path extrusionOk="0" h="8" w="32">
                  <a:moveTo>
                    <a:pt x="2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4279900" y="1390650"/>
              <a:ext cx="50800" cy="18000"/>
            </a:xfrm>
            <a:custGeom>
              <a:pathLst>
                <a:path extrusionOk="0" h="8" w="32">
                  <a:moveTo>
                    <a:pt x="2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4279900" y="1352550"/>
              <a:ext cx="50800" cy="21600"/>
            </a:xfrm>
            <a:custGeom>
              <a:pathLst>
                <a:path extrusionOk="0" h="8" w="32">
                  <a:moveTo>
                    <a:pt x="2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4064000" y="1298575"/>
              <a:ext cx="76200" cy="53975"/>
            </a:xfrm>
            <a:custGeom>
              <a:pathLst>
                <a:path extrusionOk="0" h="34" w="48">
                  <a:moveTo>
                    <a:pt x="44" y="0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8" y="3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1291373" y="1266737"/>
            <a:ext cx="348824" cy="305221"/>
            <a:chOff x="3149600" y="1174750"/>
            <a:chExt cx="406400" cy="355600"/>
          </a:xfrm>
        </p:grpSpPr>
        <p:sp>
          <p:nvSpPr>
            <p:cNvPr id="713" name="Shape 713"/>
            <p:cNvSpPr/>
            <p:nvPr/>
          </p:nvSpPr>
          <p:spPr>
            <a:xfrm>
              <a:off x="3149600" y="1174750"/>
              <a:ext cx="406400" cy="355600"/>
            </a:xfrm>
            <a:custGeom>
              <a:pathLst>
                <a:path extrusionOk="0" h="224" w="256">
                  <a:moveTo>
                    <a:pt x="234" y="22"/>
                  </a:moveTo>
                  <a:lnTo>
                    <a:pt x="234" y="22"/>
                  </a:lnTo>
                  <a:lnTo>
                    <a:pt x="222" y="12"/>
                  </a:lnTo>
                  <a:lnTo>
                    <a:pt x="210" y="6"/>
                  </a:lnTo>
                  <a:lnTo>
                    <a:pt x="196" y="2"/>
                  </a:lnTo>
                  <a:lnTo>
                    <a:pt x="182" y="0"/>
                  </a:lnTo>
                  <a:lnTo>
                    <a:pt x="166" y="2"/>
                  </a:lnTo>
                  <a:lnTo>
                    <a:pt x="154" y="4"/>
                  </a:lnTo>
                  <a:lnTo>
                    <a:pt x="140" y="10"/>
                  </a:lnTo>
                  <a:lnTo>
                    <a:pt x="128" y="20"/>
                  </a:lnTo>
                  <a:lnTo>
                    <a:pt x="128" y="20"/>
                  </a:lnTo>
                  <a:lnTo>
                    <a:pt x="116" y="10"/>
                  </a:lnTo>
                  <a:lnTo>
                    <a:pt x="102" y="4"/>
                  </a:lnTo>
                  <a:lnTo>
                    <a:pt x="90" y="2"/>
                  </a:lnTo>
                  <a:lnTo>
                    <a:pt x="74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4" y="1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6" y="48"/>
                  </a:lnTo>
                  <a:lnTo>
                    <a:pt x="2" y="62"/>
                  </a:lnTo>
                  <a:lnTo>
                    <a:pt x="0" y="76"/>
                  </a:lnTo>
                  <a:lnTo>
                    <a:pt x="2" y="90"/>
                  </a:lnTo>
                  <a:lnTo>
                    <a:pt x="6" y="104"/>
                  </a:lnTo>
                  <a:lnTo>
                    <a:pt x="12" y="118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110" y="216"/>
                  </a:lnTo>
                  <a:lnTo>
                    <a:pt x="110" y="216"/>
                  </a:lnTo>
                  <a:lnTo>
                    <a:pt x="118" y="222"/>
                  </a:lnTo>
                  <a:lnTo>
                    <a:pt x="128" y="224"/>
                  </a:lnTo>
                  <a:lnTo>
                    <a:pt x="138" y="222"/>
                  </a:lnTo>
                  <a:lnTo>
                    <a:pt x="146" y="216"/>
                  </a:lnTo>
                  <a:lnTo>
                    <a:pt x="146" y="216"/>
                  </a:lnTo>
                  <a:lnTo>
                    <a:pt x="234" y="130"/>
                  </a:lnTo>
                  <a:lnTo>
                    <a:pt x="234" y="130"/>
                  </a:lnTo>
                  <a:lnTo>
                    <a:pt x="244" y="118"/>
                  </a:lnTo>
                  <a:lnTo>
                    <a:pt x="250" y="104"/>
                  </a:lnTo>
                  <a:lnTo>
                    <a:pt x="254" y="90"/>
                  </a:lnTo>
                  <a:lnTo>
                    <a:pt x="256" y="76"/>
                  </a:lnTo>
                  <a:lnTo>
                    <a:pt x="254" y="62"/>
                  </a:lnTo>
                  <a:lnTo>
                    <a:pt x="250" y="48"/>
                  </a:lnTo>
                  <a:lnTo>
                    <a:pt x="244" y="34"/>
                  </a:lnTo>
                  <a:lnTo>
                    <a:pt x="234" y="22"/>
                  </a:lnTo>
                  <a:close/>
                  <a:moveTo>
                    <a:pt x="222" y="118"/>
                  </a:moveTo>
                  <a:lnTo>
                    <a:pt x="134" y="206"/>
                  </a:lnTo>
                  <a:lnTo>
                    <a:pt x="134" y="206"/>
                  </a:lnTo>
                  <a:lnTo>
                    <a:pt x="132" y="208"/>
                  </a:lnTo>
                  <a:lnTo>
                    <a:pt x="128" y="208"/>
                  </a:lnTo>
                  <a:lnTo>
                    <a:pt x="124" y="208"/>
                  </a:lnTo>
                  <a:lnTo>
                    <a:pt x="122" y="206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26" y="108"/>
                  </a:lnTo>
                  <a:lnTo>
                    <a:pt x="20" y="98"/>
                  </a:lnTo>
                  <a:lnTo>
                    <a:pt x="18" y="88"/>
                  </a:lnTo>
                  <a:lnTo>
                    <a:pt x="16" y="76"/>
                  </a:lnTo>
                  <a:lnTo>
                    <a:pt x="18" y="64"/>
                  </a:lnTo>
                  <a:lnTo>
                    <a:pt x="20" y="54"/>
                  </a:lnTo>
                  <a:lnTo>
                    <a:pt x="26" y="42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42" y="26"/>
                  </a:lnTo>
                  <a:lnTo>
                    <a:pt x="54" y="20"/>
                  </a:lnTo>
                  <a:lnTo>
                    <a:pt x="64" y="18"/>
                  </a:lnTo>
                  <a:lnTo>
                    <a:pt x="76" y="16"/>
                  </a:lnTo>
                  <a:lnTo>
                    <a:pt x="86" y="16"/>
                  </a:lnTo>
                  <a:lnTo>
                    <a:pt x="98" y="20"/>
                  </a:lnTo>
                  <a:lnTo>
                    <a:pt x="108" y="24"/>
                  </a:lnTo>
                  <a:lnTo>
                    <a:pt x="118" y="32"/>
                  </a:lnTo>
                  <a:lnTo>
                    <a:pt x="128" y="42"/>
                  </a:lnTo>
                  <a:lnTo>
                    <a:pt x="138" y="32"/>
                  </a:lnTo>
                  <a:lnTo>
                    <a:pt x="138" y="32"/>
                  </a:lnTo>
                  <a:lnTo>
                    <a:pt x="148" y="24"/>
                  </a:lnTo>
                  <a:lnTo>
                    <a:pt x="158" y="20"/>
                  </a:lnTo>
                  <a:lnTo>
                    <a:pt x="170" y="16"/>
                  </a:lnTo>
                  <a:lnTo>
                    <a:pt x="180" y="16"/>
                  </a:lnTo>
                  <a:lnTo>
                    <a:pt x="192" y="18"/>
                  </a:lnTo>
                  <a:lnTo>
                    <a:pt x="202" y="20"/>
                  </a:lnTo>
                  <a:lnTo>
                    <a:pt x="212" y="26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30" y="42"/>
                  </a:lnTo>
                  <a:lnTo>
                    <a:pt x="236" y="54"/>
                  </a:lnTo>
                  <a:lnTo>
                    <a:pt x="238" y="64"/>
                  </a:lnTo>
                  <a:lnTo>
                    <a:pt x="240" y="76"/>
                  </a:lnTo>
                  <a:lnTo>
                    <a:pt x="238" y="88"/>
                  </a:lnTo>
                  <a:lnTo>
                    <a:pt x="236" y="98"/>
                  </a:lnTo>
                  <a:lnTo>
                    <a:pt x="230" y="108"/>
                  </a:lnTo>
                  <a:lnTo>
                    <a:pt x="222" y="1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3213100" y="1238250"/>
              <a:ext cx="60325" cy="60325"/>
            </a:xfrm>
            <a:custGeom>
              <a:pathLst>
                <a:path extrusionOk="0" h="38" w="38"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6" y="36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6" y="6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6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3213100" y="1238250"/>
              <a:ext cx="60325" cy="60325"/>
            </a:xfrm>
            <a:custGeom>
              <a:pathLst>
                <a:path extrusionOk="0" h="38" w="38"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6" y="36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6" y="6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6" y="2"/>
                  </a:lnTo>
                  <a:lnTo>
                    <a:pt x="3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6" name="Shape 716"/>
          <p:cNvSpPr/>
          <p:nvPr/>
        </p:nvSpPr>
        <p:spPr>
          <a:xfrm>
            <a:off x="1291373" y="1942584"/>
            <a:ext cx="348824" cy="348824"/>
          </a:xfrm>
          <a:custGeom>
            <a:pathLst>
              <a:path extrusionOk="0" h="256" w="256">
                <a:moveTo>
                  <a:pt x="248" y="226"/>
                </a:moveTo>
                <a:lnTo>
                  <a:pt x="248" y="226"/>
                </a:lnTo>
                <a:lnTo>
                  <a:pt x="242" y="222"/>
                </a:lnTo>
                <a:lnTo>
                  <a:pt x="228" y="216"/>
                </a:lnTo>
                <a:lnTo>
                  <a:pt x="204" y="206"/>
                </a:lnTo>
                <a:lnTo>
                  <a:pt x="174" y="198"/>
                </a:lnTo>
                <a:lnTo>
                  <a:pt x="174" y="198"/>
                </a:lnTo>
                <a:lnTo>
                  <a:pt x="186" y="180"/>
                </a:lnTo>
                <a:lnTo>
                  <a:pt x="194" y="164"/>
                </a:lnTo>
                <a:lnTo>
                  <a:pt x="200" y="146"/>
                </a:lnTo>
                <a:lnTo>
                  <a:pt x="206" y="132"/>
                </a:lnTo>
                <a:lnTo>
                  <a:pt x="206" y="132"/>
                </a:lnTo>
                <a:lnTo>
                  <a:pt x="208" y="110"/>
                </a:lnTo>
                <a:lnTo>
                  <a:pt x="208" y="96"/>
                </a:lnTo>
                <a:lnTo>
                  <a:pt x="206" y="82"/>
                </a:lnTo>
                <a:lnTo>
                  <a:pt x="204" y="68"/>
                </a:lnTo>
                <a:lnTo>
                  <a:pt x="198" y="52"/>
                </a:lnTo>
                <a:lnTo>
                  <a:pt x="192" y="40"/>
                </a:lnTo>
                <a:lnTo>
                  <a:pt x="184" y="28"/>
                </a:lnTo>
                <a:lnTo>
                  <a:pt x="184" y="28"/>
                </a:lnTo>
                <a:lnTo>
                  <a:pt x="174" y="16"/>
                </a:lnTo>
                <a:lnTo>
                  <a:pt x="160" y="6"/>
                </a:lnTo>
                <a:lnTo>
                  <a:pt x="144" y="2"/>
                </a:lnTo>
                <a:lnTo>
                  <a:pt x="128" y="0"/>
                </a:lnTo>
                <a:lnTo>
                  <a:pt x="128" y="0"/>
                </a:lnTo>
                <a:lnTo>
                  <a:pt x="112" y="2"/>
                </a:lnTo>
                <a:lnTo>
                  <a:pt x="96" y="6"/>
                </a:lnTo>
                <a:lnTo>
                  <a:pt x="82" y="16"/>
                </a:lnTo>
                <a:lnTo>
                  <a:pt x="72" y="28"/>
                </a:lnTo>
                <a:lnTo>
                  <a:pt x="72" y="28"/>
                </a:lnTo>
                <a:lnTo>
                  <a:pt x="64" y="40"/>
                </a:lnTo>
                <a:lnTo>
                  <a:pt x="58" y="52"/>
                </a:lnTo>
                <a:lnTo>
                  <a:pt x="52" y="68"/>
                </a:lnTo>
                <a:lnTo>
                  <a:pt x="50" y="82"/>
                </a:lnTo>
                <a:lnTo>
                  <a:pt x="48" y="96"/>
                </a:lnTo>
                <a:lnTo>
                  <a:pt x="48" y="110"/>
                </a:lnTo>
                <a:lnTo>
                  <a:pt x="50" y="132"/>
                </a:lnTo>
                <a:lnTo>
                  <a:pt x="50" y="132"/>
                </a:lnTo>
                <a:lnTo>
                  <a:pt x="56" y="146"/>
                </a:lnTo>
                <a:lnTo>
                  <a:pt x="62" y="164"/>
                </a:lnTo>
                <a:lnTo>
                  <a:pt x="70" y="180"/>
                </a:lnTo>
                <a:lnTo>
                  <a:pt x="82" y="198"/>
                </a:lnTo>
                <a:lnTo>
                  <a:pt x="82" y="198"/>
                </a:lnTo>
                <a:lnTo>
                  <a:pt x="52" y="206"/>
                </a:lnTo>
                <a:lnTo>
                  <a:pt x="28" y="216"/>
                </a:lnTo>
                <a:lnTo>
                  <a:pt x="14" y="222"/>
                </a:lnTo>
                <a:lnTo>
                  <a:pt x="8" y="226"/>
                </a:lnTo>
                <a:lnTo>
                  <a:pt x="8" y="226"/>
                </a:lnTo>
                <a:lnTo>
                  <a:pt x="4" y="230"/>
                </a:lnTo>
                <a:lnTo>
                  <a:pt x="0" y="234"/>
                </a:lnTo>
                <a:lnTo>
                  <a:pt x="0" y="240"/>
                </a:lnTo>
                <a:lnTo>
                  <a:pt x="0" y="244"/>
                </a:lnTo>
                <a:lnTo>
                  <a:pt x="0" y="244"/>
                </a:lnTo>
                <a:lnTo>
                  <a:pt x="2" y="250"/>
                </a:lnTo>
                <a:lnTo>
                  <a:pt x="6" y="252"/>
                </a:lnTo>
                <a:lnTo>
                  <a:pt x="10" y="256"/>
                </a:lnTo>
                <a:lnTo>
                  <a:pt x="16" y="256"/>
                </a:lnTo>
                <a:lnTo>
                  <a:pt x="240" y="256"/>
                </a:lnTo>
                <a:lnTo>
                  <a:pt x="240" y="256"/>
                </a:lnTo>
                <a:lnTo>
                  <a:pt x="246" y="256"/>
                </a:lnTo>
                <a:lnTo>
                  <a:pt x="250" y="252"/>
                </a:lnTo>
                <a:lnTo>
                  <a:pt x="254" y="250"/>
                </a:lnTo>
                <a:lnTo>
                  <a:pt x="256" y="244"/>
                </a:lnTo>
                <a:lnTo>
                  <a:pt x="256" y="244"/>
                </a:lnTo>
                <a:lnTo>
                  <a:pt x="256" y="240"/>
                </a:lnTo>
                <a:lnTo>
                  <a:pt x="256" y="234"/>
                </a:lnTo>
                <a:lnTo>
                  <a:pt x="252" y="230"/>
                </a:lnTo>
                <a:lnTo>
                  <a:pt x="248" y="226"/>
                </a:lnTo>
                <a:close/>
                <a:moveTo>
                  <a:pt x="162" y="188"/>
                </a:moveTo>
                <a:lnTo>
                  <a:pt x="160" y="190"/>
                </a:lnTo>
                <a:lnTo>
                  <a:pt x="160" y="190"/>
                </a:lnTo>
                <a:lnTo>
                  <a:pt x="152" y="198"/>
                </a:lnTo>
                <a:lnTo>
                  <a:pt x="144" y="202"/>
                </a:lnTo>
                <a:lnTo>
                  <a:pt x="136" y="206"/>
                </a:lnTo>
                <a:lnTo>
                  <a:pt x="128" y="206"/>
                </a:lnTo>
                <a:lnTo>
                  <a:pt x="120" y="206"/>
                </a:lnTo>
                <a:lnTo>
                  <a:pt x="112" y="202"/>
                </a:lnTo>
                <a:lnTo>
                  <a:pt x="104" y="198"/>
                </a:lnTo>
                <a:lnTo>
                  <a:pt x="96" y="190"/>
                </a:lnTo>
                <a:lnTo>
                  <a:pt x="94" y="188"/>
                </a:lnTo>
                <a:lnTo>
                  <a:pt x="94" y="188"/>
                </a:lnTo>
                <a:lnTo>
                  <a:pt x="86" y="176"/>
                </a:lnTo>
                <a:lnTo>
                  <a:pt x="80" y="164"/>
                </a:lnTo>
                <a:lnTo>
                  <a:pt x="74" y="152"/>
                </a:lnTo>
                <a:lnTo>
                  <a:pt x="70" y="140"/>
                </a:lnTo>
                <a:lnTo>
                  <a:pt x="66" y="126"/>
                </a:lnTo>
                <a:lnTo>
                  <a:pt x="64" y="112"/>
                </a:lnTo>
                <a:lnTo>
                  <a:pt x="64" y="100"/>
                </a:lnTo>
                <a:lnTo>
                  <a:pt x="66" y="86"/>
                </a:lnTo>
                <a:lnTo>
                  <a:pt x="66" y="86"/>
                </a:lnTo>
                <a:lnTo>
                  <a:pt x="68" y="74"/>
                </a:lnTo>
                <a:lnTo>
                  <a:pt x="72" y="60"/>
                </a:lnTo>
                <a:lnTo>
                  <a:pt x="76" y="48"/>
                </a:lnTo>
                <a:lnTo>
                  <a:pt x="84" y="38"/>
                </a:lnTo>
                <a:lnTo>
                  <a:pt x="92" y="30"/>
                </a:lnTo>
                <a:lnTo>
                  <a:pt x="102" y="22"/>
                </a:lnTo>
                <a:lnTo>
                  <a:pt x="114" y="18"/>
                </a:lnTo>
                <a:lnTo>
                  <a:pt x="128" y="16"/>
                </a:lnTo>
                <a:lnTo>
                  <a:pt x="128" y="16"/>
                </a:lnTo>
                <a:lnTo>
                  <a:pt x="142" y="18"/>
                </a:lnTo>
                <a:lnTo>
                  <a:pt x="154" y="22"/>
                </a:lnTo>
                <a:lnTo>
                  <a:pt x="164" y="30"/>
                </a:lnTo>
                <a:lnTo>
                  <a:pt x="172" y="38"/>
                </a:lnTo>
                <a:lnTo>
                  <a:pt x="180" y="48"/>
                </a:lnTo>
                <a:lnTo>
                  <a:pt x="184" y="60"/>
                </a:lnTo>
                <a:lnTo>
                  <a:pt x="188" y="74"/>
                </a:lnTo>
                <a:lnTo>
                  <a:pt x="190" y="86"/>
                </a:lnTo>
                <a:lnTo>
                  <a:pt x="190" y="86"/>
                </a:lnTo>
                <a:lnTo>
                  <a:pt x="192" y="100"/>
                </a:lnTo>
                <a:lnTo>
                  <a:pt x="192" y="112"/>
                </a:lnTo>
                <a:lnTo>
                  <a:pt x="190" y="126"/>
                </a:lnTo>
                <a:lnTo>
                  <a:pt x="186" y="140"/>
                </a:lnTo>
                <a:lnTo>
                  <a:pt x="182" y="152"/>
                </a:lnTo>
                <a:lnTo>
                  <a:pt x="176" y="164"/>
                </a:lnTo>
                <a:lnTo>
                  <a:pt x="170" y="176"/>
                </a:lnTo>
                <a:lnTo>
                  <a:pt x="162" y="188"/>
                </a:lnTo>
                <a:close/>
                <a:moveTo>
                  <a:pt x="16" y="240"/>
                </a:moveTo>
                <a:lnTo>
                  <a:pt x="16" y="240"/>
                </a:lnTo>
                <a:lnTo>
                  <a:pt x="36" y="230"/>
                </a:lnTo>
                <a:lnTo>
                  <a:pt x="58" y="220"/>
                </a:lnTo>
                <a:lnTo>
                  <a:pt x="84" y="212"/>
                </a:lnTo>
                <a:lnTo>
                  <a:pt x="104" y="208"/>
                </a:lnTo>
                <a:lnTo>
                  <a:pt x="104" y="208"/>
                </a:lnTo>
                <a:lnTo>
                  <a:pt x="116" y="214"/>
                </a:lnTo>
                <a:lnTo>
                  <a:pt x="128" y="216"/>
                </a:lnTo>
                <a:lnTo>
                  <a:pt x="128" y="216"/>
                </a:lnTo>
                <a:lnTo>
                  <a:pt x="140" y="214"/>
                </a:lnTo>
                <a:lnTo>
                  <a:pt x="152" y="208"/>
                </a:lnTo>
                <a:lnTo>
                  <a:pt x="172" y="212"/>
                </a:lnTo>
                <a:lnTo>
                  <a:pt x="172" y="212"/>
                </a:lnTo>
                <a:lnTo>
                  <a:pt x="198" y="220"/>
                </a:lnTo>
                <a:lnTo>
                  <a:pt x="220" y="230"/>
                </a:lnTo>
                <a:lnTo>
                  <a:pt x="240" y="240"/>
                </a:lnTo>
                <a:lnTo>
                  <a:pt x="16" y="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7" name="Shape 717"/>
          <p:cNvGrpSpPr/>
          <p:nvPr/>
        </p:nvGrpSpPr>
        <p:grpSpPr>
          <a:xfrm>
            <a:off x="4081966" y="1975287"/>
            <a:ext cx="348824" cy="294320"/>
            <a:chOff x="6400800" y="2000250"/>
            <a:chExt cx="406400" cy="342900"/>
          </a:xfrm>
        </p:grpSpPr>
        <p:sp>
          <p:nvSpPr>
            <p:cNvPr id="718" name="Shape 718"/>
            <p:cNvSpPr/>
            <p:nvPr/>
          </p:nvSpPr>
          <p:spPr>
            <a:xfrm>
              <a:off x="6502400" y="2089150"/>
              <a:ext cx="203200" cy="203200"/>
            </a:xfrm>
            <a:custGeom>
              <a:pathLst>
                <a:path extrusionOk="0" h="128" w="128">
                  <a:moveTo>
                    <a:pt x="64" y="0"/>
                  </a:moveTo>
                  <a:lnTo>
                    <a:pt x="64" y="0"/>
                  </a:lnTo>
                  <a:lnTo>
                    <a:pt x="52" y="2"/>
                  </a:lnTo>
                  <a:lnTo>
                    <a:pt x="40" y="6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6" y="88"/>
                  </a:lnTo>
                  <a:lnTo>
                    <a:pt x="10" y="100"/>
                  </a:lnTo>
                  <a:lnTo>
                    <a:pt x="18" y="110"/>
                  </a:lnTo>
                  <a:lnTo>
                    <a:pt x="28" y="118"/>
                  </a:lnTo>
                  <a:lnTo>
                    <a:pt x="40" y="122"/>
                  </a:lnTo>
                  <a:lnTo>
                    <a:pt x="52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76" y="126"/>
                  </a:lnTo>
                  <a:lnTo>
                    <a:pt x="88" y="122"/>
                  </a:lnTo>
                  <a:lnTo>
                    <a:pt x="100" y="118"/>
                  </a:lnTo>
                  <a:lnTo>
                    <a:pt x="110" y="110"/>
                  </a:lnTo>
                  <a:lnTo>
                    <a:pt x="118" y="100"/>
                  </a:lnTo>
                  <a:lnTo>
                    <a:pt x="122" y="88"/>
                  </a:lnTo>
                  <a:lnTo>
                    <a:pt x="126" y="76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2" y="40"/>
                  </a:lnTo>
                  <a:lnTo>
                    <a:pt x="118" y="28"/>
                  </a:lnTo>
                  <a:lnTo>
                    <a:pt x="110" y="18"/>
                  </a:lnTo>
                  <a:lnTo>
                    <a:pt x="100" y="10"/>
                  </a:lnTo>
                  <a:lnTo>
                    <a:pt x="88" y="6"/>
                  </a:lnTo>
                  <a:lnTo>
                    <a:pt x="76" y="2"/>
                  </a:lnTo>
                  <a:lnTo>
                    <a:pt x="64" y="0"/>
                  </a:lnTo>
                  <a:close/>
                  <a:moveTo>
                    <a:pt x="100" y="96"/>
                  </a:moveTo>
                  <a:lnTo>
                    <a:pt x="100" y="96"/>
                  </a:lnTo>
                  <a:lnTo>
                    <a:pt x="94" y="102"/>
                  </a:lnTo>
                  <a:lnTo>
                    <a:pt x="86" y="106"/>
                  </a:lnTo>
                  <a:lnTo>
                    <a:pt x="76" y="110"/>
                  </a:lnTo>
                  <a:lnTo>
                    <a:pt x="68" y="112"/>
                  </a:lnTo>
                  <a:lnTo>
                    <a:pt x="58" y="112"/>
                  </a:lnTo>
                  <a:lnTo>
                    <a:pt x="50" y="110"/>
                  </a:lnTo>
                  <a:lnTo>
                    <a:pt x="40" y="106"/>
                  </a:lnTo>
                  <a:lnTo>
                    <a:pt x="32" y="100"/>
                  </a:lnTo>
                  <a:lnTo>
                    <a:pt x="32" y="100"/>
                  </a:lnTo>
                  <a:lnTo>
                    <a:pt x="26" y="94"/>
                  </a:lnTo>
                  <a:lnTo>
                    <a:pt x="22" y="86"/>
                  </a:lnTo>
                  <a:lnTo>
                    <a:pt x="18" y="76"/>
                  </a:lnTo>
                  <a:lnTo>
                    <a:pt x="16" y="68"/>
                  </a:lnTo>
                  <a:lnTo>
                    <a:pt x="16" y="58"/>
                  </a:lnTo>
                  <a:lnTo>
                    <a:pt x="18" y="50"/>
                  </a:lnTo>
                  <a:lnTo>
                    <a:pt x="22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4" y="26"/>
                  </a:lnTo>
                  <a:lnTo>
                    <a:pt x="42" y="22"/>
                  </a:lnTo>
                  <a:lnTo>
                    <a:pt x="52" y="18"/>
                  </a:lnTo>
                  <a:lnTo>
                    <a:pt x="60" y="16"/>
                  </a:lnTo>
                  <a:lnTo>
                    <a:pt x="70" y="16"/>
                  </a:lnTo>
                  <a:lnTo>
                    <a:pt x="78" y="18"/>
                  </a:lnTo>
                  <a:lnTo>
                    <a:pt x="88" y="22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102" y="34"/>
                  </a:lnTo>
                  <a:lnTo>
                    <a:pt x="106" y="42"/>
                  </a:lnTo>
                  <a:lnTo>
                    <a:pt x="110" y="52"/>
                  </a:lnTo>
                  <a:lnTo>
                    <a:pt x="112" y="60"/>
                  </a:lnTo>
                  <a:lnTo>
                    <a:pt x="112" y="70"/>
                  </a:lnTo>
                  <a:lnTo>
                    <a:pt x="110" y="78"/>
                  </a:lnTo>
                  <a:lnTo>
                    <a:pt x="106" y="88"/>
                  </a:lnTo>
                  <a:lnTo>
                    <a:pt x="100" y="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553200" y="2139950"/>
              <a:ext cx="57150" cy="57150"/>
            </a:xfrm>
            <a:custGeom>
              <a:pathLst>
                <a:path extrusionOk="0" h="36" w="36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400800" y="2000250"/>
              <a:ext cx="406400" cy="342900"/>
            </a:xfrm>
            <a:custGeom>
              <a:pathLst>
                <a:path extrusionOk="0" h="216" w="256">
                  <a:moveTo>
                    <a:pt x="236" y="48"/>
                  </a:moveTo>
                  <a:lnTo>
                    <a:pt x="202" y="42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86" y="8"/>
                  </a:lnTo>
                  <a:lnTo>
                    <a:pt x="182" y="4"/>
                  </a:lnTo>
                  <a:lnTo>
                    <a:pt x="176" y="2"/>
                  </a:lnTo>
                  <a:lnTo>
                    <a:pt x="16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0" y="2"/>
                  </a:lnTo>
                  <a:lnTo>
                    <a:pt x="74" y="4"/>
                  </a:lnTo>
                  <a:lnTo>
                    <a:pt x="70" y="8"/>
                  </a:lnTo>
                  <a:lnTo>
                    <a:pt x="66" y="16"/>
                  </a:lnTo>
                  <a:lnTo>
                    <a:pt x="54" y="42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2" y="52"/>
                  </a:lnTo>
                  <a:lnTo>
                    <a:pt x="6" y="56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2" y="202"/>
                  </a:lnTo>
                  <a:lnTo>
                    <a:pt x="8" y="208"/>
                  </a:lnTo>
                  <a:lnTo>
                    <a:pt x="14" y="214"/>
                  </a:lnTo>
                  <a:lnTo>
                    <a:pt x="24" y="216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42" y="214"/>
                  </a:lnTo>
                  <a:lnTo>
                    <a:pt x="248" y="208"/>
                  </a:lnTo>
                  <a:lnTo>
                    <a:pt x="254" y="202"/>
                  </a:lnTo>
                  <a:lnTo>
                    <a:pt x="256" y="19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54" y="64"/>
                  </a:lnTo>
                  <a:lnTo>
                    <a:pt x="250" y="56"/>
                  </a:lnTo>
                  <a:lnTo>
                    <a:pt x="244" y="52"/>
                  </a:lnTo>
                  <a:lnTo>
                    <a:pt x="236" y="48"/>
                  </a:lnTo>
                  <a:close/>
                  <a:moveTo>
                    <a:pt x="240" y="192"/>
                  </a:moveTo>
                  <a:lnTo>
                    <a:pt x="240" y="192"/>
                  </a:lnTo>
                  <a:lnTo>
                    <a:pt x="240" y="196"/>
                  </a:lnTo>
                  <a:lnTo>
                    <a:pt x="238" y="198"/>
                  </a:lnTo>
                  <a:lnTo>
                    <a:pt x="236" y="200"/>
                  </a:lnTo>
                  <a:lnTo>
                    <a:pt x="232" y="200"/>
                  </a:lnTo>
                  <a:lnTo>
                    <a:pt x="24" y="200"/>
                  </a:lnTo>
                  <a:lnTo>
                    <a:pt x="24" y="200"/>
                  </a:lnTo>
                  <a:lnTo>
                    <a:pt x="20" y="200"/>
                  </a:lnTo>
                  <a:lnTo>
                    <a:pt x="18" y="198"/>
                  </a:lnTo>
                  <a:lnTo>
                    <a:pt x="16" y="196"/>
                  </a:lnTo>
                  <a:lnTo>
                    <a:pt x="16" y="192"/>
                  </a:lnTo>
                  <a:lnTo>
                    <a:pt x="16" y="72"/>
                  </a:lnTo>
                  <a:lnTo>
                    <a:pt x="16" y="72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66" y="56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4" y="18"/>
                  </a:lnTo>
                  <a:lnTo>
                    <a:pt x="88" y="16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72" y="18"/>
                  </a:lnTo>
                  <a:lnTo>
                    <a:pt x="176" y="22"/>
                  </a:lnTo>
                  <a:lnTo>
                    <a:pt x="190" y="5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0" y="72"/>
                  </a:lnTo>
                  <a:lnTo>
                    <a:pt x="240" y="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384318" y="1244936"/>
            <a:ext cx="348824" cy="348824"/>
            <a:chOff x="5588000" y="1149350"/>
            <a:chExt cx="406400" cy="406400"/>
          </a:xfrm>
        </p:grpSpPr>
        <p:sp>
          <p:nvSpPr>
            <p:cNvPr id="722" name="Shape 722"/>
            <p:cNvSpPr/>
            <p:nvPr/>
          </p:nvSpPr>
          <p:spPr>
            <a:xfrm>
              <a:off x="5810250" y="1200150"/>
              <a:ext cx="133350" cy="133350"/>
            </a:xfrm>
            <a:custGeom>
              <a:pathLst>
                <a:path extrusionOk="0" h="84" w="84">
                  <a:moveTo>
                    <a:pt x="76" y="80"/>
                  </a:moveTo>
                  <a:lnTo>
                    <a:pt x="76" y="80"/>
                  </a:lnTo>
                  <a:lnTo>
                    <a:pt x="76" y="80"/>
                  </a:lnTo>
                  <a:lnTo>
                    <a:pt x="78" y="82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4" y="80"/>
                  </a:lnTo>
                  <a:lnTo>
                    <a:pt x="84" y="80"/>
                  </a:lnTo>
                  <a:lnTo>
                    <a:pt x="84" y="80"/>
                  </a:lnTo>
                  <a:lnTo>
                    <a:pt x="84" y="80"/>
                  </a:lnTo>
                  <a:lnTo>
                    <a:pt x="82" y="64"/>
                  </a:lnTo>
                  <a:lnTo>
                    <a:pt x="78" y="48"/>
                  </a:lnTo>
                  <a:lnTo>
                    <a:pt x="70" y="36"/>
                  </a:lnTo>
                  <a:lnTo>
                    <a:pt x="60" y="24"/>
                  </a:lnTo>
                  <a:lnTo>
                    <a:pt x="48" y="14"/>
                  </a:lnTo>
                  <a:lnTo>
                    <a:pt x="36" y="6"/>
                  </a:lnTo>
                  <a:lnTo>
                    <a:pt x="2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0"/>
                  </a:lnTo>
                  <a:lnTo>
                    <a:pt x="32" y="14"/>
                  </a:lnTo>
                  <a:lnTo>
                    <a:pt x="44" y="20"/>
                  </a:lnTo>
                  <a:lnTo>
                    <a:pt x="54" y="30"/>
                  </a:lnTo>
                  <a:lnTo>
                    <a:pt x="64" y="40"/>
                  </a:lnTo>
                  <a:lnTo>
                    <a:pt x="70" y="52"/>
                  </a:lnTo>
                  <a:lnTo>
                    <a:pt x="74" y="66"/>
                  </a:lnTo>
                  <a:lnTo>
                    <a:pt x="76" y="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588000" y="1149350"/>
              <a:ext cx="406400" cy="406400"/>
            </a:xfrm>
            <a:custGeom>
              <a:pathLst>
                <a:path extrusionOk="0" h="256" w="256">
                  <a:moveTo>
                    <a:pt x="72" y="8"/>
                  </a:moveTo>
                  <a:lnTo>
                    <a:pt x="72" y="8"/>
                  </a:lnTo>
                  <a:lnTo>
                    <a:pt x="66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0" y="6"/>
                  </a:lnTo>
                  <a:lnTo>
                    <a:pt x="36" y="10"/>
                  </a:lnTo>
                  <a:lnTo>
                    <a:pt x="34" y="16"/>
                  </a:lnTo>
                  <a:lnTo>
                    <a:pt x="32" y="24"/>
                  </a:lnTo>
                  <a:lnTo>
                    <a:pt x="32" y="134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2" y="166"/>
                  </a:lnTo>
                  <a:lnTo>
                    <a:pt x="0" y="176"/>
                  </a:lnTo>
                  <a:lnTo>
                    <a:pt x="2" y="186"/>
                  </a:lnTo>
                  <a:lnTo>
                    <a:pt x="8" y="192"/>
                  </a:lnTo>
                  <a:lnTo>
                    <a:pt x="64" y="248"/>
                  </a:lnTo>
                  <a:lnTo>
                    <a:pt x="64" y="248"/>
                  </a:lnTo>
                  <a:lnTo>
                    <a:pt x="70" y="254"/>
                  </a:lnTo>
                  <a:lnTo>
                    <a:pt x="80" y="256"/>
                  </a:lnTo>
                  <a:lnTo>
                    <a:pt x="80" y="256"/>
                  </a:lnTo>
                  <a:lnTo>
                    <a:pt x="90" y="254"/>
                  </a:lnTo>
                  <a:lnTo>
                    <a:pt x="96" y="248"/>
                  </a:lnTo>
                  <a:lnTo>
                    <a:pt x="122" y="224"/>
                  </a:lnTo>
                  <a:lnTo>
                    <a:pt x="232" y="224"/>
                  </a:lnTo>
                  <a:lnTo>
                    <a:pt x="232" y="224"/>
                  </a:lnTo>
                  <a:lnTo>
                    <a:pt x="240" y="222"/>
                  </a:lnTo>
                  <a:lnTo>
                    <a:pt x="246" y="220"/>
                  </a:lnTo>
                  <a:lnTo>
                    <a:pt x="250" y="216"/>
                  </a:lnTo>
                  <a:lnTo>
                    <a:pt x="254" y="210"/>
                  </a:lnTo>
                  <a:lnTo>
                    <a:pt x="254" y="210"/>
                  </a:lnTo>
                  <a:lnTo>
                    <a:pt x="256" y="202"/>
                  </a:lnTo>
                  <a:lnTo>
                    <a:pt x="256" y="196"/>
                  </a:lnTo>
                  <a:lnTo>
                    <a:pt x="254" y="188"/>
                  </a:lnTo>
                  <a:lnTo>
                    <a:pt x="248" y="184"/>
                  </a:lnTo>
                  <a:lnTo>
                    <a:pt x="72" y="8"/>
                  </a:lnTo>
                  <a:close/>
                  <a:moveTo>
                    <a:pt x="110" y="212"/>
                  </a:moveTo>
                  <a:lnTo>
                    <a:pt x="86" y="238"/>
                  </a:lnTo>
                  <a:lnTo>
                    <a:pt x="86" y="238"/>
                  </a:lnTo>
                  <a:lnTo>
                    <a:pt x="82" y="240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78" y="240"/>
                  </a:lnTo>
                  <a:lnTo>
                    <a:pt x="74" y="238"/>
                  </a:lnTo>
                  <a:lnTo>
                    <a:pt x="18" y="182"/>
                  </a:lnTo>
                  <a:lnTo>
                    <a:pt x="18" y="182"/>
                  </a:lnTo>
                  <a:lnTo>
                    <a:pt x="16" y="178"/>
                  </a:lnTo>
                  <a:lnTo>
                    <a:pt x="16" y="176"/>
                  </a:lnTo>
                  <a:lnTo>
                    <a:pt x="16" y="176"/>
                  </a:lnTo>
                  <a:lnTo>
                    <a:pt x="16" y="174"/>
                  </a:lnTo>
                  <a:lnTo>
                    <a:pt x="18" y="170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110" y="212"/>
                  </a:lnTo>
                  <a:lnTo>
                    <a:pt x="110" y="212"/>
                  </a:lnTo>
                  <a:lnTo>
                    <a:pt x="110" y="212"/>
                  </a:lnTo>
                  <a:close/>
                  <a:moveTo>
                    <a:pt x="122" y="208"/>
                  </a:moveTo>
                  <a:lnTo>
                    <a:pt x="122" y="208"/>
                  </a:lnTo>
                  <a:lnTo>
                    <a:pt x="118" y="208"/>
                  </a:lnTo>
                  <a:lnTo>
                    <a:pt x="48" y="138"/>
                  </a:lnTo>
                  <a:lnTo>
                    <a:pt x="48" y="138"/>
                  </a:lnTo>
                  <a:lnTo>
                    <a:pt x="48" y="134"/>
                  </a:lnTo>
                  <a:lnTo>
                    <a:pt x="48" y="38"/>
                  </a:lnTo>
                  <a:lnTo>
                    <a:pt x="218" y="208"/>
                  </a:lnTo>
                  <a:lnTo>
                    <a:pt x="122" y="208"/>
                  </a:lnTo>
                  <a:close/>
                  <a:moveTo>
                    <a:pt x="240" y="204"/>
                  </a:moveTo>
                  <a:lnTo>
                    <a:pt x="240" y="204"/>
                  </a:lnTo>
                  <a:lnTo>
                    <a:pt x="236" y="206"/>
                  </a:lnTo>
                  <a:lnTo>
                    <a:pt x="232" y="208"/>
                  </a:lnTo>
                  <a:lnTo>
                    <a:pt x="230" y="208"/>
                  </a:lnTo>
                  <a:lnTo>
                    <a:pt x="48" y="26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0" y="20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8"/>
                  </a:lnTo>
                  <a:lnTo>
                    <a:pt x="238" y="194"/>
                  </a:lnTo>
                  <a:lnTo>
                    <a:pt x="238" y="194"/>
                  </a:lnTo>
                  <a:lnTo>
                    <a:pt x="240" y="198"/>
                  </a:lnTo>
                  <a:lnTo>
                    <a:pt x="240" y="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803900" y="1149350"/>
              <a:ext cx="190500" cy="190500"/>
            </a:xfrm>
            <a:custGeom>
              <a:pathLst>
                <a:path extrusionOk="0" h="120" w="120">
                  <a:moveTo>
                    <a:pt x="8" y="16"/>
                  </a:moveTo>
                  <a:lnTo>
                    <a:pt x="8" y="16"/>
                  </a:lnTo>
                  <a:lnTo>
                    <a:pt x="8" y="16"/>
                  </a:lnTo>
                  <a:lnTo>
                    <a:pt x="28" y="18"/>
                  </a:lnTo>
                  <a:lnTo>
                    <a:pt x="46" y="24"/>
                  </a:lnTo>
                  <a:lnTo>
                    <a:pt x="62" y="32"/>
                  </a:lnTo>
                  <a:lnTo>
                    <a:pt x="76" y="44"/>
                  </a:lnTo>
                  <a:lnTo>
                    <a:pt x="88" y="58"/>
                  </a:lnTo>
                  <a:lnTo>
                    <a:pt x="96" y="74"/>
                  </a:lnTo>
                  <a:lnTo>
                    <a:pt x="102" y="92"/>
                  </a:lnTo>
                  <a:lnTo>
                    <a:pt x="104" y="112"/>
                  </a:lnTo>
                  <a:lnTo>
                    <a:pt x="104" y="112"/>
                  </a:lnTo>
                  <a:lnTo>
                    <a:pt x="104" y="112"/>
                  </a:lnTo>
                  <a:lnTo>
                    <a:pt x="104" y="116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16" y="120"/>
                  </a:lnTo>
                  <a:lnTo>
                    <a:pt x="118" y="118"/>
                  </a:lnTo>
                  <a:lnTo>
                    <a:pt x="120" y="116"/>
                  </a:lnTo>
                  <a:lnTo>
                    <a:pt x="120" y="112"/>
                  </a:lnTo>
                  <a:lnTo>
                    <a:pt x="120" y="112"/>
                  </a:lnTo>
                  <a:lnTo>
                    <a:pt x="120" y="112"/>
                  </a:lnTo>
                  <a:lnTo>
                    <a:pt x="120" y="112"/>
                  </a:lnTo>
                  <a:lnTo>
                    <a:pt x="118" y="90"/>
                  </a:lnTo>
                  <a:lnTo>
                    <a:pt x="112" y="68"/>
                  </a:lnTo>
                  <a:lnTo>
                    <a:pt x="100" y="50"/>
                  </a:lnTo>
                  <a:lnTo>
                    <a:pt x="88" y="32"/>
                  </a:lnTo>
                  <a:lnTo>
                    <a:pt x="70" y="20"/>
                  </a:lnTo>
                  <a:lnTo>
                    <a:pt x="52" y="8"/>
                  </a:lnTo>
                  <a:lnTo>
                    <a:pt x="3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5" name="Shape 725"/>
          <p:cNvSpPr/>
          <p:nvPr/>
        </p:nvSpPr>
        <p:spPr>
          <a:xfrm>
            <a:off x="593725" y="1288539"/>
            <a:ext cx="348824" cy="250717"/>
          </a:xfrm>
          <a:custGeom>
            <a:pathLst>
              <a:path extrusionOk="0" h="184" w="256">
                <a:moveTo>
                  <a:pt x="208" y="66"/>
                </a:moveTo>
                <a:lnTo>
                  <a:pt x="208" y="66"/>
                </a:lnTo>
                <a:lnTo>
                  <a:pt x="204" y="52"/>
                </a:lnTo>
                <a:lnTo>
                  <a:pt x="200" y="40"/>
                </a:lnTo>
                <a:lnTo>
                  <a:pt x="194" y="28"/>
                </a:lnTo>
                <a:lnTo>
                  <a:pt x="184" y="18"/>
                </a:lnTo>
                <a:lnTo>
                  <a:pt x="174" y="10"/>
                </a:lnTo>
                <a:lnTo>
                  <a:pt x="162" y="6"/>
                </a:lnTo>
                <a:lnTo>
                  <a:pt x="150" y="2"/>
                </a:lnTo>
                <a:lnTo>
                  <a:pt x="136" y="0"/>
                </a:lnTo>
                <a:lnTo>
                  <a:pt x="136" y="0"/>
                </a:lnTo>
                <a:lnTo>
                  <a:pt x="126" y="0"/>
                </a:lnTo>
                <a:lnTo>
                  <a:pt x="116" y="4"/>
                </a:lnTo>
                <a:lnTo>
                  <a:pt x="106" y="6"/>
                </a:lnTo>
                <a:lnTo>
                  <a:pt x="96" y="12"/>
                </a:lnTo>
                <a:lnTo>
                  <a:pt x="88" y="18"/>
                </a:lnTo>
                <a:lnTo>
                  <a:pt x="82" y="24"/>
                </a:lnTo>
                <a:lnTo>
                  <a:pt x="76" y="32"/>
                </a:lnTo>
                <a:lnTo>
                  <a:pt x="70" y="42"/>
                </a:lnTo>
                <a:lnTo>
                  <a:pt x="70" y="42"/>
                </a:lnTo>
                <a:lnTo>
                  <a:pt x="60" y="40"/>
                </a:lnTo>
                <a:lnTo>
                  <a:pt x="60" y="40"/>
                </a:lnTo>
                <a:lnTo>
                  <a:pt x="52" y="40"/>
                </a:lnTo>
                <a:lnTo>
                  <a:pt x="46" y="42"/>
                </a:lnTo>
                <a:lnTo>
                  <a:pt x="40" y="46"/>
                </a:lnTo>
                <a:lnTo>
                  <a:pt x="34" y="50"/>
                </a:lnTo>
                <a:lnTo>
                  <a:pt x="30" y="56"/>
                </a:lnTo>
                <a:lnTo>
                  <a:pt x="26" y="62"/>
                </a:lnTo>
                <a:lnTo>
                  <a:pt x="24" y="68"/>
                </a:lnTo>
                <a:lnTo>
                  <a:pt x="24" y="76"/>
                </a:lnTo>
                <a:lnTo>
                  <a:pt x="24" y="76"/>
                </a:lnTo>
                <a:lnTo>
                  <a:pt x="26" y="88"/>
                </a:lnTo>
                <a:lnTo>
                  <a:pt x="26" y="88"/>
                </a:lnTo>
                <a:lnTo>
                  <a:pt x="16" y="96"/>
                </a:lnTo>
                <a:lnTo>
                  <a:pt x="8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42"/>
                </a:lnTo>
                <a:lnTo>
                  <a:pt x="4" y="152"/>
                </a:lnTo>
                <a:lnTo>
                  <a:pt x="8" y="162"/>
                </a:lnTo>
                <a:lnTo>
                  <a:pt x="16" y="168"/>
                </a:lnTo>
                <a:lnTo>
                  <a:pt x="22" y="176"/>
                </a:lnTo>
                <a:lnTo>
                  <a:pt x="32" y="180"/>
                </a:lnTo>
                <a:lnTo>
                  <a:pt x="42" y="182"/>
                </a:lnTo>
                <a:lnTo>
                  <a:pt x="52" y="184"/>
                </a:lnTo>
                <a:lnTo>
                  <a:pt x="52" y="184"/>
                </a:lnTo>
                <a:lnTo>
                  <a:pt x="196" y="184"/>
                </a:lnTo>
                <a:lnTo>
                  <a:pt x="196" y="184"/>
                </a:lnTo>
                <a:lnTo>
                  <a:pt x="196" y="184"/>
                </a:lnTo>
                <a:lnTo>
                  <a:pt x="208" y="182"/>
                </a:lnTo>
                <a:lnTo>
                  <a:pt x="220" y="180"/>
                </a:lnTo>
                <a:lnTo>
                  <a:pt x="230" y="174"/>
                </a:lnTo>
                <a:lnTo>
                  <a:pt x="238" y="166"/>
                </a:lnTo>
                <a:lnTo>
                  <a:pt x="246" y="158"/>
                </a:lnTo>
                <a:lnTo>
                  <a:pt x="252" y="148"/>
                </a:lnTo>
                <a:lnTo>
                  <a:pt x="254" y="136"/>
                </a:lnTo>
                <a:lnTo>
                  <a:pt x="256" y="124"/>
                </a:lnTo>
                <a:lnTo>
                  <a:pt x="256" y="124"/>
                </a:lnTo>
                <a:lnTo>
                  <a:pt x="256" y="114"/>
                </a:lnTo>
                <a:lnTo>
                  <a:pt x="252" y="104"/>
                </a:lnTo>
                <a:lnTo>
                  <a:pt x="248" y="94"/>
                </a:lnTo>
                <a:lnTo>
                  <a:pt x="242" y="86"/>
                </a:lnTo>
                <a:lnTo>
                  <a:pt x="234" y="78"/>
                </a:lnTo>
                <a:lnTo>
                  <a:pt x="226" y="72"/>
                </a:lnTo>
                <a:lnTo>
                  <a:pt x="218" y="68"/>
                </a:lnTo>
                <a:lnTo>
                  <a:pt x="208" y="66"/>
                </a:lnTo>
                <a:close/>
                <a:moveTo>
                  <a:pt x="196" y="168"/>
                </a:moveTo>
                <a:lnTo>
                  <a:pt x="196" y="168"/>
                </a:lnTo>
                <a:lnTo>
                  <a:pt x="52" y="168"/>
                </a:lnTo>
                <a:lnTo>
                  <a:pt x="52" y="168"/>
                </a:lnTo>
                <a:lnTo>
                  <a:pt x="44" y="168"/>
                </a:lnTo>
                <a:lnTo>
                  <a:pt x="38" y="166"/>
                </a:lnTo>
                <a:lnTo>
                  <a:pt x="32" y="162"/>
                </a:lnTo>
                <a:lnTo>
                  <a:pt x="26" y="158"/>
                </a:lnTo>
                <a:lnTo>
                  <a:pt x="22" y="152"/>
                </a:lnTo>
                <a:lnTo>
                  <a:pt x="18" y="146"/>
                </a:lnTo>
                <a:lnTo>
                  <a:pt x="16" y="140"/>
                </a:lnTo>
                <a:lnTo>
                  <a:pt x="16" y="132"/>
                </a:lnTo>
                <a:lnTo>
                  <a:pt x="16" y="132"/>
                </a:lnTo>
                <a:lnTo>
                  <a:pt x="18" y="122"/>
                </a:lnTo>
                <a:lnTo>
                  <a:pt x="20" y="114"/>
                </a:lnTo>
                <a:lnTo>
                  <a:pt x="26" y="106"/>
                </a:lnTo>
                <a:lnTo>
                  <a:pt x="34" y="102"/>
                </a:lnTo>
                <a:lnTo>
                  <a:pt x="34" y="102"/>
                </a:lnTo>
                <a:lnTo>
                  <a:pt x="40" y="98"/>
                </a:lnTo>
                <a:lnTo>
                  <a:pt x="44" y="94"/>
                </a:lnTo>
                <a:lnTo>
                  <a:pt x="44" y="90"/>
                </a:lnTo>
                <a:lnTo>
                  <a:pt x="42" y="82"/>
                </a:lnTo>
                <a:lnTo>
                  <a:pt x="42" y="82"/>
                </a:lnTo>
                <a:lnTo>
                  <a:pt x="40" y="76"/>
                </a:lnTo>
                <a:lnTo>
                  <a:pt x="40" y="76"/>
                </a:lnTo>
                <a:lnTo>
                  <a:pt x="42" y="68"/>
                </a:lnTo>
                <a:lnTo>
                  <a:pt x="46" y="62"/>
                </a:lnTo>
                <a:lnTo>
                  <a:pt x="52" y="58"/>
                </a:lnTo>
                <a:lnTo>
                  <a:pt x="60" y="56"/>
                </a:lnTo>
                <a:lnTo>
                  <a:pt x="60" y="56"/>
                </a:lnTo>
                <a:lnTo>
                  <a:pt x="64" y="56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80" y="58"/>
                </a:lnTo>
                <a:lnTo>
                  <a:pt x="82" y="54"/>
                </a:lnTo>
                <a:lnTo>
                  <a:pt x="86" y="48"/>
                </a:lnTo>
                <a:lnTo>
                  <a:pt x="86" y="48"/>
                </a:lnTo>
                <a:lnTo>
                  <a:pt x="94" y="36"/>
                </a:lnTo>
                <a:lnTo>
                  <a:pt x="106" y="24"/>
                </a:lnTo>
                <a:lnTo>
                  <a:pt x="120" y="18"/>
                </a:lnTo>
                <a:lnTo>
                  <a:pt x="136" y="16"/>
                </a:lnTo>
                <a:lnTo>
                  <a:pt x="136" y="16"/>
                </a:lnTo>
                <a:lnTo>
                  <a:pt x="146" y="16"/>
                </a:lnTo>
                <a:lnTo>
                  <a:pt x="156" y="20"/>
                </a:lnTo>
                <a:lnTo>
                  <a:pt x="166" y="24"/>
                </a:lnTo>
                <a:lnTo>
                  <a:pt x="174" y="30"/>
                </a:lnTo>
                <a:lnTo>
                  <a:pt x="180" y="38"/>
                </a:lnTo>
                <a:lnTo>
                  <a:pt x="186" y="46"/>
                </a:lnTo>
                <a:lnTo>
                  <a:pt x="190" y="56"/>
                </a:lnTo>
                <a:lnTo>
                  <a:pt x="192" y="66"/>
                </a:lnTo>
                <a:lnTo>
                  <a:pt x="192" y="66"/>
                </a:lnTo>
                <a:lnTo>
                  <a:pt x="192" y="74"/>
                </a:lnTo>
                <a:lnTo>
                  <a:pt x="194" y="78"/>
                </a:lnTo>
                <a:lnTo>
                  <a:pt x="198" y="80"/>
                </a:lnTo>
                <a:lnTo>
                  <a:pt x="204" y="80"/>
                </a:lnTo>
                <a:lnTo>
                  <a:pt x="204" y="80"/>
                </a:lnTo>
                <a:lnTo>
                  <a:pt x="212" y="82"/>
                </a:lnTo>
                <a:lnTo>
                  <a:pt x="218" y="86"/>
                </a:lnTo>
                <a:lnTo>
                  <a:pt x="224" y="90"/>
                </a:lnTo>
                <a:lnTo>
                  <a:pt x="230" y="96"/>
                </a:lnTo>
                <a:lnTo>
                  <a:pt x="234" y="102"/>
                </a:lnTo>
                <a:lnTo>
                  <a:pt x="238" y="108"/>
                </a:lnTo>
                <a:lnTo>
                  <a:pt x="240" y="116"/>
                </a:lnTo>
                <a:lnTo>
                  <a:pt x="240" y="124"/>
                </a:lnTo>
                <a:lnTo>
                  <a:pt x="240" y="124"/>
                </a:lnTo>
                <a:lnTo>
                  <a:pt x="240" y="132"/>
                </a:lnTo>
                <a:lnTo>
                  <a:pt x="236" y="142"/>
                </a:lnTo>
                <a:lnTo>
                  <a:pt x="232" y="148"/>
                </a:lnTo>
                <a:lnTo>
                  <a:pt x="228" y="156"/>
                </a:lnTo>
                <a:lnTo>
                  <a:pt x="220" y="160"/>
                </a:lnTo>
                <a:lnTo>
                  <a:pt x="214" y="164"/>
                </a:lnTo>
                <a:lnTo>
                  <a:pt x="204" y="168"/>
                </a:lnTo>
                <a:lnTo>
                  <a:pt x="196" y="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6" name="Shape 726"/>
          <p:cNvGrpSpPr/>
          <p:nvPr/>
        </p:nvGrpSpPr>
        <p:grpSpPr>
          <a:xfrm>
            <a:off x="1989022" y="1942584"/>
            <a:ext cx="348824" cy="348824"/>
            <a:chOff x="3962400" y="1962150"/>
            <a:chExt cx="406400" cy="406400"/>
          </a:xfrm>
        </p:grpSpPr>
        <p:sp>
          <p:nvSpPr>
            <p:cNvPr id="727" name="Shape 727"/>
            <p:cNvSpPr/>
            <p:nvPr/>
          </p:nvSpPr>
          <p:spPr>
            <a:xfrm>
              <a:off x="3962400" y="1962150"/>
              <a:ext cx="406400" cy="406400"/>
            </a:xfrm>
            <a:custGeom>
              <a:pathLst>
                <a:path extrusionOk="0" h="256" w="256">
                  <a:moveTo>
                    <a:pt x="176" y="0"/>
                  </a:moveTo>
                  <a:lnTo>
                    <a:pt x="176" y="0"/>
                  </a:lnTo>
                  <a:lnTo>
                    <a:pt x="160" y="2"/>
                  </a:lnTo>
                  <a:lnTo>
                    <a:pt x="144" y="6"/>
                  </a:lnTo>
                  <a:lnTo>
                    <a:pt x="132" y="14"/>
                  </a:lnTo>
                  <a:lnTo>
                    <a:pt x="120" y="24"/>
                  </a:lnTo>
                  <a:lnTo>
                    <a:pt x="110" y="36"/>
                  </a:lnTo>
                  <a:lnTo>
                    <a:pt x="102" y="48"/>
                  </a:lnTo>
                  <a:lnTo>
                    <a:pt x="98" y="64"/>
                  </a:lnTo>
                  <a:lnTo>
                    <a:pt x="96" y="80"/>
                  </a:lnTo>
                  <a:lnTo>
                    <a:pt x="96" y="80"/>
                  </a:lnTo>
                  <a:lnTo>
                    <a:pt x="98" y="94"/>
                  </a:lnTo>
                  <a:lnTo>
                    <a:pt x="102" y="110"/>
                  </a:lnTo>
                  <a:lnTo>
                    <a:pt x="4" y="206"/>
                  </a:lnTo>
                  <a:lnTo>
                    <a:pt x="4" y="206"/>
                  </a:lnTo>
                  <a:lnTo>
                    <a:pt x="2" y="210"/>
                  </a:lnTo>
                  <a:lnTo>
                    <a:pt x="0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46"/>
                  </a:lnTo>
                  <a:lnTo>
                    <a:pt x="4" y="252"/>
                  </a:lnTo>
                  <a:lnTo>
                    <a:pt x="10" y="254"/>
                  </a:lnTo>
                  <a:lnTo>
                    <a:pt x="16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6" y="254"/>
                  </a:lnTo>
                  <a:lnTo>
                    <a:pt x="50" y="252"/>
                  </a:lnTo>
                  <a:lnTo>
                    <a:pt x="62" y="240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86" y="238"/>
                  </a:lnTo>
                  <a:lnTo>
                    <a:pt x="92" y="236"/>
                  </a:lnTo>
                  <a:lnTo>
                    <a:pt x="94" y="230"/>
                  </a:lnTo>
                  <a:lnTo>
                    <a:pt x="96" y="224"/>
                  </a:lnTo>
                  <a:lnTo>
                    <a:pt x="96" y="208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18" y="206"/>
                  </a:lnTo>
                  <a:lnTo>
                    <a:pt x="124" y="204"/>
                  </a:lnTo>
                  <a:lnTo>
                    <a:pt x="126" y="198"/>
                  </a:lnTo>
                  <a:lnTo>
                    <a:pt x="128" y="192"/>
                  </a:lnTo>
                  <a:lnTo>
                    <a:pt x="128" y="174"/>
                  </a:lnTo>
                  <a:lnTo>
                    <a:pt x="146" y="154"/>
                  </a:lnTo>
                  <a:lnTo>
                    <a:pt x="146" y="154"/>
                  </a:lnTo>
                  <a:lnTo>
                    <a:pt x="162" y="158"/>
                  </a:lnTo>
                  <a:lnTo>
                    <a:pt x="176" y="160"/>
                  </a:lnTo>
                  <a:lnTo>
                    <a:pt x="176" y="160"/>
                  </a:lnTo>
                  <a:lnTo>
                    <a:pt x="192" y="158"/>
                  </a:lnTo>
                  <a:lnTo>
                    <a:pt x="208" y="154"/>
                  </a:lnTo>
                  <a:lnTo>
                    <a:pt x="220" y="146"/>
                  </a:lnTo>
                  <a:lnTo>
                    <a:pt x="232" y="136"/>
                  </a:lnTo>
                  <a:lnTo>
                    <a:pt x="242" y="124"/>
                  </a:lnTo>
                  <a:lnTo>
                    <a:pt x="250" y="112"/>
                  </a:lnTo>
                  <a:lnTo>
                    <a:pt x="254" y="96"/>
                  </a:lnTo>
                  <a:lnTo>
                    <a:pt x="256" y="80"/>
                  </a:lnTo>
                  <a:lnTo>
                    <a:pt x="256" y="80"/>
                  </a:lnTo>
                  <a:lnTo>
                    <a:pt x="254" y="64"/>
                  </a:lnTo>
                  <a:lnTo>
                    <a:pt x="250" y="48"/>
                  </a:lnTo>
                  <a:lnTo>
                    <a:pt x="242" y="36"/>
                  </a:lnTo>
                  <a:lnTo>
                    <a:pt x="232" y="24"/>
                  </a:lnTo>
                  <a:lnTo>
                    <a:pt x="220" y="14"/>
                  </a:lnTo>
                  <a:lnTo>
                    <a:pt x="208" y="6"/>
                  </a:lnTo>
                  <a:lnTo>
                    <a:pt x="192" y="2"/>
                  </a:lnTo>
                  <a:lnTo>
                    <a:pt x="176" y="0"/>
                  </a:lnTo>
                  <a:close/>
                  <a:moveTo>
                    <a:pt x="176" y="144"/>
                  </a:moveTo>
                  <a:lnTo>
                    <a:pt x="176" y="144"/>
                  </a:lnTo>
                  <a:lnTo>
                    <a:pt x="168" y="144"/>
                  </a:lnTo>
                  <a:lnTo>
                    <a:pt x="158" y="142"/>
                  </a:lnTo>
                  <a:lnTo>
                    <a:pt x="144" y="134"/>
                  </a:lnTo>
                  <a:lnTo>
                    <a:pt x="140" y="138"/>
                  </a:lnTo>
                  <a:lnTo>
                    <a:pt x="132" y="146"/>
                  </a:lnTo>
                  <a:lnTo>
                    <a:pt x="116" y="162"/>
                  </a:lnTo>
                  <a:lnTo>
                    <a:pt x="116" y="162"/>
                  </a:lnTo>
                  <a:lnTo>
                    <a:pt x="114" y="168"/>
                  </a:lnTo>
                  <a:lnTo>
                    <a:pt x="112" y="174"/>
                  </a:lnTo>
                  <a:lnTo>
                    <a:pt x="112" y="192"/>
                  </a:lnTo>
                  <a:lnTo>
                    <a:pt x="96" y="192"/>
                  </a:lnTo>
                  <a:lnTo>
                    <a:pt x="96" y="192"/>
                  </a:lnTo>
                  <a:lnTo>
                    <a:pt x="90" y="194"/>
                  </a:lnTo>
                  <a:lnTo>
                    <a:pt x="84" y="196"/>
                  </a:lnTo>
                  <a:lnTo>
                    <a:pt x="82" y="202"/>
                  </a:lnTo>
                  <a:lnTo>
                    <a:pt x="80" y="208"/>
                  </a:lnTo>
                  <a:lnTo>
                    <a:pt x="80" y="224"/>
                  </a:lnTo>
                  <a:lnTo>
                    <a:pt x="62" y="224"/>
                  </a:lnTo>
                  <a:lnTo>
                    <a:pt x="62" y="224"/>
                  </a:lnTo>
                  <a:lnTo>
                    <a:pt x="56" y="226"/>
                  </a:lnTo>
                  <a:lnTo>
                    <a:pt x="50" y="228"/>
                  </a:lnTo>
                  <a:lnTo>
                    <a:pt x="38" y="240"/>
                  </a:lnTo>
                  <a:lnTo>
                    <a:pt x="16" y="240"/>
                  </a:lnTo>
                  <a:lnTo>
                    <a:pt x="16" y="218"/>
                  </a:lnTo>
                  <a:lnTo>
                    <a:pt x="110" y="124"/>
                  </a:lnTo>
                  <a:lnTo>
                    <a:pt x="110" y="124"/>
                  </a:lnTo>
                  <a:lnTo>
                    <a:pt x="110" y="124"/>
                  </a:lnTo>
                  <a:lnTo>
                    <a:pt x="122" y="112"/>
                  </a:lnTo>
                  <a:lnTo>
                    <a:pt x="122" y="112"/>
                  </a:lnTo>
                  <a:lnTo>
                    <a:pt x="114" y="98"/>
                  </a:lnTo>
                  <a:lnTo>
                    <a:pt x="112" y="88"/>
                  </a:lnTo>
                  <a:lnTo>
                    <a:pt x="112" y="80"/>
                  </a:lnTo>
                  <a:lnTo>
                    <a:pt x="112" y="80"/>
                  </a:lnTo>
                  <a:lnTo>
                    <a:pt x="114" y="68"/>
                  </a:lnTo>
                  <a:lnTo>
                    <a:pt x="118" y="56"/>
                  </a:lnTo>
                  <a:lnTo>
                    <a:pt x="122" y="44"/>
                  </a:lnTo>
                  <a:lnTo>
                    <a:pt x="130" y="34"/>
                  </a:lnTo>
                  <a:lnTo>
                    <a:pt x="140" y="26"/>
                  </a:lnTo>
                  <a:lnTo>
                    <a:pt x="152" y="22"/>
                  </a:lnTo>
                  <a:lnTo>
                    <a:pt x="164" y="18"/>
                  </a:lnTo>
                  <a:lnTo>
                    <a:pt x="176" y="16"/>
                  </a:lnTo>
                  <a:lnTo>
                    <a:pt x="176" y="16"/>
                  </a:lnTo>
                  <a:lnTo>
                    <a:pt x="188" y="18"/>
                  </a:lnTo>
                  <a:lnTo>
                    <a:pt x="200" y="22"/>
                  </a:lnTo>
                  <a:lnTo>
                    <a:pt x="212" y="26"/>
                  </a:lnTo>
                  <a:lnTo>
                    <a:pt x="222" y="34"/>
                  </a:lnTo>
                  <a:lnTo>
                    <a:pt x="230" y="44"/>
                  </a:lnTo>
                  <a:lnTo>
                    <a:pt x="234" y="56"/>
                  </a:lnTo>
                  <a:lnTo>
                    <a:pt x="238" y="68"/>
                  </a:lnTo>
                  <a:lnTo>
                    <a:pt x="240" y="80"/>
                  </a:lnTo>
                  <a:lnTo>
                    <a:pt x="240" y="80"/>
                  </a:lnTo>
                  <a:lnTo>
                    <a:pt x="238" y="92"/>
                  </a:lnTo>
                  <a:lnTo>
                    <a:pt x="234" y="104"/>
                  </a:lnTo>
                  <a:lnTo>
                    <a:pt x="230" y="116"/>
                  </a:lnTo>
                  <a:lnTo>
                    <a:pt x="222" y="126"/>
                  </a:lnTo>
                  <a:lnTo>
                    <a:pt x="212" y="134"/>
                  </a:lnTo>
                  <a:lnTo>
                    <a:pt x="200" y="138"/>
                  </a:lnTo>
                  <a:lnTo>
                    <a:pt x="188" y="142"/>
                  </a:lnTo>
                  <a:lnTo>
                    <a:pt x="176" y="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4216400" y="2012950"/>
              <a:ext cx="101600" cy="101600"/>
            </a:xfrm>
            <a:custGeom>
              <a:pathLst>
                <a:path extrusionOk="0" h="64" w="64">
                  <a:moveTo>
                    <a:pt x="62" y="34"/>
                  </a:moveTo>
                  <a:lnTo>
                    <a:pt x="62" y="34"/>
                  </a:lnTo>
                  <a:lnTo>
                    <a:pt x="48" y="1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6" y="4"/>
                  </a:lnTo>
                  <a:lnTo>
                    <a:pt x="10" y="10"/>
                  </a:lnTo>
                  <a:lnTo>
                    <a:pt x="4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16" y="48"/>
                  </a:lnTo>
                  <a:lnTo>
                    <a:pt x="34" y="62"/>
                  </a:lnTo>
                  <a:lnTo>
                    <a:pt x="34" y="62"/>
                  </a:lnTo>
                  <a:lnTo>
                    <a:pt x="38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8" y="60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2" y="34"/>
                  </a:lnTo>
                  <a:close/>
                  <a:moveTo>
                    <a:pt x="38" y="56"/>
                  </a:moveTo>
                  <a:lnTo>
                    <a:pt x="38" y="56"/>
                  </a:lnTo>
                  <a:lnTo>
                    <a:pt x="22" y="42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0" y="20"/>
                  </a:lnTo>
                  <a:lnTo>
                    <a:pt x="14" y="14"/>
                  </a:lnTo>
                  <a:lnTo>
                    <a:pt x="20" y="1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42" y="22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54" y="44"/>
                  </a:lnTo>
                  <a:lnTo>
                    <a:pt x="50" y="50"/>
                  </a:lnTo>
                  <a:lnTo>
                    <a:pt x="44" y="54"/>
                  </a:lnTo>
                  <a:lnTo>
                    <a:pt x="38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9" name="Shape 729"/>
          <p:cNvSpPr/>
          <p:nvPr/>
        </p:nvSpPr>
        <p:spPr>
          <a:xfrm>
            <a:off x="3384318" y="2640233"/>
            <a:ext cx="348824" cy="348824"/>
          </a:xfrm>
          <a:custGeom>
            <a:pathLst>
              <a:path extrusionOk="0" h="256" w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2686669" y="1244936"/>
            <a:ext cx="348824" cy="337923"/>
          </a:xfrm>
          <a:custGeom>
            <a:pathLst>
              <a:path extrusionOk="0" h="248" w="256">
                <a:moveTo>
                  <a:pt x="256" y="92"/>
                </a:moveTo>
                <a:lnTo>
                  <a:pt x="256" y="92"/>
                </a:lnTo>
                <a:lnTo>
                  <a:pt x="252" y="88"/>
                </a:lnTo>
                <a:lnTo>
                  <a:pt x="250" y="84"/>
                </a:lnTo>
                <a:lnTo>
                  <a:pt x="246" y="82"/>
                </a:lnTo>
                <a:lnTo>
                  <a:pt x="240" y="80"/>
                </a:lnTo>
                <a:lnTo>
                  <a:pt x="174" y="70"/>
                </a:lnTo>
                <a:lnTo>
                  <a:pt x="144" y="10"/>
                </a:lnTo>
                <a:lnTo>
                  <a:pt x="144" y="10"/>
                </a:lnTo>
                <a:lnTo>
                  <a:pt x="142" y="6"/>
                </a:lnTo>
                <a:lnTo>
                  <a:pt x="138" y="2"/>
                </a:lnTo>
                <a:lnTo>
                  <a:pt x="134" y="0"/>
                </a:lnTo>
                <a:lnTo>
                  <a:pt x="128" y="0"/>
                </a:lnTo>
                <a:lnTo>
                  <a:pt x="128" y="0"/>
                </a:lnTo>
                <a:lnTo>
                  <a:pt x="122" y="0"/>
                </a:lnTo>
                <a:lnTo>
                  <a:pt x="118" y="2"/>
                </a:lnTo>
                <a:lnTo>
                  <a:pt x="114" y="6"/>
                </a:lnTo>
                <a:lnTo>
                  <a:pt x="112" y="10"/>
                </a:lnTo>
                <a:lnTo>
                  <a:pt x="82" y="70"/>
                </a:lnTo>
                <a:lnTo>
                  <a:pt x="16" y="80"/>
                </a:lnTo>
                <a:lnTo>
                  <a:pt x="16" y="80"/>
                </a:lnTo>
                <a:lnTo>
                  <a:pt x="10" y="82"/>
                </a:lnTo>
                <a:lnTo>
                  <a:pt x="6" y="84"/>
                </a:lnTo>
                <a:lnTo>
                  <a:pt x="4" y="88"/>
                </a:lnTo>
                <a:lnTo>
                  <a:pt x="0" y="92"/>
                </a:lnTo>
                <a:lnTo>
                  <a:pt x="0" y="92"/>
                </a:lnTo>
                <a:lnTo>
                  <a:pt x="0" y="98"/>
                </a:lnTo>
                <a:lnTo>
                  <a:pt x="0" y="102"/>
                </a:lnTo>
                <a:lnTo>
                  <a:pt x="2" y="106"/>
                </a:lnTo>
                <a:lnTo>
                  <a:pt x="6" y="110"/>
                </a:lnTo>
                <a:lnTo>
                  <a:pt x="54" y="160"/>
                </a:lnTo>
                <a:lnTo>
                  <a:pt x="42" y="228"/>
                </a:lnTo>
                <a:lnTo>
                  <a:pt x="42" y="228"/>
                </a:lnTo>
                <a:lnTo>
                  <a:pt x="42" y="232"/>
                </a:lnTo>
                <a:lnTo>
                  <a:pt x="44" y="236"/>
                </a:lnTo>
                <a:lnTo>
                  <a:pt x="46" y="242"/>
                </a:lnTo>
                <a:lnTo>
                  <a:pt x="50" y="244"/>
                </a:lnTo>
                <a:lnTo>
                  <a:pt x="50" y="244"/>
                </a:lnTo>
                <a:lnTo>
                  <a:pt x="56" y="248"/>
                </a:lnTo>
                <a:lnTo>
                  <a:pt x="60" y="248"/>
                </a:lnTo>
                <a:lnTo>
                  <a:pt x="60" y="248"/>
                </a:lnTo>
                <a:lnTo>
                  <a:pt x="70" y="246"/>
                </a:lnTo>
                <a:lnTo>
                  <a:pt x="128" y="214"/>
                </a:lnTo>
                <a:lnTo>
                  <a:pt x="186" y="246"/>
                </a:lnTo>
                <a:lnTo>
                  <a:pt x="186" y="246"/>
                </a:lnTo>
                <a:lnTo>
                  <a:pt x="196" y="248"/>
                </a:lnTo>
                <a:lnTo>
                  <a:pt x="196" y="248"/>
                </a:lnTo>
                <a:lnTo>
                  <a:pt x="200" y="248"/>
                </a:lnTo>
                <a:lnTo>
                  <a:pt x="206" y="244"/>
                </a:lnTo>
                <a:lnTo>
                  <a:pt x="206" y="244"/>
                </a:lnTo>
                <a:lnTo>
                  <a:pt x="210" y="242"/>
                </a:lnTo>
                <a:lnTo>
                  <a:pt x="212" y="236"/>
                </a:lnTo>
                <a:lnTo>
                  <a:pt x="214" y="232"/>
                </a:lnTo>
                <a:lnTo>
                  <a:pt x="214" y="228"/>
                </a:lnTo>
                <a:lnTo>
                  <a:pt x="202" y="160"/>
                </a:lnTo>
                <a:lnTo>
                  <a:pt x="250" y="110"/>
                </a:lnTo>
                <a:lnTo>
                  <a:pt x="250" y="110"/>
                </a:lnTo>
                <a:lnTo>
                  <a:pt x="254" y="106"/>
                </a:lnTo>
                <a:lnTo>
                  <a:pt x="256" y="102"/>
                </a:lnTo>
                <a:lnTo>
                  <a:pt x="256" y="98"/>
                </a:lnTo>
                <a:lnTo>
                  <a:pt x="256" y="92"/>
                </a:lnTo>
                <a:close/>
                <a:moveTo>
                  <a:pt x="188" y="146"/>
                </a:moveTo>
                <a:lnTo>
                  <a:pt x="188" y="146"/>
                </a:lnTo>
                <a:lnTo>
                  <a:pt x="184" y="154"/>
                </a:lnTo>
                <a:lnTo>
                  <a:pt x="184" y="162"/>
                </a:lnTo>
                <a:lnTo>
                  <a:pt x="196" y="230"/>
                </a:lnTo>
                <a:lnTo>
                  <a:pt x="136" y="198"/>
                </a:lnTo>
                <a:lnTo>
                  <a:pt x="136" y="198"/>
                </a:lnTo>
                <a:lnTo>
                  <a:pt x="128" y="196"/>
                </a:lnTo>
                <a:lnTo>
                  <a:pt x="128" y="196"/>
                </a:lnTo>
                <a:lnTo>
                  <a:pt x="120" y="198"/>
                </a:lnTo>
                <a:lnTo>
                  <a:pt x="60" y="230"/>
                </a:lnTo>
                <a:lnTo>
                  <a:pt x="72" y="162"/>
                </a:lnTo>
                <a:lnTo>
                  <a:pt x="72" y="162"/>
                </a:lnTo>
                <a:lnTo>
                  <a:pt x="72" y="154"/>
                </a:lnTo>
                <a:lnTo>
                  <a:pt x="68" y="146"/>
                </a:lnTo>
                <a:lnTo>
                  <a:pt x="18" y="98"/>
                </a:lnTo>
                <a:lnTo>
                  <a:pt x="86" y="88"/>
                </a:lnTo>
                <a:lnTo>
                  <a:pt x="86" y="88"/>
                </a:lnTo>
                <a:lnTo>
                  <a:pt x="94" y="84"/>
                </a:lnTo>
                <a:lnTo>
                  <a:pt x="100" y="78"/>
                </a:lnTo>
                <a:lnTo>
                  <a:pt x="128" y="18"/>
                </a:lnTo>
                <a:lnTo>
                  <a:pt x="156" y="78"/>
                </a:lnTo>
                <a:lnTo>
                  <a:pt x="156" y="78"/>
                </a:lnTo>
                <a:lnTo>
                  <a:pt x="162" y="84"/>
                </a:lnTo>
                <a:lnTo>
                  <a:pt x="170" y="88"/>
                </a:lnTo>
                <a:lnTo>
                  <a:pt x="238" y="98"/>
                </a:lnTo>
                <a:lnTo>
                  <a:pt x="188" y="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1" name="Shape 731"/>
          <p:cNvGrpSpPr/>
          <p:nvPr/>
        </p:nvGrpSpPr>
        <p:grpSpPr>
          <a:xfrm>
            <a:off x="615526" y="1942584"/>
            <a:ext cx="305221" cy="348824"/>
            <a:chOff x="2362200" y="1962150"/>
            <a:chExt cx="355600" cy="406400"/>
          </a:xfrm>
        </p:grpSpPr>
        <p:sp>
          <p:nvSpPr>
            <p:cNvPr id="732" name="Shape 732"/>
            <p:cNvSpPr/>
            <p:nvPr/>
          </p:nvSpPr>
          <p:spPr>
            <a:xfrm>
              <a:off x="2362200" y="1962150"/>
              <a:ext cx="355600" cy="406400"/>
            </a:xfrm>
            <a:custGeom>
              <a:pathLst>
                <a:path extrusionOk="0" h="256" w="224">
                  <a:moveTo>
                    <a:pt x="224" y="54"/>
                  </a:moveTo>
                  <a:lnTo>
                    <a:pt x="224" y="54"/>
                  </a:lnTo>
                  <a:lnTo>
                    <a:pt x="222" y="46"/>
                  </a:lnTo>
                  <a:lnTo>
                    <a:pt x="216" y="38"/>
                  </a:lnTo>
                  <a:lnTo>
                    <a:pt x="210" y="34"/>
                  </a:lnTo>
                  <a:lnTo>
                    <a:pt x="200" y="32"/>
                  </a:lnTo>
                  <a:lnTo>
                    <a:pt x="176" y="32"/>
                  </a:lnTo>
                  <a:lnTo>
                    <a:pt x="176" y="24"/>
                  </a:lnTo>
                  <a:lnTo>
                    <a:pt x="176" y="24"/>
                  </a:lnTo>
                  <a:lnTo>
                    <a:pt x="176" y="24"/>
                  </a:lnTo>
                  <a:lnTo>
                    <a:pt x="174" y="14"/>
                  </a:lnTo>
                  <a:lnTo>
                    <a:pt x="168" y="8"/>
                  </a:lnTo>
                  <a:lnTo>
                    <a:pt x="162" y="2"/>
                  </a:lnTo>
                  <a:lnTo>
                    <a:pt x="15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62" y="2"/>
                  </a:lnTo>
                  <a:lnTo>
                    <a:pt x="56" y="8"/>
                  </a:lnTo>
                  <a:lnTo>
                    <a:pt x="50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14" y="34"/>
                  </a:lnTo>
                  <a:lnTo>
                    <a:pt x="8" y="38"/>
                  </a:lnTo>
                  <a:lnTo>
                    <a:pt x="2" y="4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4" y="84"/>
                  </a:lnTo>
                  <a:lnTo>
                    <a:pt x="10" y="86"/>
                  </a:lnTo>
                  <a:lnTo>
                    <a:pt x="16" y="88"/>
                  </a:lnTo>
                  <a:lnTo>
                    <a:pt x="16" y="224"/>
                  </a:lnTo>
                  <a:lnTo>
                    <a:pt x="16" y="224"/>
                  </a:lnTo>
                  <a:lnTo>
                    <a:pt x="16" y="230"/>
                  </a:lnTo>
                  <a:lnTo>
                    <a:pt x="18" y="236"/>
                  </a:lnTo>
                  <a:lnTo>
                    <a:pt x="26" y="246"/>
                  </a:lnTo>
                  <a:lnTo>
                    <a:pt x="36" y="254"/>
                  </a:lnTo>
                  <a:lnTo>
                    <a:pt x="42" y="256"/>
                  </a:lnTo>
                  <a:lnTo>
                    <a:pt x="48" y="256"/>
                  </a:lnTo>
                  <a:lnTo>
                    <a:pt x="176" y="256"/>
                  </a:lnTo>
                  <a:lnTo>
                    <a:pt x="176" y="256"/>
                  </a:lnTo>
                  <a:lnTo>
                    <a:pt x="182" y="256"/>
                  </a:lnTo>
                  <a:lnTo>
                    <a:pt x="188" y="254"/>
                  </a:lnTo>
                  <a:lnTo>
                    <a:pt x="198" y="246"/>
                  </a:lnTo>
                  <a:lnTo>
                    <a:pt x="206" y="236"/>
                  </a:lnTo>
                  <a:lnTo>
                    <a:pt x="208" y="230"/>
                  </a:lnTo>
                  <a:lnTo>
                    <a:pt x="208" y="224"/>
                  </a:lnTo>
                  <a:lnTo>
                    <a:pt x="208" y="88"/>
                  </a:lnTo>
                  <a:lnTo>
                    <a:pt x="208" y="88"/>
                  </a:lnTo>
                  <a:lnTo>
                    <a:pt x="214" y="86"/>
                  </a:lnTo>
                  <a:lnTo>
                    <a:pt x="220" y="84"/>
                  </a:lnTo>
                  <a:lnTo>
                    <a:pt x="222" y="78"/>
                  </a:lnTo>
                  <a:lnTo>
                    <a:pt x="224" y="72"/>
                  </a:lnTo>
                  <a:lnTo>
                    <a:pt x="224" y="64"/>
                  </a:lnTo>
                  <a:lnTo>
                    <a:pt x="224" y="54"/>
                  </a:lnTo>
                  <a:lnTo>
                    <a:pt x="224" y="54"/>
                  </a:lnTo>
                  <a:close/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6" y="18"/>
                  </a:lnTo>
                  <a:lnTo>
                    <a:pt x="68" y="16"/>
                  </a:lnTo>
                  <a:lnTo>
                    <a:pt x="72" y="16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6" y="16"/>
                  </a:lnTo>
                  <a:lnTo>
                    <a:pt x="158" y="18"/>
                  </a:lnTo>
                  <a:lnTo>
                    <a:pt x="160" y="20"/>
                  </a:lnTo>
                  <a:lnTo>
                    <a:pt x="160" y="24"/>
                  </a:lnTo>
                  <a:lnTo>
                    <a:pt x="160" y="32"/>
                  </a:lnTo>
                  <a:lnTo>
                    <a:pt x="64" y="32"/>
                  </a:lnTo>
                  <a:lnTo>
                    <a:pt x="64" y="24"/>
                  </a:lnTo>
                  <a:close/>
                  <a:moveTo>
                    <a:pt x="192" y="224"/>
                  </a:moveTo>
                  <a:lnTo>
                    <a:pt x="192" y="224"/>
                  </a:lnTo>
                  <a:lnTo>
                    <a:pt x="190" y="230"/>
                  </a:lnTo>
                  <a:lnTo>
                    <a:pt x="188" y="236"/>
                  </a:lnTo>
                  <a:lnTo>
                    <a:pt x="182" y="238"/>
                  </a:lnTo>
                  <a:lnTo>
                    <a:pt x="176" y="240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42" y="238"/>
                  </a:lnTo>
                  <a:lnTo>
                    <a:pt x="36" y="236"/>
                  </a:lnTo>
                  <a:lnTo>
                    <a:pt x="34" y="230"/>
                  </a:lnTo>
                  <a:lnTo>
                    <a:pt x="32" y="224"/>
                  </a:lnTo>
                  <a:lnTo>
                    <a:pt x="32" y="88"/>
                  </a:lnTo>
                  <a:lnTo>
                    <a:pt x="192" y="88"/>
                  </a:lnTo>
                  <a:lnTo>
                    <a:pt x="192" y="224"/>
                  </a:lnTo>
                  <a:close/>
                  <a:moveTo>
                    <a:pt x="208" y="64"/>
                  </a:moveTo>
                  <a:lnTo>
                    <a:pt x="208" y="72"/>
                  </a:lnTo>
                  <a:lnTo>
                    <a:pt x="16" y="72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6" y="52"/>
                  </a:lnTo>
                  <a:lnTo>
                    <a:pt x="18" y="50"/>
                  </a:lnTo>
                  <a:lnTo>
                    <a:pt x="20" y="48"/>
                  </a:lnTo>
                  <a:lnTo>
                    <a:pt x="24" y="48"/>
                  </a:lnTo>
                  <a:lnTo>
                    <a:pt x="200" y="48"/>
                  </a:lnTo>
                  <a:lnTo>
                    <a:pt x="200" y="48"/>
                  </a:lnTo>
                  <a:lnTo>
                    <a:pt x="204" y="48"/>
                  </a:lnTo>
                  <a:lnTo>
                    <a:pt x="206" y="50"/>
                  </a:lnTo>
                  <a:lnTo>
                    <a:pt x="208" y="52"/>
                  </a:lnTo>
                  <a:lnTo>
                    <a:pt x="208" y="56"/>
                  </a:lnTo>
                  <a:lnTo>
                    <a:pt x="208" y="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2438400" y="2127250"/>
              <a:ext cx="50800" cy="190500"/>
            </a:xfrm>
            <a:custGeom>
              <a:pathLst>
                <a:path extrusionOk="0" h="120" w="32">
                  <a:moveTo>
                    <a:pt x="8" y="120"/>
                  </a:moveTo>
                  <a:lnTo>
                    <a:pt x="24" y="120"/>
                  </a:lnTo>
                  <a:lnTo>
                    <a:pt x="24" y="120"/>
                  </a:lnTo>
                  <a:lnTo>
                    <a:pt x="28" y="120"/>
                  </a:lnTo>
                  <a:lnTo>
                    <a:pt x="30" y="118"/>
                  </a:lnTo>
                  <a:lnTo>
                    <a:pt x="32" y="116"/>
                  </a:lnTo>
                  <a:lnTo>
                    <a:pt x="32" y="11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8" y="120"/>
                  </a:lnTo>
                  <a:close/>
                  <a:moveTo>
                    <a:pt x="8" y="8"/>
                  </a:moveTo>
                  <a:lnTo>
                    <a:pt x="24" y="8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2514600" y="2127250"/>
              <a:ext cx="50800" cy="190500"/>
            </a:xfrm>
            <a:custGeom>
              <a:pathLst>
                <a:path extrusionOk="0" h="120" w="32">
                  <a:moveTo>
                    <a:pt x="8" y="120"/>
                  </a:moveTo>
                  <a:lnTo>
                    <a:pt x="24" y="120"/>
                  </a:lnTo>
                  <a:lnTo>
                    <a:pt x="24" y="120"/>
                  </a:lnTo>
                  <a:lnTo>
                    <a:pt x="28" y="120"/>
                  </a:lnTo>
                  <a:lnTo>
                    <a:pt x="30" y="118"/>
                  </a:lnTo>
                  <a:lnTo>
                    <a:pt x="32" y="116"/>
                  </a:lnTo>
                  <a:lnTo>
                    <a:pt x="32" y="11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8" y="120"/>
                  </a:lnTo>
                  <a:close/>
                  <a:moveTo>
                    <a:pt x="8" y="8"/>
                  </a:moveTo>
                  <a:lnTo>
                    <a:pt x="24" y="8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2590800" y="2127250"/>
              <a:ext cx="50800" cy="190500"/>
            </a:xfrm>
            <a:custGeom>
              <a:pathLst>
                <a:path extrusionOk="0" h="120" w="32">
                  <a:moveTo>
                    <a:pt x="8" y="120"/>
                  </a:moveTo>
                  <a:lnTo>
                    <a:pt x="24" y="120"/>
                  </a:lnTo>
                  <a:lnTo>
                    <a:pt x="24" y="120"/>
                  </a:lnTo>
                  <a:lnTo>
                    <a:pt x="28" y="120"/>
                  </a:lnTo>
                  <a:lnTo>
                    <a:pt x="30" y="118"/>
                  </a:lnTo>
                  <a:lnTo>
                    <a:pt x="32" y="116"/>
                  </a:lnTo>
                  <a:lnTo>
                    <a:pt x="32" y="11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8" y="120"/>
                  </a:lnTo>
                  <a:close/>
                  <a:moveTo>
                    <a:pt x="8" y="8"/>
                  </a:moveTo>
                  <a:lnTo>
                    <a:pt x="24" y="8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2686669" y="3359683"/>
            <a:ext cx="348824" cy="305221"/>
            <a:chOff x="4775200" y="3613150"/>
            <a:chExt cx="406400" cy="355600"/>
          </a:xfrm>
        </p:grpSpPr>
        <p:sp>
          <p:nvSpPr>
            <p:cNvPr id="737" name="Shape 737"/>
            <p:cNvSpPr/>
            <p:nvPr/>
          </p:nvSpPr>
          <p:spPr>
            <a:xfrm>
              <a:off x="4775200" y="3613150"/>
              <a:ext cx="406400" cy="355600"/>
            </a:xfrm>
            <a:custGeom>
              <a:pathLst>
                <a:path extrusionOk="0" h="224" w="256">
                  <a:moveTo>
                    <a:pt x="256" y="132"/>
                  </a:moveTo>
                  <a:lnTo>
                    <a:pt x="224" y="12"/>
                  </a:lnTo>
                  <a:lnTo>
                    <a:pt x="224" y="12"/>
                  </a:lnTo>
                  <a:lnTo>
                    <a:pt x="222" y="6"/>
                  </a:lnTo>
                  <a:lnTo>
                    <a:pt x="218" y="4"/>
                  </a:lnTo>
                  <a:lnTo>
                    <a:pt x="214" y="0"/>
                  </a:lnTo>
                  <a:lnTo>
                    <a:pt x="208" y="0"/>
                  </a:lnTo>
                  <a:lnTo>
                    <a:pt x="12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1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6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8"/>
                  </a:lnTo>
                  <a:lnTo>
                    <a:pt x="2" y="204"/>
                  </a:lnTo>
                  <a:lnTo>
                    <a:pt x="10" y="214"/>
                  </a:lnTo>
                  <a:lnTo>
                    <a:pt x="20" y="222"/>
                  </a:lnTo>
                  <a:lnTo>
                    <a:pt x="26" y="224"/>
                  </a:lnTo>
                  <a:lnTo>
                    <a:pt x="32" y="224"/>
                  </a:lnTo>
                  <a:lnTo>
                    <a:pt x="224" y="224"/>
                  </a:lnTo>
                  <a:lnTo>
                    <a:pt x="224" y="224"/>
                  </a:lnTo>
                  <a:lnTo>
                    <a:pt x="230" y="224"/>
                  </a:lnTo>
                  <a:lnTo>
                    <a:pt x="236" y="222"/>
                  </a:lnTo>
                  <a:lnTo>
                    <a:pt x="246" y="214"/>
                  </a:lnTo>
                  <a:lnTo>
                    <a:pt x="254" y="204"/>
                  </a:lnTo>
                  <a:lnTo>
                    <a:pt x="256" y="198"/>
                  </a:lnTo>
                  <a:lnTo>
                    <a:pt x="256" y="192"/>
                  </a:lnTo>
                  <a:lnTo>
                    <a:pt x="256" y="136"/>
                  </a:lnTo>
                  <a:lnTo>
                    <a:pt x="256" y="136"/>
                  </a:lnTo>
                  <a:lnTo>
                    <a:pt x="256" y="132"/>
                  </a:lnTo>
                  <a:close/>
                  <a:moveTo>
                    <a:pt x="240" y="192"/>
                  </a:moveTo>
                  <a:lnTo>
                    <a:pt x="240" y="192"/>
                  </a:lnTo>
                  <a:lnTo>
                    <a:pt x="238" y="198"/>
                  </a:lnTo>
                  <a:lnTo>
                    <a:pt x="236" y="204"/>
                  </a:lnTo>
                  <a:lnTo>
                    <a:pt x="230" y="206"/>
                  </a:lnTo>
                  <a:lnTo>
                    <a:pt x="224" y="208"/>
                  </a:lnTo>
                  <a:lnTo>
                    <a:pt x="32" y="208"/>
                  </a:lnTo>
                  <a:lnTo>
                    <a:pt x="32" y="208"/>
                  </a:lnTo>
                  <a:lnTo>
                    <a:pt x="26" y="206"/>
                  </a:lnTo>
                  <a:lnTo>
                    <a:pt x="20" y="204"/>
                  </a:lnTo>
                  <a:lnTo>
                    <a:pt x="18" y="198"/>
                  </a:lnTo>
                  <a:lnTo>
                    <a:pt x="16" y="192"/>
                  </a:lnTo>
                  <a:lnTo>
                    <a:pt x="16" y="136"/>
                  </a:lnTo>
                  <a:lnTo>
                    <a:pt x="48" y="16"/>
                  </a:lnTo>
                  <a:lnTo>
                    <a:pt x="208" y="16"/>
                  </a:lnTo>
                  <a:lnTo>
                    <a:pt x="240" y="136"/>
                  </a:lnTo>
                  <a:lnTo>
                    <a:pt x="240" y="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4822825" y="3663950"/>
              <a:ext cx="311150" cy="228600"/>
            </a:xfrm>
            <a:custGeom>
              <a:pathLst>
                <a:path extrusionOk="0" h="144" w="196">
                  <a:moveTo>
                    <a:pt x="160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2" y="2"/>
                  </a:lnTo>
                  <a:lnTo>
                    <a:pt x="28" y="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6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2"/>
                  </a:lnTo>
                  <a:lnTo>
                    <a:pt x="32" y="112"/>
                  </a:lnTo>
                  <a:lnTo>
                    <a:pt x="40" y="112"/>
                  </a:lnTo>
                  <a:lnTo>
                    <a:pt x="46" y="112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0" y="138"/>
                  </a:lnTo>
                  <a:lnTo>
                    <a:pt x="62" y="142"/>
                  </a:lnTo>
                  <a:lnTo>
                    <a:pt x="66" y="144"/>
                  </a:lnTo>
                  <a:lnTo>
                    <a:pt x="70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0" y="144"/>
                  </a:lnTo>
                  <a:lnTo>
                    <a:pt x="134" y="142"/>
                  </a:lnTo>
                  <a:lnTo>
                    <a:pt x="136" y="138"/>
                  </a:lnTo>
                  <a:lnTo>
                    <a:pt x="140" y="136"/>
                  </a:lnTo>
                  <a:lnTo>
                    <a:pt x="150" y="112"/>
                  </a:lnTo>
                  <a:lnTo>
                    <a:pt x="156" y="112"/>
                  </a:lnTo>
                  <a:lnTo>
                    <a:pt x="164" y="112"/>
                  </a:lnTo>
                  <a:lnTo>
                    <a:pt x="188" y="112"/>
                  </a:lnTo>
                  <a:lnTo>
                    <a:pt x="188" y="112"/>
                  </a:lnTo>
                  <a:lnTo>
                    <a:pt x="192" y="112"/>
                  </a:lnTo>
                  <a:lnTo>
                    <a:pt x="194" y="108"/>
                  </a:lnTo>
                  <a:lnTo>
                    <a:pt x="194" y="108"/>
                  </a:lnTo>
                  <a:lnTo>
                    <a:pt x="196" y="106"/>
                  </a:lnTo>
                  <a:lnTo>
                    <a:pt x="196" y="102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64" y="2"/>
                  </a:lnTo>
                  <a:lnTo>
                    <a:pt x="160" y="0"/>
                  </a:lnTo>
                  <a:close/>
                  <a:moveTo>
                    <a:pt x="164" y="96"/>
                  </a:moveTo>
                  <a:lnTo>
                    <a:pt x="150" y="96"/>
                  </a:lnTo>
                  <a:lnTo>
                    <a:pt x="150" y="96"/>
                  </a:lnTo>
                  <a:lnTo>
                    <a:pt x="146" y="96"/>
                  </a:lnTo>
                  <a:lnTo>
                    <a:pt x="142" y="98"/>
                  </a:lnTo>
                  <a:lnTo>
                    <a:pt x="140" y="102"/>
                  </a:lnTo>
                  <a:lnTo>
                    <a:pt x="136" y="104"/>
                  </a:lnTo>
                  <a:lnTo>
                    <a:pt x="126" y="128"/>
                  </a:lnTo>
                  <a:lnTo>
                    <a:pt x="70" y="128"/>
                  </a:lnTo>
                  <a:lnTo>
                    <a:pt x="60" y="104"/>
                  </a:lnTo>
                  <a:lnTo>
                    <a:pt x="60" y="104"/>
                  </a:lnTo>
                  <a:lnTo>
                    <a:pt x="56" y="102"/>
                  </a:lnTo>
                  <a:lnTo>
                    <a:pt x="54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32" y="96"/>
                  </a:lnTo>
                  <a:lnTo>
                    <a:pt x="12" y="96"/>
                  </a:lnTo>
                  <a:lnTo>
                    <a:pt x="36" y="8"/>
                  </a:lnTo>
                  <a:lnTo>
                    <a:pt x="160" y="8"/>
                  </a:lnTo>
                  <a:lnTo>
                    <a:pt x="184" y="96"/>
                  </a:lnTo>
                  <a:lnTo>
                    <a:pt x="164" y="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032625" y="2640233"/>
            <a:ext cx="261618" cy="348824"/>
            <a:chOff x="4013200" y="2774950"/>
            <a:chExt cx="304800" cy="406400"/>
          </a:xfrm>
        </p:grpSpPr>
        <p:sp>
          <p:nvSpPr>
            <p:cNvPr id="740" name="Shape 740"/>
            <p:cNvSpPr/>
            <p:nvPr/>
          </p:nvSpPr>
          <p:spPr>
            <a:xfrm>
              <a:off x="4013200" y="2774950"/>
              <a:ext cx="304800" cy="406400"/>
            </a:xfrm>
            <a:custGeom>
              <a:pathLst>
                <a:path extrusionOk="0" h="256" w="192">
                  <a:moveTo>
                    <a:pt x="168" y="104"/>
                  </a:moveTo>
                  <a:lnTo>
                    <a:pt x="168" y="72"/>
                  </a:lnTo>
                  <a:lnTo>
                    <a:pt x="168" y="72"/>
                  </a:lnTo>
                  <a:lnTo>
                    <a:pt x="166" y="58"/>
                  </a:lnTo>
                  <a:lnTo>
                    <a:pt x="162" y="44"/>
                  </a:lnTo>
                  <a:lnTo>
                    <a:pt x="156" y="32"/>
                  </a:lnTo>
                  <a:lnTo>
                    <a:pt x="146" y="22"/>
                  </a:lnTo>
                  <a:lnTo>
                    <a:pt x="136" y="12"/>
                  </a:lnTo>
                  <a:lnTo>
                    <a:pt x="124" y="6"/>
                  </a:lnTo>
                  <a:lnTo>
                    <a:pt x="110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2" y="2"/>
                  </a:lnTo>
                  <a:lnTo>
                    <a:pt x="68" y="6"/>
                  </a:lnTo>
                  <a:lnTo>
                    <a:pt x="56" y="12"/>
                  </a:lnTo>
                  <a:lnTo>
                    <a:pt x="46" y="22"/>
                  </a:lnTo>
                  <a:lnTo>
                    <a:pt x="36" y="32"/>
                  </a:lnTo>
                  <a:lnTo>
                    <a:pt x="30" y="44"/>
                  </a:lnTo>
                  <a:lnTo>
                    <a:pt x="26" y="58"/>
                  </a:lnTo>
                  <a:lnTo>
                    <a:pt x="24" y="72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14" y="106"/>
                  </a:lnTo>
                  <a:lnTo>
                    <a:pt x="8" y="112"/>
                  </a:lnTo>
                  <a:lnTo>
                    <a:pt x="2" y="118"/>
                  </a:lnTo>
                  <a:lnTo>
                    <a:pt x="0" y="128"/>
                  </a:lnTo>
                  <a:lnTo>
                    <a:pt x="0" y="152"/>
                  </a:lnTo>
                  <a:lnTo>
                    <a:pt x="0" y="160"/>
                  </a:lnTo>
                  <a:lnTo>
                    <a:pt x="0" y="17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98"/>
                  </a:lnTo>
                  <a:lnTo>
                    <a:pt x="6" y="212"/>
                  </a:lnTo>
                  <a:lnTo>
                    <a:pt x="12" y="224"/>
                  </a:lnTo>
                  <a:lnTo>
                    <a:pt x="22" y="234"/>
                  </a:lnTo>
                  <a:lnTo>
                    <a:pt x="32" y="244"/>
                  </a:lnTo>
                  <a:lnTo>
                    <a:pt x="44" y="250"/>
                  </a:lnTo>
                  <a:lnTo>
                    <a:pt x="58" y="254"/>
                  </a:lnTo>
                  <a:lnTo>
                    <a:pt x="72" y="256"/>
                  </a:lnTo>
                  <a:lnTo>
                    <a:pt x="120" y="256"/>
                  </a:lnTo>
                  <a:lnTo>
                    <a:pt x="120" y="256"/>
                  </a:lnTo>
                  <a:lnTo>
                    <a:pt x="134" y="254"/>
                  </a:lnTo>
                  <a:lnTo>
                    <a:pt x="148" y="250"/>
                  </a:lnTo>
                  <a:lnTo>
                    <a:pt x="160" y="244"/>
                  </a:lnTo>
                  <a:lnTo>
                    <a:pt x="170" y="234"/>
                  </a:lnTo>
                  <a:lnTo>
                    <a:pt x="180" y="224"/>
                  </a:lnTo>
                  <a:lnTo>
                    <a:pt x="186" y="212"/>
                  </a:lnTo>
                  <a:lnTo>
                    <a:pt x="190" y="198"/>
                  </a:lnTo>
                  <a:lnTo>
                    <a:pt x="192" y="184"/>
                  </a:lnTo>
                  <a:lnTo>
                    <a:pt x="192" y="176"/>
                  </a:lnTo>
                  <a:lnTo>
                    <a:pt x="192" y="160"/>
                  </a:lnTo>
                  <a:lnTo>
                    <a:pt x="192" y="152"/>
                  </a:lnTo>
                  <a:lnTo>
                    <a:pt x="192" y="128"/>
                  </a:lnTo>
                  <a:lnTo>
                    <a:pt x="192" y="128"/>
                  </a:lnTo>
                  <a:lnTo>
                    <a:pt x="190" y="118"/>
                  </a:lnTo>
                  <a:lnTo>
                    <a:pt x="184" y="112"/>
                  </a:lnTo>
                  <a:lnTo>
                    <a:pt x="178" y="106"/>
                  </a:lnTo>
                  <a:lnTo>
                    <a:pt x="168" y="104"/>
                  </a:lnTo>
                  <a:close/>
                  <a:moveTo>
                    <a:pt x="40" y="72"/>
                  </a:moveTo>
                  <a:lnTo>
                    <a:pt x="40" y="72"/>
                  </a:lnTo>
                  <a:lnTo>
                    <a:pt x="42" y="60"/>
                  </a:lnTo>
                  <a:lnTo>
                    <a:pt x="44" y="50"/>
                  </a:lnTo>
                  <a:lnTo>
                    <a:pt x="50" y="40"/>
                  </a:lnTo>
                  <a:lnTo>
                    <a:pt x="56" y="32"/>
                  </a:lnTo>
                  <a:lnTo>
                    <a:pt x="64" y="26"/>
                  </a:lnTo>
                  <a:lnTo>
                    <a:pt x="74" y="20"/>
                  </a:lnTo>
                  <a:lnTo>
                    <a:pt x="84" y="18"/>
                  </a:lnTo>
                  <a:lnTo>
                    <a:pt x="96" y="16"/>
                  </a:lnTo>
                  <a:lnTo>
                    <a:pt x="96" y="16"/>
                  </a:lnTo>
                  <a:lnTo>
                    <a:pt x="108" y="18"/>
                  </a:lnTo>
                  <a:lnTo>
                    <a:pt x="118" y="20"/>
                  </a:lnTo>
                  <a:lnTo>
                    <a:pt x="128" y="26"/>
                  </a:lnTo>
                  <a:lnTo>
                    <a:pt x="136" y="32"/>
                  </a:lnTo>
                  <a:lnTo>
                    <a:pt x="142" y="40"/>
                  </a:lnTo>
                  <a:lnTo>
                    <a:pt x="148" y="50"/>
                  </a:lnTo>
                  <a:lnTo>
                    <a:pt x="150" y="60"/>
                  </a:lnTo>
                  <a:lnTo>
                    <a:pt x="152" y="72"/>
                  </a:lnTo>
                  <a:lnTo>
                    <a:pt x="152" y="104"/>
                  </a:lnTo>
                  <a:lnTo>
                    <a:pt x="136" y="104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2" y="56"/>
                  </a:lnTo>
                  <a:lnTo>
                    <a:pt x="130" y="50"/>
                  </a:lnTo>
                  <a:lnTo>
                    <a:pt x="124" y="44"/>
                  </a:lnTo>
                  <a:lnTo>
                    <a:pt x="118" y="38"/>
                  </a:lnTo>
                  <a:lnTo>
                    <a:pt x="112" y="36"/>
                  </a:lnTo>
                  <a:lnTo>
                    <a:pt x="104" y="32"/>
                  </a:lnTo>
                  <a:lnTo>
                    <a:pt x="96" y="32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80" y="36"/>
                  </a:lnTo>
                  <a:lnTo>
                    <a:pt x="74" y="38"/>
                  </a:lnTo>
                  <a:lnTo>
                    <a:pt x="68" y="44"/>
                  </a:lnTo>
                  <a:lnTo>
                    <a:pt x="62" y="50"/>
                  </a:lnTo>
                  <a:lnTo>
                    <a:pt x="60" y="56"/>
                  </a:lnTo>
                  <a:lnTo>
                    <a:pt x="56" y="64"/>
                  </a:lnTo>
                  <a:lnTo>
                    <a:pt x="56" y="72"/>
                  </a:lnTo>
                  <a:lnTo>
                    <a:pt x="56" y="104"/>
                  </a:lnTo>
                  <a:lnTo>
                    <a:pt x="40" y="104"/>
                  </a:lnTo>
                  <a:lnTo>
                    <a:pt x="40" y="72"/>
                  </a:lnTo>
                  <a:close/>
                  <a:moveTo>
                    <a:pt x="128" y="72"/>
                  </a:moveTo>
                  <a:lnTo>
                    <a:pt x="128" y="72"/>
                  </a:lnTo>
                  <a:lnTo>
                    <a:pt x="128" y="104"/>
                  </a:lnTo>
                  <a:lnTo>
                    <a:pt x="64" y="104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4" y="66"/>
                  </a:lnTo>
                  <a:lnTo>
                    <a:pt x="66" y="60"/>
                  </a:lnTo>
                  <a:lnTo>
                    <a:pt x="74" y="50"/>
                  </a:lnTo>
                  <a:lnTo>
                    <a:pt x="84" y="42"/>
                  </a:lnTo>
                  <a:lnTo>
                    <a:pt x="90" y="40"/>
                  </a:lnTo>
                  <a:lnTo>
                    <a:pt x="96" y="40"/>
                  </a:lnTo>
                  <a:lnTo>
                    <a:pt x="96" y="40"/>
                  </a:lnTo>
                  <a:lnTo>
                    <a:pt x="102" y="40"/>
                  </a:lnTo>
                  <a:lnTo>
                    <a:pt x="108" y="42"/>
                  </a:lnTo>
                  <a:lnTo>
                    <a:pt x="118" y="50"/>
                  </a:lnTo>
                  <a:lnTo>
                    <a:pt x="126" y="60"/>
                  </a:lnTo>
                  <a:lnTo>
                    <a:pt x="128" y="66"/>
                  </a:lnTo>
                  <a:lnTo>
                    <a:pt x="128" y="72"/>
                  </a:lnTo>
                  <a:close/>
                  <a:moveTo>
                    <a:pt x="176" y="152"/>
                  </a:moveTo>
                  <a:lnTo>
                    <a:pt x="176" y="160"/>
                  </a:lnTo>
                  <a:lnTo>
                    <a:pt x="176" y="176"/>
                  </a:lnTo>
                  <a:lnTo>
                    <a:pt x="176" y="184"/>
                  </a:lnTo>
                  <a:lnTo>
                    <a:pt x="176" y="184"/>
                  </a:lnTo>
                  <a:lnTo>
                    <a:pt x="174" y="196"/>
                  </a:lnTo>
                  <a:lnTo>
                    <a:pt x="172" y="206"/>
                  </a:lnTo>
                  <a:lnTo>
                    <a:pt x="166" y="216"/>
                  </a:lnTo>
                  <a:lnTo>
                    <a:pt x="160" y="224"/>
                  </a:lnTo>
                  <a:lnTo>
                    <a:pt x="152" y="230"/>
                  </a:lnTo>
                  <a:lnTo>
                    <a:pt x="142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72" y="240"/>
                  </a:lnTo>
                  <a:lnTo>
                    <a:pt x="72" y="240"/>
                  </a:lnTo>
                  <a:lnTo>
                    <a:pt x="60" y="238"/>
                  </a:lnTo>
                  <a:lnTo>
                    <a:pt x="50" y="236"/>
                  </a:lnTo>
                  <a:lnTo>
                    <a:pt x="40" y="230"/>
                  </a:lnTo>
                  <a:lnTo>
                    <a:pt x="32" y="224"/>
                  </a:lnTo>
                  <a:lnTo>
                    <a:pt x="26" y="216"/>
                  </a:lnTo>
                  <a:lnTo>
                    <a:pt x="20" y="206"/>
                  </a:lnTo>
                  <a:lnTo>
                    <a:pt x="18" y="196"/>
                  </a:lnTo>
                  <a:lnTo>
                    <a:pt x="16" y="184"/>
                  </a:lnTo>
                  <a:lnTo>
                    <a:pt x="16" y="176"/>
                  </a:lnTo>
                  <a:lnTo>
                    <a:pt x="16" y="160"/>
                  </a:lnTo>
                  <a:lnTo>
                    <a:pt x="16" y="152"/>
                  </a:lnTo>
                  <a:lnTo>
                    <a:pt x="16" y="128"/>
                  </a:lnTo>
                  <a:lnTo>
                    <a:pt x="16" y="128"/>
                  </a:lnTo>
                  <a:lnTo>
                    <a:pt x="16" y="124"/>
                  </a:lnTo>
                  <a:lnTo>
                    <a:pt x="18" y="122"/>
                  </a:lnTo>
                  <a:lnTo>
                    <a:pt x="20" y="120"/>
                  </a:lnTo>
                  <a:lnTo>
                    <a:pt x="24" y="120"/>
                  </a:lnTo>
                  <a:lnTo>
                    <a:pt x="40" y="120"/>
                  </a:lnTo>
                  <a:lnTo>
                    <a:pt x="152" y="120"/>
                  </a:lnTo>
                  <a:lnTo>
                    <a:pt x="168" y="120"/>
                  </a:lnTo>
                  <a:lnTo>
                    <a:pt x="168" y="120"/>
                  </a:lnTo>
                  <a:lnTo>
                    <a:pt x="172" y="120"/>
                  </a:lnTo>
                  <a:lnTo>
                    <a:pt x="174" y="122"/>
                  </a:lnTo>
                  <a:lnTo>
                    <a:pt x="176" y="124"/>
                  </a:lnTo>
                  <a:lnTo>
                    <a:pt x="176" y="128"/>
                  </a:lnTo>
                  <a:lnTo>
                    <a:pt x="176" y="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140200" y="3016250"/>
              <a:ext cx="50800" cy="76200"/>
            </a:xfrm>
            <a:custGeom>
              <a:pathLst>
                <a:path extrusionOk="0" h="48" w="32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0" y="44"/>
                  </a:lnTo>
                  <a:lnTo>
                    <a:pt x="12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20" y="48"/>
                  </a:lnTo>
                  <a:lnTo>
                    <a:pt x="22" y="4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0" y="2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9525" lIns="99050" spcFirstLastPara="1" rIns="99050" wrap="square" tIns="4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1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2" name="Shape 742"/>
          <p:cNvSpPr/>
          <p:nvPr/>
        </p:nvSpPr>
        <p:spPr>
          <a:xfrm>
            <a:off x="1291373" y="2705637"/>
            <a:ext cx="348824" cy="261618"/>
          </a:xfrm>
          <a:custGeom>
            <a:pathLst>
              <a:path extrusionOk="0" h="192" w="256">
                <a:moveTo>
                  <a:pt x="252" y="46"/>
                </a:moveTo>
                <a:lnTo>
                  <a:pt x="210" y="4"/>
                </a:lnTo>
                <a:lnTo>
                  <a:pt x="210" y="4"/>
                </a:lnTo>
                <a:lnTo>
                  <a:pt x="206" y="2"/>
                </a:lnTo>
                <a:lnTo>
                  <a:pt x="200" y="0"/>
                </a:lnTo>
                <a:lnTo>
                  <a:pt x="56" y="0"/>
                </a:lnTo>
                <a:lnTo>
                  <a:pt x="56" y="0"/>
                </a:lnTo>
                <a:lnTo>
                  <a:pt x="50" y="2"/>
                </a:lnTo>
                <a:lnTo>
                  <a:pt x="46" y="4"/>
                </a:lnTo>
                <a:lnTo>
                  <a:pt x="4" y="46"/>
                </a:lnTo>
                <a:lnTo>
                  <a:pt x="4" y="46"/>
                </a:lnTo>
                <a:lnTo>
                  <a:pt x="2" y="50"/>
                </a:lnTo>
                <a:lnTo>
                  <a:pt x="0" y="56"/>
                </a:lnTo>
                <a:lnTo>
                  <a:pt x="0" y="56"/>
                </a:lnTo>
                <a:lnTo>
                  <a:pt x="2" y="62"/>
                </a:lnTo>
                <a:lnTo>
                  <a:pt x="4" y="68"/>
                </a:lnTo>
                <a:lnTo>
                  <a:pt x="116" y="186"/>
                </a:lnTo>
                <a:lnTo>
                  <a:pt x="116" y="186"/>
                </a:lnTo>
                <a:lnTo>
                  <a:pt x="122" y="190"/>
                </a:lnTo>
                <a:lnTo>
                  <a:pt x="128" y="192"/>
                </a:lnTo>
                <a:lnTo>
                  <a:pt x="128" y="192"/>
                </a:lnTo>
                <a:lnTo>
                  <a:pt x="134" y="190"/>
                </a:lnTo>
                <a:lnTo>
                  <a:pt x="140" y="186"/>
                </a:lnTo>
                <a:lnTo>
                  <a:pt x="252" y="68"/>
                </a:lnTo>
                <a:lnTo>
                  <a:pt x="252" y="68"/>
                </a:lnTo>
                <a:lnTo>
                  <a:pt x="256" y="62"/>
                </a:lnTo>
                <a:lnTo>
                  <a:pt x="256" y="56"/>
                </a:lnTo>
                <a:lnTo>
                  <a:pt x="256" y="56"/>
                </a:lnTo>
                <a:lnTo>
                  <a:pt x="254" y="50"/>
                </a:lnTo>
                <a:lnTo>
                  <a:pt x="252" y="46"/>
                </a:lnTo>
                <a:close/>
                <a:moveTo>
                  <a:pt x="146" y="56"/>
                </a:moveTo>
                <a:lnTo>
                  <a:pt x="110" y="56"/>
                </a:lnTo>
                <a:lnTo>
                  <a:pt x="128" y="42"/>
                </a:lnTo>
                <a:lnTo>
                  <a:pt x="146" y="56"/>
                </a:lnTo>
                <a:close/>
                <a:moveTo>
                  <a:pt x="134" y="36"/>
                </a:moveTo>
                <a:lnTo>
                  <a:pt x="156" y="18"/>
                </a:lnTo>
                <a:lnTo>
                  <a:pt x="172" y="34"/>
                </a:lnTo>
                <a:lnTo>
                  <a:pt x="152" y="50"/>
                </a:lnTo>
                <a:lnTo>
                  <a:pt x="134" y="36"/>
                </a:lnTo>
                <a:close/>
                <a:moveTo>
                  <a:pt x="104" y="50"/>
                </a:moveTo>
                <a:lnTo>
                  <a:pt x="84" y="34"/>
                </a:lnTo>
                <a:lnTo>
                  <a:pt x="100" y="18"/>
                </a:lnTo>
                <a:lnTo>
                  <a:pt x="122" y="36"/>
                </a:lnTo>
                <a:lnTo>
                  <a:pt x="104" y="50"/>
                </a:lnTo>
                <a:close/>
                <a:moveTo>
                  <a:pt x="148" y="64"/>
                </a:moveTo>
                <a:lnTo>
                  <a:pt x="128" y="164"/>
                </a:lnTo>
                <a:lnTo>
                  <a:pt x="108" y="64"/>
                </a:lnTo>
                <a:lnTo>
                  <a:pt x="148" y="64"/>
                </a:lnTo>
                <a:close/>
                <a:moveTo>
                  <a:pt x="156" y="64"/>
                </a:moveTo>
                <a:lnTo>
                  <a:pt x="196" y="64"/>
                </a:lnTo>
                <a:lnTo>
                  <a:pt x="136" y="162"/>
                </a:lnTo>
                <a:lnTo>
                  <a:pt x="156" y="64"/>
                </a:lnTo>
                <a:close/>
                <a:moveTo>
                  <a:pt x="158" y="56"/>
                </a:moveTo>
                <a:lnTo>
                  <a:pt x="178" y="40"/>
                </a:lnTo>
                <a:lnTo>
                  <a:pt x="194" y="56"/>
                </a:lnTo>
                <a:lnTo>
                  <a:pt x="158" y="56"/>
                </a:lnTo>
                <a:close/>
                <a:moveTo>
                  <a:pt x="166" y="16"/>
                </a:moveTo>
                <a:lnTo>
                  <a:pt x="194" y="16"/>
                </a:lnTo>
                <a:lnTo>
                  <a:pt x="178" y="28"/>
                </a:lnTo>
                <a:lnTo>
                  <a:pt x="166" y="16"/>
                </a:lnTo>
                <a:close/>
                <a:moveTo>
                  <a:pt x="128" y="30"/>
                </a:moveTo>
                <a:lnTo>
                  <a:pt x="110" y="16"/>
                </a:lnTo>
                <a:lnTo>
                  <a:pt x="146" y="16"/>
                </a:lnTo>
                <a:lnTo>
                  <a:pt x="128" y="30"/>
                </a:lnTo>
                <a:close/>
                <a:moveTo>
                  <a:pt x="78" y="28"/>
                </a:moveTo>
                <a:lnTo>
                  <a:pt x="62" y="16"/>
                </a:lnTo>
                <a:lnTo>
                  <a:pt x="90" y="16"/>
                </a:lnTo>
                <a:lnTo>
                  <a:pt x="78" y="28"/>
                </a:lnTo>
                <a:close/>
                <a:moveTo>
                  <a:pt x="78" y="40"/>
                </a:moveTo>
                <a:lnTo>
                  <a:pt x="98" y="56"/>
                </a:lnTo>
                <a:lnTo>
                  <a:pt x="62" y="56"/>
                </a:lnTo>
                <a:lnTo>
                  <a:pt x="78" y="40"/>
                </a:lnTo>
                <a:close/>
                <a:moveTo>
                  <a:pt x="100" y="64"/>
                </a:moveTo>
                <a:lnTo>
                  <a:pt x="120" y="162"/>
                </a:lnTo>
                <a:lnTo>
                  <a:pt x="60" y="64"/>
                </a:lnTo>
                <a:lnTo>
                  <a:pt x="100" y="64"/>
                </a:lnTo>
                <a:close/>
                <a:moveTo>
                  <a:pt x="102" y="148"/>
                </a:moveTo>
                <a:lnTo>
                  <a:pt x="22" y="64"/>
                </a:lnTo>
                <a:lnTo>
                  <a:pt x="52" y="64"/>
                </a:lnTo>
                <a:lnTo>
                  <a:pt x="102" y="148"/>
                </a:lnTo>
                <a:close/>
                <a:moveTo>
                  <a:pt x="204" y="64"/>
                </a:moveTo>
                <a:lnTo>
                  <a:pt x="234" y="64"/>
                </a:lnTo>
                <a:lnTo>
                  <a:pt x="154" y="148"/>
                </a:lnTo>
                <a:lnTo>
                  <a:pt x="204" y="64"/>
                </a:lnTo>
                <a:close/>
                <a:moveTo>
                  <a:pt x="206" y="56"/>
                </a:moveTo>
                <a:lnTo>
                  <a:pt x="184" y="34"/>
                </a:lnTo>
                <a:lnTo>
                  <a:pt x="202" y="20"/>
                </a:lnTo>
                <a:lnTo>
                  <a:pt x="240" y="56"/>
                </a:lnTo>
                <a:lnTo>
                  <a:pt x="206" y="56"/>
                </a:lnTo>
                <a:close/>
                <a:moveTo>
                  <a:pt x="54" y="20"/>
                </a:moveTo>
                <a:lnTo>
                  <a:pt x="72" y="34"/>
                </a:lnTo>
                <a:lnTo>
                  <a:pt x="50" y="56"/>
                </a:lnTo>
                <a:lnTo>
                  <a:pt x="16" y="56"/>
                </a:lnTo>
                <a:lnTo>
                  <a:pt x="54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3406119" y="3337881"/>
            <a:ext cx="305221" cy="348824"/>
          </a:xfrm>
          <a:custGeom>
            <a:pathLst>
              <a:path extrusionOk="0" h="256" w="224">
                <a:moveTo>
                  <a:pt x="208" y="40"/>
                </a:moveTo>
                <a:lnTo>
                  <a:pt x="200" y="10"/>
                </a:lnTo>
                <a:lnTo>
                  <a:pt x="200" y="10"/>
                </a:lnTo>
                <a:lnTo>
                  <a:pt x="196" y="6"/>
                </a:lnTo>
                <a:lnTo>
                  <a:pt x="194" y="4"/>
                </a:lnTo>
                <a:lnTo>
                  <a:pt x="188" y="0"/>
                </a:lnTo>
                <a:lnTo>
                  <a:pt x="184" y="0"/>
                </a:lnTo>
                <a:lnTo>
                  <a:pt x="40" y="0"/>
                </a:lnTo>
                <a:lnTo>
                  <a:pt x="40" y="0"/>
                </a:lnTo>
                <a:lnTo>
                  <a:pt x="36" y="0"/>
                </a:lnTo>
                <a:lnTo>
                  <a:pt x="30" y="4"/>
                </a:lnTo>
                <a:lnTo>
                  <a:pt x="28" y="6"/>
                </a:lnTo>
                <a:lnTo>
                  <a:pt x="24" y="10"/>
                </a:lnTo>
                <a:lnTo>
                  <a:pt x="16" y="40"/>
                </a:lnTo>
                <a:lnTo>
                  <a:pt x="16" y="40"/>
                </a:lnTo>
                <a:lnTo>
                  <a:pt x="10" y="42"/>
                </a:lnTo>
                <a:lnTo>
                  <a:pt x="4" y="46"/>
                </a:lnTo>
                <a:lnTo>
                  <a:pt x="2" y="50"/>
                </a:lnTo>
                <a:lnTo>
                  <a:pt x="0" y="56"/>
                </a:lnTo>
                <a:lnTo>
                  <a:pt x="0" y="80"/>
                </a:lnTo>
                <a:lnTo>
                  <a:pt x="0" y="80"/>
                </a:lnTo>
                <a:lnTo>
                  <a:pt x="2" y="86"/>
                </a:lnTo>
                <a:lnTo>
                  <a:pt x="4" y="92"/>
                </a:lnTo>
                <a:lnTo>
                  <a:pt x="10" y="94"/>
                </a:lnTo>
                <a:lnTo>
                  <a:pt x="16" y="96"/>
                </a:lnTo>
                <a:lnTo>
                  <a:pt x="24" y="96"/>
                </a:lnTo>
                <a:lnTo>
                  <a:pt x="24" y="96"/>
                </a:lnTo>
                <a:lnTo>
                  <a:pt x="24" y="98"/>
                </a:lnTo>
                <a:lnTo>
                  <a:pt x="40" y="242"/>
                </a:lnTo>
                <a:lnTo>
                  <a:pt x="40" y="242"/>
                </a:lnTo>
                <a:lnTo>
                  <a:pt x="42" y="248"/>
                </a:lnTo>
                <a:lnTo>
                  <a:pt x="46" y="252"/>
                </a:lnTo>
                <a:lnTo>
                  <a:pt x="50" y="254"/>
                </a:lnTo>
                <a:lnTo>
                  <a:pt x="56" y="256"/>
                </a:lnTo>
                <a:lnTo>
                  <a:pt x="168" y="256"/>
                </a:lnTo>
                <a:lnTo>
                  <a:pt x="168" y="256"/>
                </a:lnTo>
                <a:lnTo>
                  <a:pt x="174" y="254"/>
                </a:lnTo>
                <a:lnTo>
                  <a:pt x="178" y="252"/>
                </a:lnTo>
                <a:lnTo>
                  <a:pt x="182" y="248"/>
                </a:lnTo>
                <a:lnTo>
                  <a:pt x="184" y="242"/>
                </a:lnTo>
                <a:lnTo>
                  <a:pt x="200" y="98"/>
                </a:lnTo>
                <a:lnTo>
                  <a:pt x="200" y="98"/>
                </a:lnTo>
                <a:lnTo>
                  <a:pt x="200" y="96"/>
                </a:lnTo>
                <a:lnTo>
                  <a:pt x="208" y="96"/>
                </a:lnTo>
                <a:lnTo>
                  <a:pt x="208" y="96"/>
                </a:lnTo>
                <a:lnTo>
                  <a:pt x="214" y="94"/>
                </a:lnTo>
                <a:lnTo>
                  <a:pt x="220" y="92"/>
                </a:lnTo>
                <a:lnTo>
                  <a:pt x="222" y="86"/>
                </a:lnTo>
                <a:lnTo>
                  <a:pt x="224" y="80"/>
                </a:lnTo>
                <a:lnTo>
                  <a:pt x="224" y="56"/>
                </a:lnTo>
                <a:lnTo>
                  <a:pt x="224" y="56"/>
                </a:lnTo>
                <a:lnTo>
                  <a:pt x="222" y="50"/>
                </a:lnTo>
                <a:lnTo>
                  <a:pt x="220" y="46"/>
                </a:lnTo>
                <a:lnTo>
                  <a:pt x="214" y="42"/>
                </a:lnTo>
                <a:lnTo>
                  <a:pt x="208" y="40"/>
                </a:lnTo>
                <a:close/>
                <a:moveTo>
                  <a:pt x="40" y="16"/>
                </a:moveTo>
                <a:lnTo>
                  <a:pt x="184" y="16"/>
                </a:lnTo>
                <a:lnTo>
                  <a:pt x="192" y="40"/>
                </a:lnTo>
                <a:lnTo>
                  <a:pt x="32" y="40"/>
                </a:lnTo>
                <a:lnTo>
                  <a:pt x="40" y="16"/>
                </a:lnTo>
                <a:close/>
                <a:moveTo>
                  <a:pt x="56" y="240"/>
                </a:moveTo>
                <a:lnTo>
                  <a:pt x="54" y="216"/>
                </a:lnTo>
                <a:lnTo>
                  <a:pt x="170" y="216"/>
                </a:lnTo>
                <a:lnTo>
                  <a:pt x="168" y="240"/>
                </a:lnTo>
                <a:lnTo>
                  <a:pt x="56" y="240"/>
                </a:lnTo>
                <a:close/>
                <a:moveTo>
                  <a:pt x="172" y="208"/>
                </a:moveTo>
                <a:lnTo>
                  <a:pt x="52" y="208"/>
                </a:lnTo>
                <a:lnTo>
                  <a:pt x="44" y="128"/>
                </a:lnTo>
                <a:lnTo>
                  <a:pt x="180" y="128"/>
                </a:lnTo>
                <a:lnTo>
                  <a:pt x="172" y="208"/>
                </a:lnTo>
                <a:close/>
                <a:moveTo>
                  <a:pt x="182" y="120"/>
                </a:moveTo>
                <a:lnTo>
                  <a:pt x="42" y="120"/>
                </a:lnTo>
                <a:lnTo>
                  <a:pt x="40" y="96"/>
                </a:lnTo>
                <a:lnTo>
                  <a:pt x="184" y="96"/>
                </a:lnTo>
                <a:lnTo>
                  <a:pt x="182" y="120"/>
                </a:lnTo>
                <a:close/>
                <a:moveTo>
                  <a:pt x="208" y="80"/>
                </a:moveTo>
                <a:lnTo>
                  <a:pt x="16" y="80"/>
                </a:lnTo>
                <a:lnTo>
                  <a:pt x="16" y="56"/>
                </a:lnTo>
                <a:lnTo>
                  <a:pt x="208" y="56"/>
                </a:lnTo>
                <a:lnTo>
                  <a:pt x="208" y="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/>
        </p:nvSpPr>
        <p:spPr>
          <a:xfrm>
            <a:off x="3212966" y="1586403"/>
            <a:ext cx="231157" cy="184926"/>
          </a:xfrm>
          <a:custGeom>
            <a:pathLst>
              <a:path extrusionOk="0" h="213" w="266">
                <a:moveTo>
                  <a:pt x="266" y="48"/>
                </a:moveTo>
                <a:cubicBezTo>
                  <a:pt x="266" y="204"/>
                  <a:pt x="266" y="204"/>
                  <a:pt x="266" y="204"/>
                </a:cubicBezTo>
                <a:cubicBezTo>
                  <a:pt x="266" y="207"/>
                  <a:pt x="264" y="210"/>
                  <a:pt x="261" y="212"/>
                </a:cubicBezTo>
                <a:cubicBezTo>
                  <a:pt x="260" y="212"/>
                  <a:pt x="259" y="213"/>
                  <a:pt x="257" y="213"/>
                </a:cubicBezTo>
                <a:cubicBezTo>
                  <a:pt x="255" y="213"/>
                  <a:pt x="254" y="212"/>
                  <a:pt x="253" y="212"/>
                </a:cubicBezTo>
                <a:cubicBezTo>
                  <a:pt x="195" y="176"/>
                  <a:pt x="195" y="176"/>
                  <a:pt x="195" y="176"/>
                </a:cubicBezTo>
                <a:cubicBezTo>
                  <a:pt x="138" y="212"/>
                  <a:pt x="138" y="212"/>
                  <a:pt x="138" y="212"/>
                </a:cubicBezTo>
                <a:cubicBezTo>
                  <a:pt x="135" y="213"/>
                  <a:pt x="131" y="213"/>
                  <a:pt x="129" y="212"/>
                </a:cubicBezTo>
                <a:cubicBezTo>
                  <a:pt x="71" y="176"/>
                  <a:pt x="71" y="176"/>
                  <a:pt x="71" y="176"/>
                </a:cubicBezTo>
                <a:cubicBezTo>
                  <a:pt x="13" y="212"/>
                  <a:pt x="13" y="212"/>
                  <a:pt x="13" y="212"/>
                </a:cubicBezTo>
                <a:cubicBezTo>
                  <a:pt x="11" y="213"/>
                  <a:pt x="8" y="213"/>
                  <a:pt x="5" y="212"/>
                </a:cubicBezTo>
                <a:cubicBezTo>
                  <a:pt x="2" y="210"/>
                  <a:pt x="0" y="207"/>
                  <a:pt x="0" y="20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2" y="42"/>
                  <a:pt x="4" y="41"/>
                </a:cubicBezTo>
                <a:cubicBezTo>
                  <a:pt x="66" y="1"/>
                  <a:pt x="66" y="1"/>
                  <a:pt x="66" y="1"/>
                </a:cubicBezTo>
                <a:cubicBezTo>
                  <a:pt x="69" y="0"/>
                  <a:pt x="73" y="0"/>
                  <a:pt x="75" y="1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91" y="1"/>
                  <a:pt x="191" y="1"/>
                  <a:pt x="191" y="1"/>
                </a:cubicBezTo>
                <a:cubicBezTo>
                  <a:pt x="193" y="0"/>
                  <a:pt x="197" y="0"/>
                  <a:pt x="200" y="1"/>
                </a:cubicBezTo>
                <a:cubicBezTo>
                  <a:pt x="262" y="41"/>
                  <a:pt x="262" y="41"/>
                  <a:pt x="262" y="41"/>
                </a:cubicBezTo>
                <a:cubicBezTo>
                  <a:pt x="264" y="42"/>
                  <a:pt x="266" y="45"/>
                  <a:pt x="266" y="48"/>
                </a:cubicBezTo>
                <a:close/>
                <a:moveTo>
                  <a:pt x="62" y="25"/>
                </a:moveTo>
                <a:cubicBezTo>
                  <a:pt x="18" y="53"/>
                  <a:pt x="18" y="53"/>
                  <a:pt x="18" y="53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62" y="160"/>
                  <a:pt x="62" y="160"/>
                  <a:pt x="62" y="160"/>
                </a:cubicBezTo>
                <a:lnTo>
                  <a:pt x="62" y="25"/>
                </a:lnTo>
                <a:close/>
                <a:moveTo>
                  <a:pt x="124" y="53"/>
                </a:moveTo>
                <a:cubicBezTo>
                  <a:pt x="80" y="25"/>
                  <a:pt x="80" y="25"/>
                  <a:pt x="80" y="25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124" y="188"/>
                  <a:pt x="124" y="188"/>
                  <a:pt x="124" y="188"/>
                </a:cubicBezTo>
                <a:lnTo>
                  <a:pt x="124" y="53"/>
                </a:lnTo>
                <a:close/>
                <a:moveTo>
                  <a:pt x="186" y="25"/>
                </a:moveTo>
                <a:cubicBezTo>
                  <a:pt x="142" y="53"/>
                  <a:pt x="142" y="53"/>
                  <a:pt x="142" y="53"/>
                </a:cubicBezTo>
                <a:cubicBezTo>
                  <a:pt x="142" y="188"/>
                  <a:pt x="142" y="188"/>
                  <a:pt x="142" y="188"/>
                </a:cubicBezTo>
                <a:cubicBezTo>
                  <a:pt x="186" y="160"/>
                  <a:pt x="186" y="160"/>
                  <a:pt x="186" y="160"/>
                </a:cubicBezTo>
                <a:lnTo>
                  <a:pt x="186" y="25"/>
                </a:lnTo>
                <a:close/>
                <a:moveTo>
                  <a:pt x="249" y="53"/>
                </a:moveTo>
                <a:cubicBezTo>
                  <a:pt x="204" y="25"/>
                  <a:pt x="204" y="25"/>
                  <a:pt x="204" y="25"/>
                </a:cubicBezTo>
                <a:cubicBezTo>
                  <a:pt x="204" y="160"/>
                  <a:pt x="204" y="160"/>
                  <a:pt x="204" y="160"/>
                </a:cubicBezTo>
                <a:cubicBezTo>
                  <a:pt x="249" y="188"/>
                  <a:pt x="249" y="188"/>
                  <a:pt x="249" y="188"/>
                </a:cubicBezTo>
                <a:lnTo>
                  <a:pt x="249" y="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490354" y="1567272"/>
            <a:ext cx="223186" cy="223186"/>
          </a:xfrm>
          <a:custGeom>
            <a:pathLst>
              <a:path extrusionOk="0" h="257" w="257">
                <a:moveTo>
                  <a:pt x="256" y="127"/>
                </a:moveTo>
                <a:cubicBezTo>
                  <a:pt x="257" y="197"/>
                  <a:pt x="200" y="255"/>
                  <a:pt x="130" y="256"/>
                </a:cubicBezTo>
                <a:cubicBezTo>
                  <a:pt x="60" y="257"/>
                  <a:pt x="2" y="201"/>
                  <a:pt x="1" y="130"/>
                </a:cubicBezTo>
                <a:cubicBezTo>
                  <a:pt x="0" y="60"/>
                  <a:pt x="56" y="2"/>
                  <a:pt x="127" y="1"/>
                </a:cubicBezTo>
                <a:cubicBezTo>
                  <a:pt x="197" y="0"/>
                  <a:pt x="255" y="56"/>
                  <a:pt x="256" y="127"/>
                </a:cubicBezTo>
                <a:close/>
                <a:moveTo>
                  <a:pt x="229" y="128"/>
                </a:moveTo>
                <a:cubicBezTo>
                  <a:pt x="229" y="72"/>
                  <a:pt x="183" y="27"/>
                  <a:pt x="127" y="28"/>
                </a:cubicBezTo>
                <a:cubicBezTo>
                  <a:pt x="71" y="29"/>
                  <a:pt x="27" y="74"/>
                  <a:pt x="28" y="130"/>
                </a:cubicBezTo>
                <a:cubicBezTo>
                  <a:pt x="29" y="185"/>
                  <a:pt x="74" y="230"/>
                  <a:pt x="130" y="229"/>
                </a:cubicBezTo>
                <a:cubicBezTo>
                  <a:pt x="186" y="228"/>
                  <a:pt x="230" y="183"/>
                  <a:pt x="229" y="128"/>
                </a:cubicBezTo>
                <a:close/>
                <a:moveTo>
                  <a:pt x="102" y="102"/>
                </a:moveTo>
                <a:cubicBezTo>
                  <a:pt x="128" y="76"/>
                  <a:pt x="189" y="68"/>
                  <a:pt x="189" y="68"/>
                </a:cubicBezTo>
                <a:cubicBezTo>
                  <a:pt x="189" y="68"/>
                  <a:pt x="181" y="129"/>
                  <a:pt x="155" y="154"/>
                </a:cubicBezTo>
                <a:cubicBezTo>
                  <a:pt x="129" y="180"/>
                  <a:pt x="68" y="189"/>
                  <a:pt x="68" y="189"/>
                </a:cubicBezTo>
                <a:cubicBezTo>
                  <a:pt x="68" y="189"/>
                  <a:pt x="77" y="128"/>
                  <a:pt x="102" y="102"/>
                </a:cubicBezTo>
                <a:close/>
                <a:moveTo>
                  <a:pt x="115" y="141"/>
                </a:moveTo>
                <a:cubicBezTo>
                  <a:pt x="123" y="148"/>
                  <a:pt x="135" y="148"/>
                  <a:pt x="141" y="141"/>
                </a:cubicBezTo>
                <a:cubicBezTo>
                  <a:pt x="153" y="130"/>
                  <a:pt x="160" y="109"/>
                  <a:pt x="165" y="91"/>
                </a:cubicBezTo>
                <a:cubicBezTo>
                  <a:pt x="147" y="96"/>
                  <a:pt x="126" y="104"/>
                  <a:pt x="115" y="115"/>
                </a:cubicBezTo>
                <a:cubicBezTo>
                  <a:pt x="108" y="122"/>
                  <a:pt x="108" y="134"/>
                  <a:pt x="115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3759770" y="1575243"/>
            <a:ext cx="202462" cy="204055"/>
          </a:xfrm>
          <a:custGeom>
            <a:pathLst>
              <a:path extrusionOk="0" h="233" w="232">
                <a:moveTo>
                  <a:pt x="213" y="48"/>
                </a:moveTo>
                <a:cubicBezTo>
                  <a:pt x="181" y="115"/>
                  <a:pt x="115" y="233"/>
                  <a:pt x="115" y="233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18"/>
                  <a:pt x="117" y="52"/>
                  <a:pt x="184" y="19"/>
                </a:cubicBezTo>
                <a:cubicBezTo>
                  <a:pt x="210" y="7"/>
                  <a:pt x="217" y="0"/>
                  <a:pt x="224" y="8"/>
                </a:cubicBezTo>
                <a:cubicBezTo>
                  <a:pt x="232" y="16"/>
                  <a:pt x="225" y="23"/>
                  <a:pt x="213" y="48"/>
                </a:cubicBezTo>
                <a:close/>
                <a:moveTo>
                  <a:pt x="120" y="108"/>
                </a:moveTo>
                <a:cubicBezTo>
                  <a:pt x="127" y="170"/>
                  <a:pt x="127" y="170"/>
                  <a:pt x="127" y="170"/>
                </a:cubicBezTo>
                <a:cubicBezTo>
                  <a:pt x="201" y="34"/>
                  <a:pt x="201" y="34"/>
                  <a:pt x="201" y="34"/>
                </a:cubicBezTo>
                <a:lnTo>
                  <a:pt x="120" y="1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4005275" y="1580025"/>
            <a:ext cx="199273" cy="199273"/>
          </a:xfrm>
          <a:custGeom>
            <a:pathLst>
              <a:path extrusionOk="0" h="229" w="229">
                <a:moveTo>
                  <a:pt x="229" y="115"/>
                </a:moveTo>
                <a:cubicBezTo>
                  <a:pt x="229" y="178"/>
                  <a:pt x="177" y="229"/>
                  <a:pt x="114" y="229"/>
                </a:cubicBezTo>
                <a:cubicBezTo>
                  <a:pt x="51" y="229"/>
                  <a:pt x="0" y="178"/>
                  <a:pt x="0" y="115"/>
                </a:cubicBezTo>
                <a:cubicBezTo>
                  <a:pt x="0" y="51"/>
                  <a:pt x="51" y="0"/>
                  <a:pt x="114" y="0"/>
                </a:cubicBezTo>
                <a:cubicBezTo>
                  <a:pt x="177" y="0"/>
                  <a:pt x="229" y="51"/>
                  <a:pt x="229" y="115"/>
                </a:cubicBezTo>
                <a:close/>
                <a:moveTo>
                  <a:pt x="207" y="124"/>
                </a:moveTo>
                <a:cubicBezTo>
                  <a:pt x="155" y="124"/>
                  <a:pt x="155" y="124"/>
                  <a:pt x="155" y="124"/>
                </a:cubicBezTo>
                <a:cubicBezTo>
                  <a:pt x="155" y="106"/>
                  <a:pt x="155" y="106"/>
                  <a:pt x="155" y="106"/>
                </a:cubicBezTo>
                <a:cubicBezTo>
                  <a:pt x="207" y="106"/>
                  <a:pt x="207" y="106"/>
                  <a:pt x="207" y="106"/>
                </a:cubicBezTo>
                <a:cubicBezTo>
                  <a:pt x="202" y="61"/>
                  <a:pt x="168" y="26"/>
                  <a:pt x="123" y="22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61" y="26"/>
                  <a:pt x="26" y="61"/>
                  <a:pt x="22" y="106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73" y="124"/>
                  <a:pt x="73" y="124"/>
                  <a:pt x="73" y="124"/>
                </a:cubicBezTo>
                <a:cubicBezTo>
                  <a:pt x="22" y="124"/>
                  <a:pt x="22" y="124"/>
                  <a:pt x="22" y="124"/>
                </a:cubicBezTo>
                <a:cubicBezTo>
                  <a:pt x="26" y="168"/>
                  <a:pt x="61" y="203"/>
                  <a:pt x="105" y="207"/>
                </a:cubicBezTo>
                <a:cubicBezTo>
                  <a:pt x="105" y="156"/>
                  <a:pt x="105" y="156"/>
                  <a:pt x="105" y="156"/>
                </a:cubicBezTo>
                <a:cubicBezTo>
                  <a:pt x="123" y="156"/>
                  <a:pt x="123" y="156"/>
                  <a:pt x="123" y="156"/>
                </a:cubicBezTo>
                <a:cubicBezTo>
                  <a:pt x="123" y="207"/>
                  <a:pt x="123" y="207"/>
                  <a:pt x="123" y="207"/>
                </a:cubicBezTo>
                <a:cubicBezTo>
                  <a:pt x="168" y="203"/>
                  <a:pt x="202" y="168"/>
                  <a:pt x="207" y="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4250779" y="1575243"/>
            <a:ext cx="184926" cy="208838"/>
          </a:xfrm>
          <a:custGeom>
            <a:pathLst>
              <a:path extrusionOk="0" h="239" w="212">
                <a:moveTo>
                  <a:pt x="212" y="199"/>
                </a:moveTo>
                <a:cubicBezTo>
                  <a:pt x="212" y="221"/>
                  <a:pt x="194" y="239"/>
                  <a:pt x="172" y="239"/>
                </a:cubicBezTo>
                <a:cubicBezTo>
                  <a:pt x="150" y="239"/>
                  <a:pt x="132" y="221"/>
                  <a:pt x="132" y="199"/>
                </a:cubicBezTo>
                <a:cubicBezTo>
                  <a:pt x="132" y="197"/>
                  <a:pt x="132" y="195"/>
                  <a:pt x="133" y="193"/>
                </a:cubicBezTo>
                <a:cubicBezTo>
                  <a:pt x="63" y="151"/>
                  <a:pt x="63" y="151"/>
                  <a:pt x="63" y="151"/>
                </a:cubicBezTo>
                <a:cubicBezTo>
                  <a:pt x="57" y="156"/>
                  <a:pt x="49" y="159"/>
                  <a:pt x="40" y="159"/>
                </a:cubicBezTo>
                <a:cubicBezTo>
                  <a:pt x="17" y="159"/>
                  <a:pt x="0" y="141"/>
                  <a:pt x="0" y="120"/>
                </a:cubicBezTo>
                <a:cubicBezTo>
                  <a:pt x="0" y="98"/>
                  <a:pt x="17" y="80"/>
                  <a:pt x="40" y="80"/>
                </a:cubicBezTo>
                <a:cubicBezTo>
                  <a:pt x="49" y="80"/>
                  <a:pt x="57" y="83"/>
                  <a:pt x="63" y="88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132" y="44"/>
                  <a:pt x="132" y="42"/>
                  <a:pt x="132" y="40"/>
                </a:cubicBezTo>
                <a:cubicBezTo>
                  <a:pt x="132" y="18"/>
                  <a:pt x="150" y="0"/>
                  <a:pt x="172" y="0"/>
                </a:cubicBezTo>
                <a:cubicBezTo>
                  <a:pt x="194" y="0"/>
                  <a:pt x="212" y="18"/>
                  <a:pt x="212" y="40"/>
                </a:cubicBezTo>
                <a:cubicBezTo>
                  <a:pt x="212" y="62"/>
                  <a:pt x="194" y="80"/>
                  <a:pt x="172" y="80"/>
                </a:cubicBezTo>
                <a:cubicBezTo>
                  <a:pt x="163" y="80"/>
                  <a:pt x="155" y="77"/>
                  <a:pt x="148" y="72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79" y="115"/>
                  <a:pt x="79" y="117"/>
                  <a:pt x="79" y="120"/>
                </a:cubicBezTo>
                <a:cubicBezTo>
                  <a:pt x="79" y="122"/>
                  <a:pt x="79" y="124"/>
                  <a:pt x="78" y="126"/>
                </a:cubicBezTo>
                <a:cubicBezTo>
                  <a:pt x="148" y="168"/>
                  <a:pt x="148" y="168"/>
                  <a:pt x="148" y="168"/>
                </a:cubicBezTo>
                <a:cubicBezTo>
                  <a:pt x="155" y="163"/>
                  <a:pt x="163" y="159"/>
                  <a:pt x="172" y="159"/>
                </a:cubicBezTo>
                <a:cubicBezTo>
                  <a:pt x="194" y="159"/>
                  <a:pt x="212" y="177"/>
                  <a:pt x="212" y="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4475558" y="1594373"/>
            <a:ext cx="210432" cy="165795"/>
          </a:xfrm>
          <a:custGeom>
            <a:pathLst>
              <a:path extrusionOk="0" h="191" w="241">
                <a:moveTo>
                  <a:pt x="217" y="103"/>
                </a:moveTo>
                <a:cubicBezTo>
                  <a:pt x="121" y="191"/>
                  <a:pt x="121" y="191"/>
                  <a:pt x="121" y="191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0" y="80"/>
                  <a:pt x="0" y="43"/>
                  <a:pt x="25" y="20"/>
                </a:cubicBezTo>
                <a:cubicBezTo>
                  <a:pt x="48" y="0"/>
                  <a:pt x="84" y="0"/>
                  <a:pt x="106" y="20"/>
                </a:cubicBezTo>
                <a:cubicBezTo>
                  <a:pt x="121" y="34"/>
                  <a:pt x="121" y="34"/>
                  <a:pt x="121" y="34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58" y="0"/>
                  <a:pt x="194" y="0"/>
                  <a:pt x="217" y="20"/>
                </a:cubicBezTo>
                <a:cubicBezTo>
                  <a:pt x="241" y="43"/>
                  <a:pt x="241" y="80"/>
                  <a:pt x="217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4727439" y="1576837"/>
            <a:ext cx="204055" cy="204055"/>
          </a:xfrm>
          <a:custGeom>
            <a:pathLst>
              <a:path extrusionOk="0" h="128" w="128">
                <a:moveTo>
                  <a:pt x="81" y="49"/>
                </a:moveTo>
                <a:lnTo>
                  <a:pt x="128" y="49"/>
                </a:lnTo>
                <a:lnTo>
                  <a:pt x="90" y="78"/>
                </a:lnTo>
                <a:lnTo>
                  <a:pt x="103" y="128"/>
                </a:lnTo>
                <a:lnTo>
                  <a:pt x="64" y="98"/>
                </a:lnTo>
                <a:lnTo>
                  <a:pt x="24" y="128"/>
                </a:lnTo>
                <a:lnTo>
                  <a:pt x="38" y="78"/>
                </a:lnTo>
                <a:lnTo>
                  <a:pt x="0" y="49"/>
                </a:lnTo>
                <a:lnTo>
                  <a:pt x="47" y="49"/>
                </a:lnTo>
                <a:lnTo>
                  <a:pt x="64" y="0"/>
                </a:lnTo>
                <a:lnTo>
                  <a:pt x="81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4977726" y="1581619"/>
            <a:ext cx="208838" cy="196085"/>
          </a:xfrm>
          <a:custGeom>
            <a:pathLst>
              <a:path extrusionOk="0" h="226" w="239">
                <a:moveTo>
                  <a:pt x="11" y="93"/>
                </a:moveTo>
                <a:cubicBezTo>
                  <a:pt x="53" y="93"/>
                  <a:pt x="53" y="93"/>
                  <a:pt x="53" y="93"/>
                </a:cubicBezTo>
                <a:cubicBezTo>
                  <a:pt x="53" y="199"/>
                  <a:pt x="53" y="199"/>
                  <a:pt x="53" y="199"/>
                </a:cubicBezTo>
                <a:cubicBezTo>
                  <a:pt x="38" y="199"/>
                  <a:pt x="11" y="199"/>
                  <a:pt x="11" y="199"/>
                </a:cubicBezTo>
                <a:cubicBezTo>
                  <a:pt x="3" y="199"/>
                  <a:pt x="0" y="194"/>
                  <a:pt x="0" y="186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99"/>
                  <a:pt x="2" y="93"/>
                  <a:pt x="11" y="93"/>
                </a:cubicBezTo>
                <a:close/>
                <a:moveTo>
                  <a:pt x="239" y="116"/>
                </a:moveTo>
                <a:cubicBezTo>
                  <a:pt x="239" y="180"/>
                  <a:pt x="239" y="180"/>
                  <a:pt x="239" y="180"/>
                </a:cubicBezTo>
                <a:cubicBezTo>
                  <a:pt x="239" y="201"/>
                  <a:pt x="208" y="226"/>
                  <a:pt x="180" y="226"/>
                </a:cubicBezTo>
                <a:cubicBezTo>
                  <a:pt x="180" y="226"/>
                  <a:pt x="142" y="226"/>
                  <a:pt x="124" y="226"/>
                </a:cubicBezTo>
                <a:cubicBezTo>
                  <a:pt x="97" y="226"/>
                  <a:pt x="96" y="199"/>
                  <a:pt x="66" y="199"/>
                </a:cubicBezTo>
                <a:cubicBezTo>
                  <a:pt x="66" y="93"/>
                  <a:pt x="66" y="93"/>
                  <a:pt x="66" y="93"/>
                </a:cubicBezTo>
                <a:cubicBezTo>
                  <a:pt x="70" y="93"/>
                  <a:pt x="70" y="93"/>
                  <a:pt x="70" y="93"/>
                </a:cubicBezTo>
                <a:cubicBezTo>
                  <a:pt x="91" y="93"/>
                  <a:pt x="122" y="56"/>
                  <a:pt x="127" y="39"/>
                </a:cubicBezTo>
                <a:cubicBezTo>
                  <a:pt x="132" y="21"/>
                  <a:pt x="125" y="0"/>
                  <a:pt x="142" y="0"/>
                </a:cubicBezTo>
                <a:cubicBezTo>
                  <a:pt x="156" y="0"/>
                  <a:pt x="162" y="11"/>
                  <a:pt x="162" y="37"/>
                </a:cubicBezTo>
                <a:cubicBezTo>
                  <a:pt x="159" y="78"/>
                  <a:pt x="159" y="78"/>
                  <a:pt x="159" y="78"/>
                </a:cubicBezTo>
                <a:cubicBezTo>
                  <a:pt x="159" y="78"/>
                  <a:pt x="192" y="77"/>
                  <a:pt x="208" y="77"/>
                </a:cubicBezTo>
                <a:cubicBezTo>
                  <a:pt x="228" y="77"/>
                  <a:pt x="239" y="91"/>
                  <a:pt x="239" y="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5232795" y="1575243"/>
            <a:ext cx="229562" cy="208838"/>
          </a:xfrm>
          <a:custGeom>
            <a:pathLst>
              <a:path extrusionOk="0" h="239" w="265">
                <a:moveTo>
                  <a:pt x="170" y="149"/>
                </a:moveTo>
                <a:cubicBezTo>
                  <a:pt x="171" y="149"/>
                  <a:pt x="172" y="149"/>
                  <a:pt x="172" y="149"/>
                </a:cubicBezTo>
                <a:cubicBezTo>
                  <a:pt x="172" y="173"/>
                  <a:pt x="172" y="173"/>
                  <a:pt x="172" y="173"/>
                </a:cubicBezTo>
                <a:cubicBezTo>
                  <a:pt x="172" y="188"/>
                  <a:pt x="161" y="199"/>
                  <a:pt x="146" y="199"/>
                </a:cubicBezTo>
                <a:cubicBezTo>
                  <a:pt x="79" y="199"/>
                  <a:pt x="79" y="199"/>
                  <a:pt x="79" y="199"/>
                </a:cubicBezTo>
                <a:cubicBezTo>
                  <a:pt x="39" y="239"/>
                  <a:pt x="39" y="239"/>
                  <a:pt x="39" y="239"/>
                </a:cubicBezTo>
                <a:cubicBezTo>
                  <a:pt x="39" y="199"/>
                  <a:pt x="39" y="199"/>
                  <a:pt x="39" y="199"/>
                </a:cubicBezTo>
                <a:cubicBezTo>
                  <a:pt x="26" y="199"/>
                  <a:pt x="26" y="199"/>
                  <a:pt x="26" y="199"/>
                </a:cubicBezTo>
                <a:cubicBezTo>
                  <a:pt x="12" y="199"/>
                  <a:pt x="0" y="188"/>
                  <a:pt x="0" y="17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79"/>
                  <a:pt x="12" y="66"/>
                  <a:pt x="26" y="66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149"/>
                  <a:pt x="77" y="149"/>
                  <a:pt x="77" y="149"/>
                </a:cubicBezTo>
                <a:lnTo>
                  <a:pt x="170" y="149"/>
                </a:lnTo>
                <a:close/>
                <a:moveTo>
                  <a:pt x="265" y="27"/>
                </a:moveTo>
                <a:cubicBezTo>
                  <a:pt x="265" y="106"/>
                  <a:pt x="265" y="106"/>
                  <a:pt x="265" y="106"/>
                </a:cubicBezTo>
                <a:cubicBezTo>
                  <a:pt x="265" y="121"/>
                  <a:pt x="253" y="133"/>
                  <a:pt x="239" y="133"/>
                </a:cubicBezTo>
                <a:cubicBezTo>
                  <a:pt x="225" y="133"/>
                  <a:pt x="225" y="133"/>
                  <a:pt x="225" y="133"/>
                </a:cubicBezTo>
                <a:cubicBezTo>
                  <a:pt x="225" y="173"/>
                  <a:pt x="225" y="173"/>
                  <a:pt x="225" y="173"/>
                </a:cubicBezTo>
                <a:cubicBezTo>
                  <a:pt x="186" y="133"/>
                  <a:pt x="186" y="133"/>
                  <a:pt x="186" y="133"/>
                </a:cubicBezTo>
                <a:cubicBezTo>
                  <a:pt x="93" y="133"/>
                  <a:pt x="93" y="133"/>
                  <a:pt x="93" y="133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12"/>
                  <a:pt x="105" y="0"/>
                  <a:pt x="119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53" y="0"/>
                  <a:pt x="265" y="12"/>
                  <a:pt x="26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5508588" y="1586403"/>
            <a:ext cx="116376" cy="184926"/>
          </a:xfrm>
          <a:custGeom>
            <a:pathLst>
              <a:path extrusionOk="0" h="213" w="133">
                <a:moveTo>
                  <a:pt x="133" y="67"/>
                </a:moveTo>
                <a:cubicBezTo>
                  <a:pt x="133" y="130"/>
                  <a:pt x="67" y="213"/>
                  <a:pt x="67" y="213"/>
                </a:cubicBezTo>
                <a:cubicBezTo>
                  <a:pt x="67" y="213"/>
                  <a:pt x="0" y="130"/>
                  <a:pt x="0" y="67"/>
                </a:cubicBezTo>
                <a:cubicBezTo>
                  <a:pt x="0" y="30"/>
                  <a:pt x="30" y="0"/>
                  <a:pt x="67" y="0"/>
                </a:cubicBezTo>
                <a:cubicBezTo>
                  <a:pt x="103" y="0"/>
                  <a:pt x="133" y="30"/>
                  <a:pt x="133" y="67"/>
                </a:cubicBezTo>
                <a:close/>
                <a:moveTo>
                  <a:pt x="102" y="68"/>
                </a:moveTo>
                <a:cubicBezTo>
                  <a:pt x="102" y="48"/>
                  <a:pt x="86" y="32"/>
                  <a:pt x="67" y="32"/>
                </a:cubicBezTo>
                <a:cubicBezTo>
                  <a:pt x="46" y="32"/>
                  <a:pt x="31" y="48"/>
                  <a:pt x="31" y="68"/>
                </a:cubicBezTo>
                <a:cubicBezTo>
                  <a:pt x="31" y="87"/>
                  <a:pt x="46" y="103"/>
                  <a:pt x="67" y="103"/>
                </a:cubicBezTo>
                <a:cubicBezTo>
                  <a:pt x="86" y="103"/>
                  <a:pt x="102" y="87"/>
                  <a:pt x="102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5671194" y="1575243"/>
            <a:ext cx="231157" cy="208838"/>
          </a:xfrm>
          <a:custGeom>
            <a:pathLst>
              <a:path extrusionOk="0" h="239" w="266">
                <a:moveTo>
                  <a:pt x="213" y="211"/>
                </a:moveTo>
                <a:cubicBezTo>
                  <a:pt x="213" y="219"/>
                  <a:pt x="213" y="239"/>
                  <a:pt x="213" y="239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186"/>
                  <a:pt x="0" y="186"/>
                  <a:pt x="0" y="186"/>
                </a:cubicBezTo>
                <a:cubicBezTo>
                  <a:pt x="8" y="182"/>
                  <a:pt x="18" y="180"/>
                  <a:pt x="21" y="179"/>
                </a:cubicBezTo>
                <a:cubicBezTo>
                  <a:pt x="54" y="167"/>
                  <a:pt x="65" y="157"/>
                  <a:pt x="65" y="135"/>
                </a:cubicBezTo>
                <a:cubicBezTo>
                  <a:pt x="65" y="122"/>
                  <a:pt x="55" y="126"/>
                  <a:pt x="51" y="103"/>
                </a:cubicBezTo>
                <a:cubicBezTo>
                  <a:pt x="48" y="93"/>
                  <a:pt x="40" y="103"/>
                  <a:pt x="38" y="80"/>
                </a:cubicBezTo>
                <a:cubicBezTo>
                  <a:pt x="38" y="71"/>
                  <a:pt x="43" y="69"/>
                  <a:pt x="43" y="69"/>
                </a:cubicBezTo>
                <a:cubicBezTo>
                  <a:pt x="43" y="69"/>
                  <a:pt x="41" y="56"/>
                  <a:pt x="39" y="46"/>
                </a:cubicBezTo>
                <a:cubicBezTo>
                  <a:pt x="38" y="33"/>
                  <a:pt x="47" y="0"/>
                  <a:pt x="93" y="0"/>
                </a:cubicBezTo>
                <a:cubicBezTo>
                  <a:pt x="139" y="0"/>
                  <a:pt x="147" y="33"/>
                  <a:pt x="146" y="46"/>
                </a:cubicBezTo>
                <a:cubicBezTo>
                  <a:pt x="145" y="56"/>
                  <a:pt x="142" y="69"/>
                  <a:pt x="142" y="69"/>
                </a:cubicBezTo>
                <a:cubicBezTo>
                  <a:pt x="142" y="69"/>
                  <a:pt x="148" y="71"/>
                  <a:pt x="148" y="80"/>
                </a:cubicBezTo>
                <a:cubicBezTo>
                  <a:pt x="146" y="103"/>
                  <a:pt x="137" y="93"/>
                  <a:pt x="135" y="103"/>
                </a:cubicBezTo>
                <a:cubicBezTo>
                  <a:pt x="131" y="126"/>
                  <a:pt x="121" y="122"/>
                  <a:pt x="121" y="135"/>
                </a:cubicBezTo>
                <a:cubicBezTo>
                  <a:pt x="121" y="157"/>
                  <a:pt x="131" y="167"/>
                  <a:pt x="164" y="179"/>
                </a:cubicBezTo>
                <a:cubicBezTo>
                  <a:pt x="197" y="191"/>
                  <a:pt x="213" y="203"/>
                  <a:pt x="213" y="211"/>
                </a:cubicBezTo>
                <a:close/>
                <a:moveTo>
                  <a:pt x="266" y="106"/>
                </a:moveTo>
                <a:cubicBezTo>
                  <a:pt x="266" y="133"/>
                  <a:pt x="266" y="133"/>
                  <a:pt x="266" y="133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73"/>
                  <a:pt x="226" y="173"/>
                  <a:pt x="226" y="173"/>
                </a:cubicBezTo>
                <a:cubicBezTo>
                  <a:pt x="199" y="173"/>
                  <a:pt x="199" y="173"/>
                  <a:pt x="199" y="173"/>
                </a:cubicBezTo>
                <a:cubicBezTo>
                  <a:pt x="199" y="133"/>
                  <a:pt x="199" y="133"/>
                  <a:pt x="199" y="133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06"/>
                  <a:pt x="159" y="106"/>
                  <a:pt x="159" y="106"/>
                </a:cubicBezTo>
                <a:cubicBezTo>
                  <a:pt x="199" y="106"/>
                  <a:pt x="199" y="106"/>
                  <a:pt x="199" y="106"/>
                </a:cubicBezTo>
                <a:cubicBezTo>
                  <a:pt x="199" y="66"/>
                  <a:pt x="199" y="66"/>
                  <a:pt x="199" y="66"/>
                </a:cubicBezTo>
                <a:cubicBezTo>
                  <a:pt x="226" y="66"/>
                  <a:pt x="226" y="66"/>
                  <a:pt x="226" y="66"/>
                </a:cubicBezTo>
                <a:cubicBezTo>
                  <a:pt x="226" y="106"/>
                  <a:pt x="226" y="106"/>
                  <a:pt x="226" y="106"/>
                </a:cubicBezTo>
                <a:lnTo>
                  <a:pt x="266" y="1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608072" y="2153932"/>
            <a:ext cx="226374" cy="162606"/>
          </a:xfrm>
          <a:custGeom>
            <a:pathLst>
              <a:path extrusionOk="0" h="186" w="260">
                <a:moveTo>
                  <a:pt x="234" y="27"/>
                </a:moveTo>
                <a:cubicBezTo>
                  <a:pt x="234" y="53"/>
                  <a:pt x="234" y="53"/>
                  <a:pt x="234" y="53"/>
                </a:cubicBezTo>
                <a:cubicBezTo>
                  <a:pt x="260" y="53"/>
                  <a:pt x="260" y="53"/>
                  <a:pt x="260" y="53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34" y="80"/>
                  <a:pt x="234" y="80"/>
                  <a:pt x="234" y="80"/>
                </a:cubicBezTo>
                <a:cubicBezTo>
                  <a:pt x="234" y="106"/>
                  <a:pt x="234" y="106"/>
                  <a:pt x="234" y="106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60" y="133"/>
                  <a:pt x="260" y="133"/>
                  <a:pt x="260" y="133"/>
                </a:cubicBezTo>
                <a:cubicBezTo>
                  <a:pt x="234" y="133"/>
                  <a:pt x="234" y="133"/>
                  <a:pt x="234" y="133"/>
                </a:cubicBezTo>
                <a:cubicBezTo>
                  <a:pt x="234" y="159"/>
                  <a:pt x="234" y="159"/>
                  <a:pt x="234" y="159"/>
                </a:cubicBezTo>
                <a:cubicBezTo>
                  <a:pt x="260" y="159"/>
                  <a:pt x="260" y="159"/>
                  <a:pt x="260" y="159"/>
                </a:cubicBezTo>
                <a:cubicBezTo>
                  <a:pt x="260" y="175"/>
                  <a:pt x="260" y="175"/>
                  <a:pt x="260" y="175"/>
                </a:cubicBezTo>
                <a:cubicBezTo>
                  <a:pt x="260" y="181"/>
                  <a:pt x="256" y="186"/>
                  <a:pt x="250" y="186"/>
                </a:cubicBezTo>
                <a:cubicBezTo>
                  <a:pt x="11" y="186"/>
                  <a:pt x="11" y="186"/>
                  <a:pt x="11" y="186"/>
                </a:cubicBezTo>
                <a:cubicBezTo>
                  <a:pt x="5" y="186"/>
                  <a:pt x="0" y="181"/>
                  <a:pt x="0" y="175"/>
                </a:cubicBezTo>
                <a:cubicBezTo>
                  <a:pt x="0" y="159"/>
                  <a:pt x="0" y="159"/>
                  <a:pt x="0" y="159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06"/>
                  <a:pt x="0" y="106"/>
                  <a:pt x="0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80"/>
                  <a:pt x="27" y="80"/>
                  <a:pt x="27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27"/>
                  <a:pt x="27" y="27"/>
                  <a:pt x="27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56" y="0"/>
                  <a:pt x="260" y="5"/>
                  <a:pt x="260" y="11"/>
                </a:cubicBezTo>
                <a:cubicBezTo>
                  <a:pt x="260" y="27"/>
                  <a:pt x="260" y="27"/>
                  <a:pt x="260" y="27"/>
                </a:cubicBezTo>
                <a:lnTo>
                  <a:pt x="234" y="27"/>
                </a:lnTo>
                <a:close/>
                <a:moveTo>
                  <a:pt x="167" y="93"/>
                </a:moveTo>
                <a:cubicBezTo>
                  <a:pt x="101" y="53"/>
                  <a:pt x="101" y="53"/>
                  <a:pt x="101" y="53"/>
                </a:cubicBezTo>
                <a:cubicBezTo>
                  <a:pt x="101" y="133"/>
                  <a:pt x="101" y="133"/>
                  <a:pt x="101" y="133"/>
                </a:cubicBezTo>
                <a:lnTo>
                  <a:pt x="167" y="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1023356" y="2136395"/>
            <a:ext cx="234346" cy="197679"/>
          </a:xfrm>
          <a:custGeom>
            <a:pathLst>
              <a:path extrusionOk="0" h="226" w="269">
                <a:moveTo>
                  <a:pt x="267" y="172"/>
                </a:moveTo>
                <a:cubicBezTo>
                  <a:pt x="259" y="213"/>
                  <a:pt x="259" y="213"/>
                  <a:pt x="259" y="213"/>
                </a:cubicBezTo>
                <a:cubicBezTo>
                  <a:pt x="258" y="220"/>
                  <a:pt x="250" y="226"/>
                  <a:pt x="243" y="226"/>
                </a:cubicBezTo>
                <a:cubicBezTo>
                  <a:pt x="26" y="226"/>
                  <a:pt x="26" y="226"/>
                  <a:pt x="26" y="226"/>
                </a:cubicBezTo>
                <a:cubicBezTo>
                  <a:pt x="19" y="226"/>
                  <a:pt x="12" y="220"/>
                  <a:pt x="9" y="213"/>
                </a:cubicBezTo>
                <a:cubicBezTo>
                  <a:pt x="2" y="172"/>
                  <a:pt x="2" y="172"/>
                  <a:pt x="2" y="172"/>
                </a:cubicBezTo>
                <a:cubicBezTo>
                  <a:pt x="0" y="165"/>
                  <a:pt x="4" y="157"/>
                  <a:pt x="10" y="153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81" y="160"/>
                  <a:pt x="81" y="160"/>
                  <a:pt x="81" y="160"/>
                </a:cubicBezTo>
                <a:cubicBezTo>
                  <a:pt x="82" y="160"/>
                  <a:pt x="83" y="160"/>
                  <a:pt x="84" y="161"/>
                </a:cubicBezTo>
                <a:cubicBezTo>
                  <a:pt x="95" y="191"/>
                  <a:pt x="95" y="191"/>
                  <a:pt x="95" y="191"/>
                </a:cubicBezTo>
                <a:cubicBezTo>
                  <a:pt x="174" y="191"/>
                  <a:pt x="174" y="191"/>
                  <a:pt x="174" y="191"/>
                </a:cubicBezTo>
                <a:cubicBezTo>
                  <a:pt x="185" y="161"/>
                  <a:pt x="185" y="161"/>
                  <a:pt x="185" y="161"/>
                </a:cubicBezTo>
                <a:cubicBezTo>
                  <a:pt x="186" y="160"/>
                  <a:pt x="187" y="160"/>
                  <a:pt x="188" y="160"/>
                </a:cubicBezTo>
                <a:cubicBezTo>
                  <a:pt x="235" y="160"/>
                  <a:pt x="235" y="160"/>
                  <a:pt x="235" y="160"/>
                </a:cubicBezTo>
                <a:cubicBezTo>
                  <a:pt x="190" y="125"/>
                  <a:pt x="190" y="125"/>
                  <a:pt x="190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58" y="153"/>
                  <a:pt x="258" y="153"/>
                  <a:pt x="258" y="153"/>
                </a:cubicBezTo>
                <a:cubicBezTo>
                  <a:pt x="265" y="157"/>
                  <a:pt x="269" y="165"/>
                  <a:pt x="267" y="172"/>
                </a:cubicBezTo>
                <a:close/>
                <a:moveTo>
                  <a:pt x="135" y="133"/>
                </a:moveTo>
                <a:cubicBezTo>
                  <a:pt x="63" y="66"/>
                  <a:pt x="63" y="66"/>
                  <a:pt x="63" y="66"/>
                </a:cubicBezTo>
                <a:cubicBezTo>
                  <a:pt x="103" y="66"/>
                  <a:pt x="103" y="66"/>
                  <a:pt x="103" y="66"/>
                </a:cubicBezTo>
                <a:cubicBezTo>
                  <a:pt x="103" y="0"/>
                  <a:pt x="103" y="0"/>
                  <a:pt x="103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67" y="66"/>
                  <a:pt x="167" y="66"/>
                  <a:pt x="167" y="66"/>
                </a:cubicBezTo>
                <a:cubicBezTo>
                  <a:pt x="206" y="66"/>
                  <a:pt x="206" y="66"/>
                  <a:pt x="206" y="66"/>
                </a:cubicBezTo>
                <a:lnTo>
                  <a:pt x="135" y="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1344584" y="2139583"/>
            <a:ext cx="216808" cy="189708"/>
          </a:xfrm>
          <a:custGeom>
            <a:pathLst>
              <a:path extrusionOk="0" h="218" w="249">
                <a:moveTo>
                  <a:pt x="249" y="109"/>
                </a:moveTo>
                <a:cubicBezTo>
                  <a:pt x="249" y="169"/>
                  <a:pt x="200" y="218"/>
                  <a:pt x="140" y="218"/>
                </a:cubicBezTo>
                <a:cubicBezTo>
                  <a:pt x="115" y="218"/>
                  <a:pt x="92" y="209"/>
                  <a:pt x="73" y="195"/>
                </a:cubicBezTo>
                <a:cubicBezTo>
                  <a:pt x="92" y="175"/>
                  <a:pt x="92" y="175"/>
                  <a:pt x="92" y="175"/>
                </a:cubicBezTo>
                <a:cubicBezTo>
                  <a:pt x="106" y="185"/>
                  <a:pt x="122" y="191"/>
                  <a:pt x="140" y="191"/>
                </a:cubicBezTo>
                <a:cubicBezTo>
                  <a:pt x="185" y="191"/>
                  <a:pt x="222" y="154"/>
                  <a:pt x="222" y="109"/>
                </a:cubicBezTo>
                <a:cubicBezTo>
                  <a:pt x="222" y="64"/>
                  <a:pt x="185" y="27"/>
                  <a:pt x="140" y="27"/>
                </a:cubicBezTo>
                <a:cubicBezTo>
                  <a:pt x="96" y="27"/>
                  <a:pt x="61" y="62"/>
                  <a:pt x="59" y="106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48" y="160"/>
                  <a:pt x="48" y="160"/>
                  <a:pt x="48" y="160"/>
                </a:cubicBezTo>
                <a:cubicBezTo>
                  <a:pt x="0" y="106"/>
                  <a:pt x="0" y="106"/>
                  <a:pt x="0" y="106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4" y="47"/>
                  <a:pt x="81" y="0"/>
                  <a:pt x="140" y="0"/>
                </a:cubicBezTo>
                <a:cubicBezTo>
                  <a:pt x="200" y="0"/>
                  <a:pt x="249" y="49"/>
                  <a:pt x="249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1607624" y="2130018"/>
            <a:ext cx="162606" cy="208838"/>
          </a:xfrm>
          <a:custGeom>
            <a:pathLst>
              <a:path extrusionOk="0" h="239" w="186">
                <a:moveTo>
                  <a:pt x="186" y="27"/>
                </a:moveTo>
                <a:cubicBezTo>
                  <a:pt x="186" y="213"/>
                  <a:pt x="186" y="213"/>
                  <a:pt x="186" y="213"/>
                </a:cubicBezTo>
                <a:cubicBezTo>
                  <a:pt x="186" y="228"/>
                  <a:pt x="174" y="239"/>
                  <a:pt x="160" y="239"/>
                </a:cubicBezTo>
                <a:cubicBezTo>
                  <a:pt x="27" y="239"/>
                  <a:pt x="27" y="239"/>
                  <a:pt x="27" y="239"/>
                </a:cubicBezTo>
                <a:cubicBezTo>
                  <a:pt x="13" y="239"/>
                  <a:pt x="0" y="228"/>
                  <a:pt x="0" y="2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3"/>
                  <a:pt x="13" y="0"/>
                  <a:pt x="27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4" y="0"/>
                  <a:pt x="186" y="13"/>
                  <a:pt x="186" y="27"/>
                </a:cubicBezTo>
                <a:close/>
                <a:moveTo>
                  <a:pt x="108" y="50"/>
                </a:moveTo>
                <a:cubicBezTo>
                  <a:pt x="92" y="50"/>
                  <a:pt x="92" y="50"/>
                  <a:pt x="92" y="50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86" y="145"/>
                  <a:pt x="77" y="145"/>
                  <a:pt x="69" y="148"/>
                </a:cubicBezTo>
                <a:cubicBezTo>
                  <a:pt x="53" y="153"/>
                  <a:pt x="44" y="167"/>
                  <a:pt x="49" y="178"/>
                </a:cubicBezTo>
                <a:cubicBezTo>
                  <a:pt x="52" y="189"/>
                  <a:pt x="70" y="194"/>
                  <a:pt x="85" y="189"/>
                </a:cubicBezTo>
                <a:cubicBezTo>
                  <a:pt x="101" y="184"/>
                  <a:pt x="108" y="176"/>
                  <a:pt x="108" y="163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29" y="97"/>
                  <a:pt x="129" y="119"/>
                  <a:pt x="127" y="127"/>
                </a:cubicBezTo>
                <a:cubicBezTo>
                  <a:pt x="126" y="129"/>
                  <a:pt x="127" y="132"/>
                  <a:pt x="130" y="127"/>
                </a:cubicBezTo>
                <a:cubicBezTo>
                  <a:pt x="153" y="92"/>
                  <a:pt x="108" y="66"/>
                  <a:pt x="108" y="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1813274" y="2142772"/>
            <a:ext cx="231157" cy="184926"/>
          </a:xfrm>
          <a:custGeom>
            <a:pathLst>
              <a:path extrusionOk="0" h="212" w="265">
                <a:moveTo>
                  <a:pt x="262" y="79"/>
                </a:moveTo>
                <a:cubicBezTo>
                  <a:pt x="259" y="96"/>
                  <a:pt x="243" y="187"/>
                  <a:pt x="241" y="199"/>
                </a:cubicBezTo>
                <a:cubicBezTo>
                  <a:pt x="239" y="212"/>
                  <a:pt x="225" y="212"/>
                  <a:pt x="225" y="212"/>
                </a:cubicBezTo>
                <a:cubicBezTo>
                  <a:pt x="40" y="212"/>
                  <a:pt x="40" y="212"/>
                  <a:pt x="40" y="212"/>
                </a:cubicBezTo>
                <a:cubicBezTo>
                  <a:pt x="40" y="212"/>
                  <a:pt x="26" y="212"/>
                  <a:pt x="24" y="199"/>
                </a:cubicBezTo>
                <a:cubicBezTo>
                  <a:pt x="21" y="187"/>
                  <a:pt x="7" y="96"/>
                  <a:pt x="3" y="79"/>
                </a:cubicBezTo>
                <a:cubicBezTo>
                  <a:pt x="0" y="63"/>
                  <a:pt x="6" y="61"/>
                  <a:pt x="13" y="53"/>
                </a:cubicBezTo>
                <a:cubicBezTo>
                  <a:pt x="21" y="45"/>
                  <a:pt x="21" y="45"/>
                  <a:pt x="21" y="45"/>
                </a:cubicBezTo>
                <a:cubicBezTo>
                  <a:pt x="21" y="66"/>
                  <a:pt x="21" y="66"/>
                  <a:pt x="21" y="66"/>
                </a:cubicBezTo>
                <a:cubicBezTo>
                  <a:pt x="244" y="66"/>
                  <a:pt x="244" y="66"/>
                  <a:pt x="244" y="66"/>
                </a:cubicBezTo>
                <a:cubicBezTo>
                  <a:pt x="244" y="45"/>
                  <a:pt x="244" y="45"/>
                  <a:pt x="244" y="45"/>
                </a:cubicBezTo>
                <a:cubicBezTo>
                  <a:pt x="244" y="45"/>
                  <a:pt x="244" y="45"/>
                  <a:pt x="251" y="53"/>
                </a:cubicBezTo>
                <a:cubicBezTo>
                  <a:pt x="259" y="61"/>
                  <a:pt x="265" y="63"/>
                  <a:pt x="262" y="79"/>
                </a:cubicBezTo>
                <a:close/>
                <a:moveTo>
                  <a:pt x="225" y="53"/>
                </a:moveTo>
                <a:cubicBezTo>
                  <a:pt x="40" y="53"/>
                  <a:pt x="40" y="53"/>
                  <a:pt x="40" y="5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26"/>
                  <a:pt x="53" y="26"/>
                  <a:pt x="53" y="26"/>
                </a:cubicBezTo>
                <a:cubicBezTo>
                  <a:pt x="212" y="26"/>
                  <a:pt x="212" y="26"/>
                  <a:pt x="212" y="26"/>
                </a:cubicBezTo>
                <a:cubicBezTo>
                  <a:pt x="212" y="26"/>
                  <a:pt x="225" y="26"/>
                  <a:pt x="225" y="40"/>
                </a:cubicBezTo>
                <a:lnTo>
                  <a:pt x="225" y="53"/>
                </a:lnTo>
                <a:close/>
                <a:moveTo>
                  <a:pt x="199" y="13"/>
                </a:moveTo>
                <a:cubicBezTo>
                  <a:pt x="67" y="13"/>
                  <a:pt x="67" y="13"/>
                  <a:pt x="67" y="13"/>
                </a:cubicBezTo>
                <a:cubicBezTo>
                  <a:pt x="67" y="0"/>
                  <a:pt x="80" y="0"/>
                  <a:pt x="80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85" y="0"/>
                  <a:pt x="199" y="0"/>
                  <a:pt x="199" y="13"/>
                </a:cubicBezTo>
                <a:close/>
                <a:moveTo>
                  <a:pt x="185" y="98"/>
                </a:moveTo>
                <a:cubicBezTo>
                  <a:pt x="167" y="98"/>
                  <a:pt x="167" y="98"/>
                  <a:pt x="167" y="98"/>
                </a:cubicBezTo>
                <a:cubicBezTo>
                  <a:pt x="167" y="119"/>
                  <a:pt x="167" y="119"/>
                  <a:pt x="167" y="119"/>
                </a:cubicBezTo>
                <a:cubicBezTo>
                  <a:pt x="98" y="119"/>
                  <a:pt x="98" y="119"/>
                  <a:pt x="98" y="119"/>
                </a:cubicBezTo>
                <a:cubicBezTo>
                  <a:pt x="98" y="98"/>
                  <a:pt x="98" y="98"/>
                  <a:pt x="98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80" y="124"/>
                  <a:pt x="80" y="138"/>
                  <a:pt x="93" y="138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85" y="138"/>
                  <a:pt x="185" y="124"/>
                  <a:pt x="185" y="124"/>
                </a:cubicBezTo>
                <a:lnTo>
                  <a:pt x="185" y="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2089068" y="2158714"/>
            <a:ext cx="231157" cy="151448"/>
          </a:xfrm>
          <a:custGeom>
            <a:pathLst>
              <a:path extrusionOk="0" h="173" w="266">
                <a:moveTo>
                  <a:pt x="266" y="111"/>
                </a:moveTo>
                <a:cubicBezTo>
                  <a:pt x="266" y="145"/>
                  <a:pt x="237" y="173"/>
                  <a:pt x="202" y="173"/>
                </a:cubicBezTo>
                <a:cubicBezTo>
                  <a:pt x="48" y="173"/>
                  <a:pt x="48" y="173"/>
                  <a:pt x="48" y="173"/>
                </a:cubicBezTo>
                <a:cubicBezTo>
                  <a:pt x="21" y="173"/>
                  <a:pt x="0" y="152"/>
                  <a:pt x="0" y="126"/>
                </a:cubicBezTo>
                <a:cubicBezTo>
                  <a:pt x="0" y="100"/>
                  <a:pt x="21" y="79"/>
                  <a:pt x="48" y="79"/>
                </a:cubicBezTo>
                <a:cubicBezTo>
                  <a:pt x="50" y="79"/>
                  <a:pt x="52" y="79"/>
                  <a:pt x="54" y="79"/>
                </a:cubicBezTo>
                <a:cubicBezTo>
                  <a:pt x="53" y="76"/>
                  <a:pt x="53" y="73"/>
                  <a:pt x="53" y="69"/>
                </a:cubicBezTo>
                <a:cubicBezTo>
                  <a:pt x="53" y="31"/>
                  <a:pt x="85" y="0"/>
                  <a:pt x="123" y="0"/>
                </a:cubicBezTo>
                <a:cubicBezTo>
                  <a:pt x="155" y="0"/>
                  <a:pt x="182" y="21"/>
                  <a:pt x="191" y="50"/>
                </a:cubicBezTo>
                <a:cubicBezTo>
                  <a:pt x="194" y="49"/>
                  <a:pt x="198" y="49"/>
                  <a:pt x="202" y="49"/>
                </a:cubicBezTo>
                <a:cubicBezTo>
                  <a:pt x="237" y="49"/>
                  <a:pt x="266" y="76"/>
                  <a:pt x="266" y="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2364861" y="2139583"/>
            <a:ext cx="161013" cy="189708"/>
          </a:xfrm>
          <a:custGeom>
            <a:pathLst>
              <a:path extrusionOk="0" h="218" w="184">
                <a:moveTo>
                  <a:pt x="182" y="34"/>
                </a:moveTo>
                <a:cubicBezTo>
                  <a:pt x="163" y="192"/>
                  <a:pt x="163" y="192"/>
                  <a:pt x="163" y="192"/>
                </a:cubicBezTo>
                <a:cubicBezTo>
                  <a:pt x="163" y="198"/>
                  <a:pt x="134" y="218"/>
                  <a:pt x="93" y="218"/>
                </a:cubicBezTo>
                <a:cubicBezTo>
                  <a:pt x="51" y="218"/>
                  <a:pt x="22" y="198"/>
                  <a:pt x="21" y="192"/>
                </a:cubicBezTo>
                <a:cubicBezTo>
                  <a:pt x="2" y="34"/>
                  <a:pt x="2" y="34"/>
                  <a:pt x="2" y="34"/>
                </a:cubicBezTo>
                <a:cubicBezTo>
                  <a:pt x="0" y="19"/>
                  <a:pt x="36" y="0"/>
                  <a:pt x="93" y="0"/>
                </a:cubicBezTo>
                <a:cubicBezTo>
                  <a:pt x="149" y="0"/>
                  <a:pt x="184" y="19"/>
                  <a:pt x="182" y="34"/>
                </a:cubicBezTo>
                <a:close/>
                <a:moveTo>
                  <a:pt x="163" y="37"/>
                </a:moveTo>
                <a:cubicBezTo>
                  <a:pt x="163" y="31"/>
                  <a:pt x="134" y="16"/>
                  <a:pt x="93" y="16"/>
                </a:cubicBezTo>
                <a:cubicBezTo>
                  <a:pt x="51" y="16"/>
                  <a:pt x="21" y="31"/>
                  <a:pt x="21" y="37"/>
                </a:cubicBezTo>
                <a:cubicBezTo>
                  <a:pt x="21" y="42"/>
                  <a:pt x="51" y="57"/>
                  <a:pt x="93" y="57"/>
                </a:cubicBezTo>
                <a:cubicBezTo>
                  <a:pt x="134" y="57"/>
                  <a:pt x="163" y="42"/>
                  <a:pt x="163" y="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2570511" y="2177843"/>
            <a:ext cx="162606" cy="114781"/>
          </a:xfrm>
          <a:custGeom>
            <a:pathLst>
              <a:path extrusionOk="0" h="132" w="186">
                <a:moveTo>
                  <a:pt x="0" y="13"/>
                </a:moveTo>
                <a:cubicBezTo>
                  <a:pt x="0" y="5"/>
                  <a:pt x="6" y="0"/>
                  <a:pt x="13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79" y="0"/>
                  <a:pt x="186" y="5"/>
                  <a:pt x="186" y="13"/>
                </a:cubicBezTo>
                <a:cubicBezTo>
                  <a:pt x="186" y="20"/>
                  <a:pt x="179" y="26"/>
                  <a:pt x="17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6" y="26"/>
                  <a:pt x="0" y="20"/>
                  <a:pt x="0" y="13"/>
                </a:cubicBezTo>
                <a:close/>
                <a:moveTo>
                  <a:pt x="186" y="66"/>
                </a:moveTo>
                <a:cubicBezTo>
                  <a:pt x="186" y="73"/>
                  <a:pt x="179" y="79"/>
                  <a:pt x="173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6" y="79"/>
                  <a:pt x="0" y="73"/>
                  <a:pt x="0" y="66"/>
                </a:cubicBezTo>
                <a:cubicBezTo>
                  <a:pt x="0" y="58"/>
                  <a:pt x="6" y="53"/>
                  <a:pt x="13" y="53"/>
                </a:cubicBezTo>
                <a:cubicBezTo>
                  <a:pt x="173" y="53"/>
                  <a:pt x="173" y="53"/>
                  <a:pt x="173" y="53"/>
                </a:cubicBezTo>
                <a:cubicBezTo>
                  <a:pt x="179" y="53"/>
                  <a:pt x="186" y="58"/>
                  <a:pt x="186" y="66"/>
                </a:cubicBezTo>
                <a:close/>
                <a:moveTo>
                  <a:pt x="186" y="119"/>
                </a:moveTo>
                <a:cubicBezTo>
                  <a:pt x="186" y="126"/>
                  <a:pt x="179" y="132"/>
                  <a:pt x="17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6" y="132"/>
                  <a:pt x="0" y="126"/>
                  <a:pt x="0" y="119"/>
                </a:cubicBezTo>
                <a:cubicBezTo>
                  <a:pt x="0" y="112"/>
                  <a:pt x="6" y="106"/>
                  <a:pt x="13" y="106"/>
                </a:cubicBezTo>
                <a:cubicBezTo>
                  <a:pt x="173" y="106"/>
                  <a:pt x="173" y="106"/>
                  <a:pt x="173" y="106"/>
                </a:cubicBezTo>
                <a:cubicBezTo>
                  <a:pt x="179" y="106"/>
                  <a:pt x="186" y="112"/>
                  <a:pt x="186" y="1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2755436" y="2153932"/>
            <a:ext cx="231157" cy="162606"/>
          </a:xfrm>
          <a:custGeom>
            <a:pathLst>
              <a:path extrusionOk="0" h="186" w="266">
                <a:moveTo>
                  <a:pt x="27" y="0"/>
                </a:moveTo>
                <a:cubicBezTo>
                  <a:pt x="239" y="0"/>
                  <a:pt x="239" y="0"/>
                  <a:pt x="239" y="0"/>
                </a:cubicBezTo>
                <a:cubicBezTo>
                  <a:pt x="254" y="0"/>
                  <a:pt x="266" y="12"/>
                  <a:pt x="266" y="27"/>
                </a:cubicBezTo>
                <a:cubicBezTo>
                  <a:pt x="266" y="159"/>
                  <a:pt x="266" y="159"/>
                  <a:pt x="266" y="159"/>
                </a:cubicBezTo>
                <a:cubicBezTo>
                  <a:pt x="266" y="174"/>
                  <a:pt x="254" y="186"/>
                  <a:pt x="239" y="186"/>
                </a:cubicBezTo>
                <a:cubicBezTo>
                  <a:pt x="27" y="186"/>
                  <a:pt x="27" y="186"/>
                  <a:pt x="27" y="186"/>
                </a:cubicBezTo>
                <a:cubicBezTo>
                  <a:pt x="13" y="186"/>
                  <a:pt x="0" y="174"/>
                  <a:pt x="0" y="15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3" y="0"/>
                  <a:pt x="27" y="0"/>
                </a:cubicBezTo>
                <a:close/>
                <a:moveTo>
                  <a:pt x="27" y="27"/>
                </a:moveTo>
                <a:cubicBezTo>
                  <a:pt x="27" y="159"/>
                  <a:pt x="27" y="159"/>
                  <a:pt x="27" y="159"/>
                </a:cubicBezTo>
                <a:cubicBezTo>
                  <a:pt x="239" y="159"/>
                  <a:pt x="239" y="159"/>
                  <a:pt x="239" y="159"/>
                </a:cubicBezTo>
                <a:cubicBezTo>
                  <a:pt x="239" y="27"/>
                  <a:pt x="239" y="27"/>
                  <a:pt x="239" y="27"/>
                </a:cubicBezTo>
                <a:lnTo>
                  <a:pt x="27" y="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3008910" y="2123641"/>
            <a:ext cx="232750" cy="221592"/>
          </a:xfrm>
          <a:custGeom>
            <a:pathLst>
              <a:path extrusionOk="0" h="254" w="267">
                <a:moveTo>
                  <a:pt x="203" y="84"/>
                </a:moveTo>
                <a:cubicBezTo>
                  <a:pt x="170" y="44"/>
                  <a:pt x="170" y="44"/>
                  <a:pt x="170" y="4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65" y="84"/>
                  <a:pt x="65" y="84"/>
                  <a:pt x="65" y="84"/>
                </a:cubicBezTo>
                <a:cubicBezTo>
                  <a:pt x="46" y="84"/>
                  <a:pt x="31" y="99"/>
                  <a:pt x="31" y="118"/>
                </a:cubicBezTo>
                <a:cubicBezTo>
                  <a:pt x="31" y="161"/>
                  <a:pt x="31" y="161"/>
                  <a:pt x="31" y="161"/>
                </a:cubicBezTo>
                <a:cubicBezTo>
                  <a:pt x="3" y="82"/>
                  <a:pt x="3" y="82"/>
                  <a:pt x="3" y="82"/>
                </a:cubicBezTo>
                <a:cubicBezTo>
                  <a:pt x="0" y="76"/>
                  <a:pt x="3" y="70"/>
                  <a:pt x="8" y="68"/>
                </a:cubicBezTo>
                <a:cubicBezTo>
                  <a:pt x="189" y="3"/>
                  <a:pt x="189" y="3"/>
                  <a:pt x="189" y="3"/>
                </a:cubicBezTo>
                <a:cubicBezTo>
                  <a:pt x="194" y="0"/>
                  <a:pt x="200" y="4"/>
                  <a:pt x="202" y="9"/>
                </a:cubicBezTo>
                <a:cubicBezTo>
                  <a:pt x="229" y="84"/>
                  <a:pt x="229" y="84"/>
                  <a:pt x="229" y="84"/>
                </a:cubicBezTo>
                <a:lnTo>
                  <a:pt x="203" y="84"/>
                </a:lnTo>
                <a:close/>
                <a:moveTo>
                  <a:pt x="267" y="118"/>
                </a:moveTo>
                <a:cubicBezTo>
                  <a:pt x="267" y="244"/>
                  <a:pt x="267" y="244"/>
                  <a:pt x="267" y="244"/>
                </a:cubicBezTo>
                <a:cubicBezTo>
                  <a:pt x="267" y="249"/>
                  <a:pt x="263" y="254"/>
                  <a:pt x="257" y="254"/>
                </a:cubicBezTo>
                <a:cubicBezTo>
                  <a:pt x="65" y="254"/>
                  <a:pt x="65" y="254"/>
                  <a:pt x="65" y="254"/>
                </a:cubicBezTo>
                <a:cubicBezTo>
                  <a:pt x="59" y="254"/>
                  <a:pt x="55" y="249"/>
                  <a:pt x="55" y="244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12"/>
                  <a:pt x="59" y="108"/>
                  <a:pt x="65" y="108"/>
                </a:cubicBezTo>
                <a:cubicBezTo>
                  <a:pt x="257" y="108"/>
                  <a:pt x="257" y="108"/>
                  <a:pt x="257" y="108"/>
                </a:cubicBezTo>
                <a:cubicBezTo>
                  <a:pt x="263" y="108"/>
                  <a:pt x="267" y="112"/>
                  <a:pt x="267" y="118"/>
                </a:cubicBezTo>
                <a:close/>
                <a:moveTo>
                  <a:pt x="243" y="185"/>
                </a:moveTo>
                <a:cubicBezTo>
                  <a:pt x="223" y="142"/>
                  <a:pt x="223" y="142"/>
                  <a:pt x="223" y="142"/>
                </a:cubicBezTo>
                <a:cubicBezTo>
                  <a:pt x="179" y="158"/>
                  <a:pt x="179" y="158"/>
                  <a:pt x="179" y="158"/>
                </a:cubicBezTo>
                <a:cubicBezTo>
                  <a:pt x="144" y="193"/>
                  <a:pt x="144" y="193"/>
                  <a:pt x="144" y="193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83" y="204"/>
                  <a:pt x="83" y="204"/>
                  <a:pt x="83" y="204"/>
                </a:cubicBezTo>
                <a:cubicBezTo>
                  <a:pt x="83" y="227"/>
                  <a:pt x="83" y="227"/>
                  <a:pt x="83" y="227"/>
                </a:cubicBezTo>
                <a:cubicBezTo>
                  <a:pt x="243" y="227"/>
                  <a:pt x="243" y="227"/>
                  <a:pt x="243" y="227"/>
                </a:cubicBezTo>
                <a:lnTo>
                  <a:pt x="243" y="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3287893" y="2137990"/>
            <a:ext cx="194490" cy="194490"/>
          </a:xfrm>
          <a:custGeom>
            <a:pathLst>
              <a:path extrusionOk="0" h="223" w="223">
                <a:moveTo>
                  <a:pt x="223" y="112"/>
                </a:moveTo>
                <a:cubicBezTo>
                  <a:pt x="223" y="173"/>
                  <a:pt x="173" y="223"/>
                  <a:pt x="112" y="223"/>
                </a:cubicBezTo>
                <a:cubicBezTo>
                  <a:pt x="50" y="223"/>
                  <a:pt x="0" y="173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2"/>
                </a:cubicBezTo>
                <a:close/>
                <a:moveTo>
                  <a:pt x="175" y="72"/>
                </a:moveTo>
                <a:cubicBezTo>
                  <a:pt x="152" y="48"/>
                  <a:pt x="152" y="48"/>
                  <a:pt x="152" y="48"/>
                </a:cubicBezTo>
                <a:cubicBezTo>
                  <a:pt x="112" y="89"/>
                  <a:pt x="112" y="89"/>
                  <a:pt x="112" y="89"/>
                </a:cubicBezTo>
                <a:cubicBezTo>
                  <a:pt x="71" y="48"/>
                  <a:pt x="71" y="48"/>
                  <a:pt x="71" y="48"/>
                </a:cubicBezTo>
                <a:cubicBezTo>
                  <a:pt x="48" y="72"/>
                  <a:pt x="48" y="72"/>
                  <a:pt x="48" y="7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48" y="153"/>
                  <a:pt x="48" y="153"/>
                  <a:pt x="48" y="153"/>
                </a:cubicBezTo>
                <a:cubicBezTo>
                  <a:pt x="71" y="176"/>
                  <a:pt x="71" y="176"/>
                  <a:pt x="71" y="176"/>
                </a:cubicBezTo>
                <a:cubicBezTo>
                  <a:pt x="112" y="135"/>
                  <a:pt x="112" y="135"/>
                  <a:pt x="112" y="135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75" y="153"/>
                  <a:pt x="175" y="153"/>
                  <a:pt x="175" y="153"/>
                </a:cubicBezTo>
                <a:cubicBezTo>
                  <a:pt x="134" y="112"/>
                  <a:pt x="134" y="112"/>
                  <a:pt x="134" y="112"/>
                </a:cubicBezTo>
                <a:lnTo>
                  <a:pt x="175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3528614" y="2168278"/>
            <a:ext cx="133911" cy="133911"/>
          </a:xfrm>
          <a:custGeom>
            <a:pathLst>
              <a:path extrusionOk="0" h="154" w="154">
                <a:moveTo>
                  <a:pt x="154" y="77"/>
                </a:moveTo>
                <a:cubicBezTo>
                  <a:pt x="154" y="84"/>
                  <a:pt x="153" y="90"/>
                  <a:pt x="146" y="90"/>
                </a:cubicBezTo>
                <a:cubicBezTo>
                  <a:pt x="91" y="90"/>
                  <a:pt x="91" y="90"/>
                  <a:pt x="91" y="90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1" y="153"/>
                  <a:pt x="84" y="154"/>
                  <a:pt x="77" y="154"/>
                </a:cubicBezTo>
                <a:cubicBezTo>
                  <a:pt x="70" y="154"/>
                  <a:pt x="64" y="153"/>
                  <a:pt x="64" y="146"/>
                </a:cubicBezTo>
                <a:cubicBezTo>
                  <a:pt x="64" y="90"/>
                  <a:pt x="64" y="90"/>
                  <a:pt x="64" y="90"/>
                </a:cubicBezTo>
                <a:cubicBezTo>
                  <a:pt x="8" y="90"/>
                  <a:pt x="8" y="90"/>
                  <a:pt x="8" y="90"/>
                </a:cubicBezTo>
                <a:cubicBezTo>
                  <a:pt x="1" y="90"/>
                  <a:pt x="0" y="84"/>
                  <a:pt x="0" y="77"/>
                </a:cubicBezTo>
                <a:cubicBezTo>
                  <a:pt x="0" y="69"/>
                  <a:pt x="1" y="64"/>
                  <a:pt x="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0"/>
                  <a:pt x="70" y="0"/>
                  <a:pt x="77" y="0"/>
                </a:cubicBezTo>
                <a:cubicBezTo>
                  <a:pt x="84" y="0"/>
                  <a:pt x="91" y="0"/>
                  <a:pt x="91" y="8"/>
                </a:cubicBezTo>
                <a:cubicBezTo>
                  <a:pt x="91" y="64"/>
                  <a:pt x="91" y="64"/>
                  <a:pt x="91" y="64"/>
                </a:cubicBezTo>
                <a:cubicBezTo>
                  <a:pt x="146" y="64"/>
                  <a:pt x="146" y="64"/>
                  <a:pt x="146" y="64"/>
                </a:cubicBezTo>
                <a:cubicBezTo>
                  <a:pt x="153" y="64"/>
                  <a:pt x="154" y="69"/>
                  <a:pt x="15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3708757" y="2224076"/>
            <a:ext cx="133911" cy="22318"/>
          </a:xfrm>
          <a:custGeom>
            <a:pathLst>
              <a:path extrusionOk="0" h="26" w="154">
                <a:moveTo>
                  <a:pt x="154" y="13"/>
                </a:moveTo>
                <a:cubicBezTo>
                  <a:pt x="154" y="20"/>
                  <a:pt x="153" y="26"/>
                  <a:pt x="14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1" y="26"/>
                  <a:pt x="0" y="20"/>
                  <a:pt x="0" y="13"/>
                </a:cubicBezTo>
                <a:cubicBezTo>
                  <a:pt x="0" y="5"/>
                  <a:pt x="1" y="0"/>
                  <a:pt x="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54" y="5"/>
                  <a:pt x="154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3880929" y="2118859"/>
            <a:ext cx="226374" cy="231157"/>
          </a:xfrm>
          <a:custGeom>
            <a:pathLst>
              <a:path extrusionOk="0" h="264" w="259">
                <a:moveTo>
                  <a:pt x="29" y="244"/>
                </a:moveTo>
                <a:cubicBezTo>
                  <a:pt x="6" y="222"/>
                  <a:pt x="0" y="182"/>
                  <a:pt x="32" y="149"/>
                </a:cubicBezTo>
                <a:cubicBezTo>
                  <a:pt x="51" y="131"/>
                  <a:pt x="126" y="55"/>
                  <a:pt x="164" y="18"/>
                </a:cubicBezTo>
                <a:cubicBezTo>
                  <a:pt x="177" y="5"/>
                  <a:pt x="194" y="0"/>
                  <a:pt x="210" y="4"/>
                </a:cubicBezTo>
                <a:cubicBezTo>
                  <a:pt x="226" y="8"/>
                  <a:pt x="239" y="21"/>
                  <a:pt x="243" y="37"/>
                </a:cubicBezTo>
                <a:cubicBezTo>
                  <a:pt x="247" y="53"/>
                  <a:pt x="243" y="70"/>
                  <a:pt x="229" y="84"/>
                </a:cubicBezTo>
                <a:cubicBezTo>
                  <a:pt x="103" y="209"/>
                  <a:pt x="103" y="209"/>
                  <a:pt x="103" y="209"/>
                </a:cubicBezTo>
                <a:cubicBezTo>
                  <a:pt x="96" y="217"/>
                  <a:pt x="88" y="221"/>
                  <a:pt x="80" y="222"/>
                </a:cubicBezTo>
                <a:cubicBezTo>
                  <a:pt x="72" y="223"/>
                  <a:pt x="64" y="220"/>
                  <a:pt x="59" y="215"/>
                </a:cubicBezTo>
                <a:cubicBezTo>
                  <a:pt x="49" y="205"/>
                  <a:pt x="48" y="187"/>
                  <a:pt x="64" y="170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6" y="78"/>
                  <a:pt x="162" y="78"/>
                  <a:pt x="165" y="82"/>
                </a:cubicBezTo>
                <a:cubicBezTo>
                  <a:pt x="169" y="86"/>
                  <a:pt x="169" y="91"/>
                  <a:pt x="165" y="95"/>
                </a:cubicBezTo>
                <a:cubicBezTo>
                  <a:pt x="77" y="183"/>
                  <a:pt x="77" y="183"/>
                  <a:pt x="77" y="183"/>
                </a:cubicBezTo>
                <a:cubicBezTo>
                  <a:pt x="70" y="191"/>
                  <a:pt x="68" y="198"/>
                  <a:pt x="72" y="201"/>
                </a:cubicBezTo>
                <a:cubicBezTo>
                  <a:pt x="73" y="203"/>
                  <a:pt x="75" y="203"/>
                  <a:pt x="78" y="203"/>
                </a:cubicBezTo>
                <a:cubicBezTo>
                  <a:pt x="82" y="203"/>
                  <a:pt x="86" y="200"/>
                  <a:pt x="90" y="197"/>
                </a:cubicBezTo>
                <a:cubicBezTo>
                  <a:pt x="216" y="71"/>
                  <a:pt x="216" y="71"/>
                  <a:pt x="216" y="71"/>
                </a:cubicBezTo>
                <a:cubicBezTo>
                  <a:pt x="225" y="62"/>
                  <a:pt x="228" y="52"/>
                  <a:pt x="225" y="42"/>
                </a:cubicBezTo>
                <a:cubicBezTo>
                  <a:pt x="223" y="33"/>
                  <a:pt x="215" y="25"/>
                  <a:pt x="205" y="22"/>
                </a:cubicBezTo>
                <a:cubicBezTo>
                  <a:pt x="195" y="19"/>
                  <a:pt x="185" y="22"/>
                  <a:pt x="177" y="31"/>
                </a:cubicBezTo>
                <a:cubicBezTo>
                  <a:pt x="139" y="69"/>
                  <a:pt x="64" y="144"/>
                  <a:pt x="45" y="163"/>
                </a:cubicBezTo>
                <a:cubicBezTo>
                  <a:pt x="21" y="187"/>
                  <a:pt x="27" y="215"/>
                  <a:pt x="42" y="231"/>
                </a:cubicBezTo>
                <a:cubicBezTo>
                  <a:pt x="58" y="247"/>
                  <a:pt x="87" y="253"/>
                  <a:pt x="111" y="228"/>
                </a:cubicBezTo>
                <a:cubicBezTo>
                  <a:pt x="242" y="97"/>
                  <a:pt x="242" y="97"/>
                  <a:pt x="242" y="97"/>
                </a:cubicBezTo>
                <a:cubicBezTo>
                  <a:pt x="246" y="93"/>
                  <a:pt x="252" y="93"/>
                  <a:pt x="255" y="97"/>
                </a:cubicBezTo>
                <a:cubicBezTo>
                  <a:pt x="259" y="100"/>
                  <a:pt x="259" y="106"/>
                  <a:pt x="255" y="110"/>
                </a:cubicBezTo>
                <a:cubicBezTo>
                  <a:pt x="124" y="242"/>
                  <a:pt x="124" y="242"/>
                  <a:pt x="124" y="242"/>
                </a:cubicBezTo>
                <a:cubicBezTo>
                  <a:pt x="108" y="257"/>
                  <a:pt x="91" y="264"/>
                  <a:pt x="75" y="264"/>
                </a:cubicBezTo>
                <a:cubicBezTo>
                  <a:pt x="57" y="264"/>
                  <a:pt x="41" y="256"/>
                  <a:pt x="29" y="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4153533" y="2158714"/>
            <a:ext cx="207244" cy="151448"/>
          </a:xfrm>
          <a:custGeom>
            <a:pathLst>
              <a:path extrusionOk="0" h="175" w="239">
                <a:moveTo>
                  <a:pt x="0" y="175"/>
                </a:moveTo>
                <a:cubicBezTo>
                  <a:pt x="0" y="157"/>
                  <a:pt x="0" y="157"/>
                  <a:pt x="0" y="157"/>
                </a:cubicBezTo>
                <a:cubicBezTo>
                  <a:pt x="51" y="157"/>
                  <a:pt x="77" y="80"/>
                  <a:pt x="38" y="80"/>
                </a:cubicBezTo>
                <a:cubicBezTo>
                  <a:pt x="17" y="80"/>
                  <a:pt x="0" y="62"/>
                  <a:pt x="0" y="40"/>
                </a:cubicBezTo>
                <a:cubicBezTo>
                  <a:pt x="0" y="18"/>
                  <a:pt x="17" y="0"/>
                  <a:pt x="38" y="0"/>
                </a:cubicBezTo>
                <a:cubicBezTo>
                  <a:pt x="128" y="0"/>
                  <a:pt x="92" y="175"/>
                  <a:pt x="0" y="175"/>
                </a:cubicBezTo>
                <a:close/>
                <a:moveTo>
                  <a:pt x="111" y="175"/>
                </a:moveTo>
                <a:cubicBezTo>
                  <a:pt x="111" y="157"/>
                  <a:pt x="111" y="157"/>
                  <a:pt x="111" y="157"/>
                </a:cubicBezTo>
                <a:cubicBezTo>
                  <a:pt x="163" y="157"/>
                  <a:pt x="188" y="80"/>
                  <a:pt x="149" y="80"/>
                </a:cubicBezTo>
                <a:cubicBezTo>
                  <a:pt x="128" y="80"/>
                  <a:pt x="111" y="62"/>
                  <a:pt x="111" y="40"/>
                </a:cubicBezTo>
                <a:cubicBezTo>
                  <a:pt x="111" y="18"/>
                  <a:pt x="128" y="0"/>
                  <a:pt x="149" y="0"/>
                </a:cubicBezTo>
                <a:cubicBezTo>
                  <a:pt x="239" y="0"/>
                  <a:pt x="203" y="175"/>
                  <a:pt x="111" y="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4375125" y="2130018"/>
            <a:ext cx="161013" cy="208838"/>
          </a:xfrm>
          <a:custGeom>
            <a:pathLst>
              <a:path extrusionOk="0" h="239" w="185">
                <a:moveTo>
                  <a:pt x="185" y="27"/>
                </a:moveTo>
                <a:cubicBezTo>
                  <a:pt x="185" y="213"/>
                  <a:pt x="185" y="213"/>
                  <a:pt x="185" y="213"/>
                </a:cubicBezTo>
                <a:cubicBezTo>
                  <a:pt x="185" y="228"/>
                  <a:pt x="173" y="239"/>
                  <a:pt x="159" y="239"/>
                </a:cubicBezTo>
                <a:cubicBezTo>
                  <a:pt x="26" y="239"/>
                  <a:pt x="26" y="239"/>
                  <a:pt x="26" y="239"/>
                </a:cubicBezTo>
                <a:cubicBezTo>
                  <a:pt x="11" y="239"/>
                  <a:pt x="0" y="228"/>
                  <a:pt x="0" y="2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3"/>
                  <a:pt x="11" y="0"/>
                  <a:pt x="26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3" y="0"/>
                  <a:pt x="185" y="13"/>
                  <a:pt x="185" y="27"/>
                </a:cubicBezTo>
                <a:close/>
                <a:moveTo>
                  <a:pt x="159" y="27"/>
                </a:moveTo>
                <a:cubicBezTo>
                  <a:pt x="26" y="27"/>
                  <a:pt x="26" y="27"/>
                  <a:pt x="26" y="27"/>
                </a:cubicBezTo>
                <a:cubicBezTo>
                  <a:pt x="26" y="213"/>
                  <a:pt x="26" y="213"/>
                  <a:pt x="26" y="213"/>
                </a:cubicBezTo>
                <a:cubicBezTo>
                  <a:pt x="159" y="213"/>
                  <a:pt x="159" y="213"/>
                  <a:pt x="159" y="213"/>
                </a:cubicBezTo>
                <a:lnTo>
                  <a:pt x="159" y="27"/>
                </a:lnTo>
                <a:close/>
                <a:moveTo>
                  <a:pt x="130" y="79"/>
                </a:moveTo>
                <a:cubicBezTo>
                  <a:pt x="55" y="79"/>
                  <a:pt x="55" y="79"/>
                  <a:pt x="55" y="79"/>
                </a:cubicBezTo>
                <a:cubicBezTo>
                  <a:pt x="55" y="56"/>
                  <a:pt x="55" y="56"/>
                  <a:pt x="55" y="56"/>
                </a:cubicBezTo>
                <a:cubicBezTo>
                  <a:pt x="130" y="56"/>
                  <a:pt x="130" y="56"/>
                  <a:pt x="130" y="56"/>
                </a:cubicBezTo>
                <a:lnTo>
                  <a:pt x="130" y="79"/>
                </a:lnTo>
                <a:close/>
                <a:moveTo>
                  <a:pt x="130" y="183"/>
                </a:moveTo>
                <a:cubicBezTo>
                  <a:pt x="55" y="183"/>
                  <a:pt x="55" y="183"/>
                  <a:pt x="55" y="183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130" y="160"/>
                  <a:pt x="130" y="160"/>
                  <a:pt x="130" y="160"/>
                </a:cubicBezTo>
                <a:lnTo>
                  <a:pt x="130" y="183"/>
                </a:lnTo>
                <a:close/>
                <a:moveTo>
                  <a:pt x="56" y="108"/>
                </a:moveTo>
                <a:cubicBezTo>
                  <a:pt x="130" y="108"/>
                  <a:pt x="130" y="108"/>
                  <a:pt x="130" y="108"/>
                </a:cubicBezTo>
                <a:cubicBezTo>
                  <a:pt x="130" y="132"/>
                  <a:pt x="130" y="132"/>
                  <a:pt x="130" y="132"/>
                </a:cubicBezTo>
                <a:cubicBezTo>
                  <a:pt x="56" y="132"/>
                  <a:pt x="56" y="132"/>
                  <a:pt x="56" y="132"/>
                </a:cubicBezTo>
                <a:lnTo>
                  <a:pt x="56" y="1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4583962" y="2165090"/>
            <a:ext cx="137100" cy="140288"/>
          </a:xfrm>
          <a:custGeom>
            <a:pathLst>
              <a:path extrusionOk="0" h="160" w="159">
                <a:moveTo>
                  <a:pt x="66" y="21"/>
                </a:moveTo>
                <a:cubicBezTo>
                  <a:pt x="66" y="45"/>
                  <a:pt x="66" y="45"/>
                  <a:pt x="66" y="45"/>
                </a:cubicBezTo>
                <a:cubicBezTo>
                  <a:pt x="66" y="60"/>
                  <a:pt x="60" y="67"/>
                  <a:pt x="45" y="67"/>
                </a:cubicBezTo>
                <a:cubicBezTo>
                  <a:pt x="21" y="67"/>
                  <a:pt x="21" y="67"/>
                  <a:pt x="21" y="67"/>
                </a:cubicBezTo>
                <a:cubicBezTo>
                  <a:pt x="6" y="67"/>
                  <a:pt x="0" y="60"/>
                  <a:pt x="0" y="4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6" y="0"/>
                  <a:pt x="21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60" y="0"/>
                  <a:pt x="66" y="7"/>
                  <a:pt x="66" y="21"/>
                </a:cubicBezTo>
                <a:close/>
                <a:moveTo>
                  <a:pt x="66" y="114"/>
                </a:moveTo>
                <a:cubicBezTo>
                  <a:pt x="66" y="138"/>
                  <a:pt x="66" y="138"/>
                  <a:pt x="66" y="138"/>
                </a:cubicBezTo>
                <a:cubicBezTo>
                  <a:pt x="66" y="153"/>
                  <a:pt x="60" y="160"/>
                  <a:pt x="45" y="160"/>
                </a:cubicBezTo>
                <a:cubicBezTo>
                  <a:pt x="21" y="160"/>
                  <a:pt x="21" y="160"/>
                  <a:pt x="21" y="160"/>
                </a:cubicBezTo>
                <a:cubicBezTo>
                  <a:pt x="6" y="160"/>
                  <a:pt x="0" y="153"/>
                  <a:pt x="0" y="13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00"/>
                  <a:pt x="6" y="93"/>
                  <a:pt x="21" y="93"/>
                </a:cubicBezTo>
                <a:cubicBezTo>
                  <a:pt x="45" y="93"/>
                  <a:pt x="45" y="93"/>
                  <a:pt x="45" y="93"/>
                </a:cubicBezTo>
                <a:cubicBezTo>
                  <a:pt x="60" y="93"/>
                  <a:pt x="66" y="100"/>
                  <a:pt x="66" y="114"/>
                </a:cubicBezTo>
                <a:close/>
                <a:moveTo>
                  <a:pt x="159" y="21"/>
                </a:moveTo>
                <a:cubicBezTo>
                  <a:pt x="159" y="45"/>
                  <a:pt x="159" y="45"/>
                  <a:pt x="159" y="45"/>
                </a:cubicBezTo>
                <a:cubicBezTo>
                  <a:pt x="159" y="60"/>
                  <a:pt x="153" y="67"/>
                  <a:pt x="138" y="67"/>
                </a:cubicBezTo>
                <a:cubicBezTo>
                  <a:pt x="114" y="67"/>
                  <a:pt x="114" y="67"/>
                  <a:pt x="114" y="67"/>
                </a:cubicBezTo>
                <a:cubicBezTo>
                  <a:pt x="99" y="67"/>
                  <a:pt x="92" y="60"/>
                  <a:pt x="92" y="45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7"/>
                  <a:pt x="99" y="0"/>
                  <a:pt x="114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3" y="0"/>
                  <a:pt x="159" y="7"/>
                  <a:pt x="159" y="21"/>
                </a:cubicBezTo>
                <a:close/>
                <a:moveTo>
                  <a:pt x="159" y="114"/>
                </a:moveTo>
                <a:cubicBezTo>
                  <a:pt x="159" y="138"/>
                  <a:pt x="159" y="138"/>
                  <a:pt x="159" y="138"/>
                </a:cubicBezTo>
                <a:cubicBezTo>
                  <a:pt x="159" y="153"/>
                  <a:pt x="153" y="160"/>
                  <a:pt x="138" y="160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99" y="160"/>
                  <a:pt x="92" y="153"/>
                  <a:pt x="92" y="138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100"/>
                  <a:pt x="99" y="93"/>
                  <a:pt x="114" y="93"/>
                </a:cubicBezTo>
                <a:cubicBezTo>
                  <a:pt x="138" y="93"/>
                  <a:pt x="138" y="93"/>
                  <a:pt x="138" y="93"/>
                </a:cubicBezTo>
                <a:cubicBezTo>
                  <a:pt x="153" y="93"/>
                  <a:pt x="159" y="100"/>
                  <a:pt x="159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4767293" y="2177843"/>
            <a:ext cx="231157" cy="114781"/>
          </a:xfrm>
          <a:custGeom>
            <a:pathLst>
              <a:path extrusionOk="0" h="132" w="265">
                <a:moveTo>
                  <a:pt x="106" y="13"/>
                </a:moveTo>
                <a:cubicBezTo>
                  <a:pt x="106" y="20"/>
                  <a:pt x="100" y="26"/>
                  <a:pt x="9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6" y="26"/>
                  <a:pt x="0" y="20"/>
                  <a:pt x="0" y="13"/>
                </a:cubicBezTo>
                <a:cubicBezTo>
                  <a:pt x="0" y="5"/>
                  <a:pt x="6" y="0"/>
                  <a:pt x="1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0" y="0"/>
                  <a:pt x="106" y="5"/>
                  <a:pt x="106" y="13"/>
                </a:cubicBezTo>
                <a:close/>
                <a:moveTo>
                  <a:pt x="106" y="66"/>
                </a:moveTo>
                <a:cubicBezTo>
                  <a:pt x="106" y="73"/>
                  <a:pt x="100" y="79"/>
                  <a:pt x="93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6" y="79"/>
                  <a:pt x="0" y="73"/>
                  <a:pt x="0" y="66"/>
                </a:cubicBezTo>
                <a:cubicBezTo>
                  <a:pt x="0" y="58"/>
                  <a:pt x="6" y="53"/>
                  <a:pt x="13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100" y="53"/>
                  <a:pt x="106" y="58"/>
                  <a:pt x="106" y="66"/>
                </a:cubicBezTo>
                <a:close/>
                <a:moveTo>
                  <a:pt x="106" y="119"/>
                </a:moveTo>
                <a:cubicBezTo>
                  <a:pt x="106" y="126"/>
                  <a:pt x="100" y="132"/>
                  <a:pt x="93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6" y="132"/>
                  <a:pt x="0" y="126"/>
                  <a:pt x="0" y="119"/>
                </a:cubicBezTo>
                <a:cubicBezTo>
                  <a:pt x="0" y="112"/>
                  <a:pt x="6" y="106"/>
                  <a:pt x="1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100" y="106"/>
                  <a:pt x="106" y="112"/>
                  <a:pt x="106" y="119"/>
                </a:cubicBezTo>
                <a:close/>
                <a:moveTo>
                  <a:pt x="265" y="66"/>
                </a:moveTo>
                <a:cubicBezTo>
                  <a:pt x="265" y="73"/>
                  <a:pt x="265" y="79"/>
                  <a:pt x="258" y="79"/>
                </a:cubicBezTo>
                <a:cubicBezTo>
                  <a:pt x="212" y="79"/>
                  <a:pt x="212" y="79"/>
                  <a:pt x="212" y="79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32"/>
                  <a:pt x="207" y="132"/>
                  <a:pt x="199" y="132"/>
                </a:cubicBezTo>
                <a:cubicBezTo>
                  <a:pt x="192" y="132"/>
                  <a:pt x="186" y="132"/>
                  <a:pt x="186" y="124"/>
                </a:cubicBezTo>
                <a:cubicBezTo>
                  <a:pt x="186" y="79"/>
                  <a:pt x="186" y="79"/>
                  <a:pt x="186" y="79"/>
                </a:cubicBezTo>
                <a:cubicBezTo>
                  <a:pt x="142" y="79"/>
                  <a:pt x="142" y="79"/>
                  <a:pt x="142" y="79"/>
                </a:cubicBezTo>
                <a:cubicBezTo>
                  <a:pt x="135" y="79"/>
                  <a:pt x="134" y="73"/>
                  <a:pt x="134" y="66"/>
                </a:cubicBezTo>
                <a:cubicBezTo>
                  <a:pt x="134" y="58"/>
                  <a:pt x="135" y="53"/>
                  <a:pt x="142" y="53"/>
                </a:cubicBezTo>
                <a:cubicBezTo>
                  <a:pt x="186" y="53"/>
                  <a:pt x="186" y="53"/>
                  <a:pt x="186" y="53"/>
                </a:cubicBezTo>
                <a:cubicBezTo>
                  <a:pt x="186" y="7"/>
                  <a:pt x="186" y="7"/>
                  <a:pt x="186" y="7"/>
                </a:cubicBezTo>
                <a:cubicBezTo>
                  <a:pt x="186" y="0"/>
                  <a:pt x="192" y="0"/>
                  <a:pt x="199" y="0"/>
                </a:cubicBezTo>
                <a:cubicBezTo>
                  <a:pt x="207" y="0"/>
                  <a:pt x="212" y="0"/>
                  <a:pt x="212" y="7"/>
                </a:cubicBezTo>
                <a:cubicBezTo>
                  <a:pt x="212" y="53"/>
                  <a:pt x="212" y="53"/>
                  <a:pt x="212" y="53"/>
                </a:cubicBezTo>
                <a:cubicBezTo>
                  <a:pt x="258" y="53"/>
                  <a:pt x="258" y="53"/>
                  <a:pt x="258" y="53"/>
                </a:cubicBezTo>
                <a:cubicBezTo>
                  <a:pt x="265" y="53"/>
                  <a:pt x="265" y="58"/>
                  <a:pt x="265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5046275" y="2165090"/>
            <a:ext cx="231157" cy="140288"/>
          </a:xfrm>
          <a:custGeom>
            <a:pathLst>
              <a:path extrusionOk="0" h="160" w="265">
                <a:moveTo>
                  <a:pt x="128" y="122"/>
                </a:moveTo>
                <a:cubicBezTo>
                  <a:pt x="162" y="160"/>
                  <a:pt x="162" y="160"/>
                  <a:pt x="162" y="160"/>
                </a:cubicBezTo>
                <a:cubicBezTo>
                  <a:pt x="58" y="160"/>
                  <a:pt x="58" y="160"/>
                  <a:pt x="58" y="160"/>
                </a:cubicBezTo>
                <a:cubicBezTo>
                  <a:pt x="43" y="160"/>
                  <a:pt x="31" y="148"/>
                  <a:pt x="31" y="133"/>
                </a:cubicBezTo>
                <a:cubicBezTo>
                  <a:pt x="31" y="53"/>
                  <a:pt x="31" y="53"/>
                  <a:pt x="31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50" y="0"/>
                  <a:pt x="50" y="0"/>
                  <a:pt x="50" y="0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122"/>
                  <a:pt x="69" y="122"/>
                  <a:pt x="69" y="122"/>
                </a:cubicBezTo>
                <a:lnTo>
                  <a:pt x="128" y="122"/>
                </a:lnTo>
                <a:close/>
                <a:moveTo>
                  <a:pt x="265" y="106"/>
                </a:moveTo>
                <a:cubicBezTo>
                  <a:pt x="215" y="160"/>
                  <a:pt x="215" y="160"/>
                  <a:pt x="215" y="160"/>
                </a:cubicBezTo>
                <a:cubicBezTo>
                  <a:pt x="164" y="106"/>
                  <a:pt x="164" y="106"/>
                  <a:pt x="164" y="106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6" y="37"/>
                  <a:pt x="196" y="37"/>
                  <a:pt x="196" y="37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21" y="0"/>
                  <a:pt x="233" y="12"/>
                  <a:pt x="233" y="27"/>
                </a:cubicBezTo>
                <a:cubicBezTo>
                  <a:pt x="233" y="106"/>
                  <a:pt x="233" y="106"/>
                  <a:pt x="233" y="106"/>
                </a:cubicBezTo>
                <a:lnTo>
                  <a:pt x="265" y="1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5322069" y="2165090"/>
            <a:ext cx="197679" cy="140288"/>
          </a:xfrm>
          <a:custGeom>
            <a:pathLst>
              <a:path extrusionOk="0" h="160" w="226">
                <a:moveTo>
                  <a:pt x="226" y="56"/>
                </a:moveTo>
                <a:cubicBezTo>
                  <a:pt x="226" y="133"/>
                  <a:pt x="226" y="133"/>
                  <a:pt x="226" y="133"/>
                </a:cubicBezTo>
                <a:cubicBezTo>
                  <a:pt x="226" y="148"/>
                  <a:pt x="214" y="160"/>
                  <a:pt x="199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16" y="122"/>
                  <a:pt x="16" y="122"/>
                  <a:pt x="16" y="122"/>
                </a:cubicBezTo>
                <a:cubicBezTo>
                  <a:pt x="189" y="122"/>
                  <a:pt x="189" y="122"/>
                  <a:pt x="189" y="122"/>
                </a:cubicBezTo>
                <a:cubicBezTo>
                  <a:pt x="189" y="67"/>
                  <a:pt x="189" y="67"/>
                  <a:pt x="189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96"/>
                  <a:pt x="56" y="96"/>
                  <a:pt x="56" y="96"/>
                </a:cubicBezTo>
                <a:cubicBezTo>
                  <a:pt x="0" y="48"/>
                  <a:pt x="0" y="48"/>
                  <a:pt x="0" y="48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29"/>
                  <a:pt x="56" y="29"/>
                  <a:pt x="56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214" y="29"/>
                  <a:pt x="226" y="41"/>
                  <a:pt x="226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5565978" y="2137990"/>
            <a:ext cx="231157" cy="196085"/>
          </a:xfrm>
          <a:custGeom>
            <a:pathLst>
              <a:path extrusionOk="0" h="226" w="266">
                <a:moveTo>
                  <a:pt x="129" y="123"/>
                </a:moveTo>
                <a:cubicBezTo>
                  <a:pt x="105" y="155"/>
                  <a:pt x="77" y="192"/>
                  <a:pt x="28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54"/>
                  <a:pt x="0" y="154"/>
                  <a:pt x="0" y="154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58" y="154"/>
                  <a:pt x="78" y="129"/>
                  <a:pt x="99" y="101"/>
                </a:cubicBezTo>
                <a:cubicBezTo>
                  <a:pt x="124" y="68"/>
                  <a:pt x="151" y="32"/>
                  <a:pt x="201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10" y="0"/>
                  <a:pt x="210" y="0"/>
                  <a:pt x="210" y="0"/>
                </a:cubicBezTo>
                <a:cubicBezTo>
                  <a:pt x="266" y="48"/>
                  <a:pt x="266" y="48"/>
                  <a:pt x="266" y="48"/>
                </a:cubicBezTo>
                <a:cubicBezTo>
                  <a:pt x="210" y="96"/>
                  <a:pt x="210" y="96"/>
                  <a:pt x="210" y="96"/>
                </a:cubicBezTo>
                <a:cubicBezTo>
                  <a:pt x="210" y="69"/>
                  <a:pt x="210" y="69"/>
                  <a:pt x="210" y="69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170" y="69"/>
                  <a:pt x="151" y="94"/>
                  <a:pt x="129" y="123"/>
                </a:cubicBezTo>
                <a:close/>
                <a:moveTo>
                  <a:pt x="28" y="72"/>
                </a:moveTo>
                <a:cubicBezTo>
                  <a:pt x="0" y="72"/>
                  <a:pt x="0" y="72"/>
                  <a:pt x="0" y="72"/>
                </a:cubicBezTo>
                <a:cubicBezTo>
                  <a:pt x="0" y="35"/>
                  <a:pt x="0" y="35"/>
                  <a:pt x="0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56" y="35"/>
                  <a:pt x="78" y="47"/>
                  <a:pt x="95" y="63"/>
                </a:cubicBezTo>
                <a:cubicBezTo>
                  <a:pt x="89" y="70"/>
                  <a:pt x="83" y="77"/>
                  <a:pt x="79" y="84"/>
                </a:cubicBezTo>
                <a:cubicBezTo>
                  <a:pt x="77" y="87"/>
                  <a:pt x="74" y="90"/>
                  <a:pt x="72" y="93"/>
                </a:cubicBezTo>
                <a:cubicBezTo>
                  <a:pt x="60" y="80"/>
                  <a:pt x="46" y="72"/>
                  <a:pt x="28" y="72"/>
                </a:cubicBezTo>
                <a:close/>
                <a:moveTo>
                  <a:pt x="210" y="130"/>
                </a:moveTo>
                <a:cubicBezTo>
                  <a:pt x="266" y="178"/>
                  <a:pt x="266" y="178"/>
                  <a:pt x="266" y="178"/>
                </a:cubicBezTo>
                <a:cubicBezTo>
                  <a:pt x="210" y="226"/>
                  <a:pt x="210" y="226"/>
                  <a:pt x="210" y="226"/>
                </a:cubicBezTo>
                <a:cubicBezTo>
                  <a:pt x="210" y="194"/>
                  <a:pt x="210" y="194"/>
                  <a:pt x="210" y="194"/>
                </a:cubicBezTo>
                <a:cubicBezTo>
                  <a:pt x="201" y="194"/>
                  <a:pt x="201" y="194"/>
                  <a:pt x="201" y="194"/>
                </a:cubicBezTo>
                <a:cubicBezTo>
                  <a:pt x="171" y="194"/>
                  <a:pt x="149" y="181"/>
                  <a:pt x="131" y="163"/>
                </a:cubicBezTo>
                <a:cubicBezTo>
                  <a:pt x="138" y="155"/>
                  <a:pt x="145" y="147"/>
                  <a:pt x="150" y="139"/>
                </a:cubicBezTo>
                <a:cubicBezTo>
                  <a:pt x="151" y="137"/>
                  <a:pt x="153" y="136"/>
                  <a:pt x="154" y="134"/>
                </a:cubicBezTo>
                <a:cubicBezTo>
                  <a:pt x="168" y="147"/>
                  <a:pt x="182" y="157"/>
                  <a:pt x="201" y="157"/>
                </a:cubicBezTo>
                <a:cubicBezTo>
                  <a:pt x="210" y="157"/>
                  <a:pt x="210" y="157"/>
                  <a:pt x="210" y="157"/>
                </a:cubicBezTo>
                <a:lnTo>
                  <a:pt x="210" y="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5843366" y="2139583"/>
            <a:ext cx="216808" cy="189708"/>
          </a:xfrm>
          <a:custGeom>
            <a:pathLst>
              <a:path extrusionOk="0" h="218" w="249">
                <a:moveTo>
                  <a:pt x="216" y="106"/>
                </a:moveTo>
                <a:cubicBezTo>
                  <a:pt x="249" y="106"/>
                  <a:pt x="249" y="106"/>
                  <a:pt x="249" y="106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89" y="106"/>
                  <a:pt x="189" y="106"/>
                  <a:pt x="189" y="106"/>
                </a:cubicBezTo>
                <a:cubicBezTo>
                  <a:pt x="188" y="62"/>
                  <a:pt x="152" y="27"/>
                  <a:pt x="108" y="27"/>
                </a:cubicBezTo>
                <a:cubicBezTo>
                  <a:pt x="63" y="27"/>
                  <a:pt x="27" y="64"/>
                  <a:pt x="27" y="109"/>
                </a:cubicBezTo>
                <a:cubicBezTo>
                  <a:pt x="27" y="154"/>
                  <a:pt x="63" y="191"/>
                  <a:pt x="108" y="191"/>
                </a:cubicBezTo>
                <a:cubicBezTo>
                  <a:pt x="126" y="191"/>
                  <a:pt x="143" y="185"/>
                  <a:pt x="156" y="175"/>
                </a:cubicBezTo>
                <a:cubicBezTo>
                  <a:pt x="175" y="195"/>
                  <a:pt x="175" y="195"/>
                  <a:pt x="175" y="195"/>
                </a:cubicBezTo>
                <a:cubicBezTo>
                  <a:pt x="156" y="209"/>
                  <a:pt x="133" y="218"/>
                  <a:pt x="108" y="218"/>
                </a:cubicBezTo>
                <a:cubicBezTo>
                  <a:pt x="48" y="218"/>
                  <a:pt x="0" y="169"/>
                  <a:pt x="0" y="109"/>
                </a:cubicBezTo>
                <a:cubicBezTo>
                  <a:pt x="0" y="49"/>
                  <a:pt x="48" y="0"/>
                  <a:pt x="108" y="0"/>
                </a:cubicBezTo>
                <a:cubicBezTo>
                  <a:pt x="167" y="0"/>
                  <a:pt x="215" y="47"/>
                  <a:pt x="216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6106406" y="2142772"/>
            <a:ext cx="232750" cy="184926"/>
          </a:xfrm>
          <a:custGeom>
            <a:pathLst>
              <a:path extrusionOk="0" h="212" w="267">
                <a:moveTo>
                  <a:pt x="266" y="79"/>
                </a:moveTo>
                <a:cubicBezTo>
                  <a:pt x="255" y="199"/>
                  <a:pt x="255" y="199"/>
                  <a:pt x="255" y="199"/>
                </a:cubicBezTo>
                <a:cubicBezTo>
                  <a:pt x="255" y="206"/>
                  <a:pt x="253" y="212"/>
                  <a:pt x="241" y="212"/>
                </a:cubicBezTo>
                <a:cubicBezTo>
                  <a:pt x="26" y="212"/>
                  <a:pt x="26" y="212"/>
                  <a:pt x="26" y="212"/>
                </a:cubicBezTo>
                <a:cubicBezTo>
                  <a:pt x="14" y="212"/>
                  <a:pt x="13" y="206"/>
                  <a:pt x="12" y="199"/>
                </a:cubicBezTo>
                <a:cubicBezTo>
                  <a:pt x="1" y="79"/>
                  <a:pt x="1" y="79"/>
                  <a:pt x="1" y="79"/>
                </a:cubicBezTo>
                <a:cubicBezTo>
                  <a:pt x="0" y="72"/>
                  <a:pt x="1" y="66"/>
                  <a:pt x="13" y="66"/>
                </a:cubicBezTo>
                <a:cubicBezTo>
                  <a:pt x="254" y="66"/>
                  <a:pt x="254" y="66"/>
                  <a:pt x="254" y="66"/>
                </a:cubicBezTo>
                <a:cubicBezTo>
                  <a:pt x="266" y="66"/>
                  <a:pt x="267" y="72"/>
                  <a:pt x="266" y="79"/>
                </a:cubicBezTo>
                <a:close/>
                <a:moveTo>
                  <a:pt x="248" y="47"/>
                </a:moveTo>
                <a:cubicBezTo>
                  <a:pt x="23" y="47"/>
                  <a:pt x="23" y="47"/>
                  <a:pt x="23" y="47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6"/>
                  <a:pt x="34" y="0"/>
                  <a:pt x="42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3" y="4"/>
                  <a:pt x="108" y="9"/>
                </a:cubicBezTo>
                <a:cubicBezTo>
                  <a:pt x="116" y="17"/>
                  <a:pt x="116" y="17"/>
                  <a:pt x="116" y="17"/>
                </a:cubicBezTo>
                <a:cubicBezTo>
                  <a:pt x="121" y="22"/>
                  <a:pt x="132" y="26"/>
                  <a:pt x="138" y="26"/>
                </a:cubicBezTo>
                <a:cubicBezTo>
                  <a:pt x="229" y="26"/>
                  <a:pt x="229" y="26"/>
                  <a:pt x="229" y="26"/>
                </a:cubicBezTo>
                <a:cubicBezTo>
                  <a:pt x="237" y="26"/>
                  <a:pt x="244" y="31"/>
                  <a:pt x="245" y="37"/>
                </a:cubicBezTo>
                <a:lnTo>
                  <a:pt x="248" y="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6385388" y="2130018"/>
            <a:ext cx="133911" cy="210432"/>
          </a:xfrm>
          <a:custGeom>
            <a:pathLst>
              <a:path extrusionOk="0" h="240" w="154">
                <a:moveTo>
                  <a:pt x="154" y="65"/>
                </a:moveTo>
                <a:cubicBezTo>
                  <a:pt x="154" y="78"/>
                  <a:pt x="149" y="90"/>
                  <a:pt x="143" y="99"/>
                </a:cubicBezTo>
                <a:cubicBezTo>
                  <a:pt x="139" y="104"/>
                  <a:pt x="130" y="111"/>
                  <a:pt x="119" y="119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02" y="132"/>
                  <a:pt x="96" y="137"/>
                  <a:pt x="94" y="144"/>
                </a:cubicBezTo>
                <a:cubicBezTo>
                  <a:pt x="93" y="147"/>
                  <a:pt x="93" y="150"/>
                  <a:pt x="93" y="155"/>
                </a:cubicBezTo>
                <a:cubicBezTo>
                  <a:pt x="93" y="157"/>
                  <a:pt x="91" y="159"/>
                  <a:pt x="88" y="159"/>
                </a:cubicBezTo>
                <a:cubicBezTo>
                  <a:pt x="85" y="159"/>
                  <a:pt x="58" y="159"/>
                  <a:pt x="54" y="159"/>
                </a:cubicBezTo>
                <a:cubicBezTo>
                  <a:pt x="50" y="159"/>
                  <a:pt x="50" y="157"/>
                  <a:pt x="50" y="155"/>
                </a:cubicBezTo>
                <a:cubicBezTo>
                  <a:pt x="51" y="141"/>
                  <a:pt x="51" y="129"/>
                  <a:pt x="57" y="123"/>
                </a:cubicBezTo>
                <a:cubicBezTo>
                  <a:pt x="68" y="110"/>
                  <a:pt x="91" y="95"/>
                  <a:pt x="91" y="95"/>
                </a:cubicBezTo>
                <a:cubicBezTo>
                  <a:pt x="95" y="92"/>
                  <a:pt x="98" y="90"/>
                  <a:pt x="100" y="86"/>
                </a:cubicBezTo>
                <a:cubicBezTo>
                  <a:pt x="104" y="81"/>
                  <a:pt x="107" y="74"/>
                  <a:pt x="107" y="68"/>
                </a:cubicBezTo>
                <a:cubicBezTo>
                  <a:pt x="107" y="60"/>
                  <a:pt x="105" y="53"/>
                  <a:pt x="100" y="47"/>
                </a:cubicBezTo>
                <a:cubicBezTo>
                  <a:pt x="96" y="40"/>
                  <a:pt x="88" y="37"/>
                  <a:pt x="76" y="37"/>
                </a:cubicBezTo>
                <a:cubicBezTo>
                  <a:pt x="64" y="37"/>
                  <a:pt x="56" y="41"/>
                  <a:pt x="51" y="49"/>
                </a:cubicBezTo>
                <a:cubicBezTo>
                  <a:pt x="46" y="57"/>
                  <a:pt x="44" y="65"/>
                  <a:pt x="44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1" y="44"/>
                  <a:pt x="11" y="24"/>
                  <a:pt x="30" y="12"/>
                </a:cubicBezTo>
                <a:cubicBezTo>
                  <a:pt x="42" y="4"/>
                  <a:pt x="57" y="0"/>
                  <a:pt x="74" y="0"/>
                </a:cubicBezTo>
                <a:cubicBezTo>
                  <a:pt x="97" y="0"/>
                  <a:pt x="116" y="6"/>
                  <a:pt x="131" y="17"/>
                </a:cubicBezTo>
                <a:cubicBezTo>
                  <a:pt x="146" y="27"/>
                  <a:pt x="154" y="44"/>
                  <a:pt x="154" y="65"/>
                </a:cubicBezTo>
                <a:close/>
                <a:moveTo>
                  <a:pt x="100" y="213"/>
                </a:moveTo>
                <a:cubicBezTo>
                  <a:pt x="100" y="230"/>
                  <a:pt x="88" y="240"/>
                  <a:pt x="72" y="239"/>
                </a:cubicBezTo>
                <a:cubicBezTo>
                  <a:pt x="57" y="239"/>
                  <a:pt x="45" y="228"/>
                  <a:pt x="45" y="212"/>
                </a:cubicBezTo>
                <a:cubicBezTo>
                  <a:pt x="46" y="195"/>
                  <a:pt x="59" y="185"/>
                  <a:pt x="73" y="185"/>
                </a:cubicBezTo>
                <a:cubicBezTo>
                  <a:pt x="89" y="186"/>
                  <a:pt x="101" y="197"/>
                  <a:pt x="100" y="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6565531" y="2160308"/>
            <a:ext cx="232750" cy="149853"/>
          </a:xfrm>
          <a:custGeom>
            <a:pathLst>
              <a:path extrusionOk="0" h="172" w="266">
                <a:moveTo>
                  <a:pt x="266" y="110"/>
                </a:moveTo>
                <a:cubicBezTo>
                  <a:pt x="266" y="144"/>
                  <a:pt x="238" y="172"/>
                  <a:pt x="203" y="172"/>
                </a:cubicBezTo>
                <a:cubicBezTo>
                  <a:pt x="152" y="172"/>
                  <a:pt x="152" y="172"/>
                  <a:pt x="152" y="172"/>
                </a:cubicBezTo>
                <a:cubicBezTo>
                  <a:pt x="152" y="122"/>
                  <a:pt x="152" y="122"/>
                  <a:pt x="152" y="122"/>
                </a:cubicBezTo>
                <a:cubicBezTo>
                  <a:pt x="180" y="122"/>
                  <a:pt x="180" y="122"/>
                  <a:pt x="180" y="122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87" y="122"/>
                  <a:pt x="87" y="122"/>
                  <a:pt x="87" y="122"/>
                </a:cubicBezTo>
                <a:cubicBezTo>
                  <a:pt x="114" y="122"/>
                  <a:pt x="114" y="122"/>
                  <a:pt x="114" y="122"/>
                </a:cubicBezTo>
                <a:cubicBezTo>
                  <a:pt x="114" y="172"/>
                  <a:pt x="114" y="172"/>
                  <a:pt x="114" y="172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22" y="172"/>
                  <a:pt x="0" y="151"/>
                  <a:pt x="0" y="125"/>
                </a:cubicBezTo>
                <a:cubicBezTo>
                  <a:pt x="0" y="99"/>
                  <a:pt x="22" y="78"/>
                  <a:pt x="49" y="78"/>
                </a:cubicBezTo>
                <a:cubicBezTo>
                  <a:pt x="51" y="78"/>
                  <a:pt x="52" y="78"/>
                  <a:pt x="54" y="78"/>
                </a:cubicBezTo>
                <a:cubicBezTo>
                  <a:pt x="54" y="75"/>
                  <a:pt x="53" y="72"/>
                  <a:pt x="53" y="69"/>
                </a:cubicBezTo>
                <a:cubicBezTo>
                  <a:pt x="53" y="31"/>
                  <a:pt x="85" y="0"/>
                  <a:pt x="124" y="0"/>
                </a:cubicBezTo>
                <a:cubicBezTo>
                  <a:pt x="156" y="0"/>
                  <a:pt x="183" y="21"/>
                  <a:pt x="192" y="49"/>
                </a:cubicBezTo>
                <a:cubicBezTo>
                  <a:pt x="195" y="48"/>
                  <a:pt x="199" y="48"/>
                  <a:pt x="203" y="48"/>
                </a:cubicBezTo>
                <a:cubicBezTo>
                  <a:pt x="238" y="48"/>
                  <a:pt x="266" y="76"/>
                  <a:pt x="266" y="1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6842919" y="2149148"/>
            <a:ext cx="210432" cy="173766"/>
          </a:xfrm>
          <a:custGeom>
            <a:pathLst>
              <a:path extrusionOk="0" h="199" w="241">
                <a:moveTo>
                  <a:pt x="240" y="136"/>
                </a:moveTo>
                <a:cubicBezTo>
                  <a:pt x="231" y="185"/>
                  <a:pt x="231" y="185"/>
                  <a:pt x="231" y="185"/>
                </a:cubicBezTo>
                <a:cubicBezTo>
                  <a:pt x="230" y="192"/>
                  <a:pt x="222" y="199"/>
                  <a:pt x="215" y="199"/>
                </a:cubicBezTo>
                <a:cubicBezTo>
                  <a:pt x="26" y="199"/>
                  <a:pt x="26" y="199"/>
                  <a:pt x="26" y="199"/>
                </a:cubicBezTo>
                <a:cubicBezTo>
                  <a:pt x="19" y="199"/>
                  <a:pt x="12" y="192"/>
                  <a:pt x="10" y="18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29"/>
                  <a:pt x="2" y="117"/>
                  <a:pt x="6" y="111"/>
                </a:cubicBezTo>
                <a:cubicBezTo>
                  <a:pt x="47" y="11"/>
                  <a:pt x="47" y="11"/>
                  <a:pt x="47" y="11"/>
                </a:cubicBezTo>
                <a:cubicBezTo>
                  <a:pt x="50" y="5"/>
                  <a:pt x="59" y="0"/>
                  <a:pt x="6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9" y="53"/>
                  <a:pt x="89" y="53"/>
                  <a:pt x="89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88" y="53"/>
                  <a:pt x="188" y="53"/>
                  <a:pt x="188" y="53"/>
                </a:cubicBezTo>
                <a:cubicBezTo>
                  <a:pt x="153" y="53"/>
                  <a:pt x="153" y="53"/>
                  <a:pt x="153" y="53"/>
                </a:cubicBezTo>
                <a:cubicBezTo>
                  <a:pt x="147" y="0"/>
                  <a:pt x="147" y="0"/>
                  <a:pt x="147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82" y="0"/>
                  <a:pt x="191" y="5"/>
                  <a:pt x="194" y="11"/>
                </a:cubicBezTo>
                <a:cubicBezTo>
                  <a:pt x="236" y="111"/>
                  <a:pt x="236" y="111"/>
                  <a:pt x="236" y="111"/>
                </a:cubicBezTo>
                <a:cubicBezTo>
                  <a:pt x="239" y="117"/>
                  <a:pt x="241" y="129"/>
                  <a:pt x="240" y="136"/>
                </a:cubicBezTo>
                <a:close/>
                <a:moveTo>
                  <a:pt x="206" y="134"/>
                </a:moveTo>
                <a:cubicBezTo>
                  <a:pt x="35" y="134"/>
                  <a:pt x="35" y="134"/>
                  <a:pt x="35" y="134"/>
                </a:cubicBezTo>
                <a:cubicBezTo>
                  <a:pt x="27" y="134"/>
                  <a:pt x="23" y="140"/>
                  <a:pt x="24" y="147"/>
                </a:cubicBezTo>
                <a:cubicBezTo>
                  <a:pt x="27" y="166"/>
                  <a:pt x="27" y="166"/>
                  <a:pt x="27" y="166"/>
                </a:cubicBezTo>
                <a:cubicBezTo>
                  <a:pt x="28" y="174"/>
                  <a:pt x="35" y="180"/>
                  <a:pt x="42" y="180"/>
                </a:cubicBezTo>
                <a:cubicBezTo>
                  <a:pt x="199" y="180"/>
                  <a:pt x="199" y="180"/>
                  <a:pt x="199" y="180"/>
                </a:cubicBezTo>
                <a:cubicBezTo>
                  <a:pt x="206" y="180"/>
                  <a:pt x="213" y="174"/>
                  <a:pt x="214" y="166"/>
                </a:cubicBezTo>
                <a:cubicBezTo>
                  <a:pt x="218" y="147"/>
                  <a:pt x="218" y="147"/>
                  <a:pt x="218" y="147"/>
                </a:cubicBezTo>
                <a:cubicBezTo>
                  <a:pt x="219" y="140"/>
                  <a:pt x="214" y="134"/>
                  <a:pt x="206" y="1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7099582" y="2136395"/>
            <a:ext cx="221591" cy="196085"/>
          </a:xfrm>
          <a:custGeom>
            <a:pathLst>
              <a:path extrusionOk="0" h="225" w="255">
                <a:moveTo>
                  <a:pt x="253" y="221"/>
                </a:moveTo>
                <a:cubicBezTo>
                  <a:pt x="252" y="224"/>
                  <a:pt x="249" y="225"/>
                  <a:pt x="245" y="225"/>
                </a:cubicBezTo>
                <a:cubicBezTo>
                  <a:pt x="9" y="225"/>
                  <a:pt x="9" y="225"/>
                  <a:pt x="9" y="225"/>
                </a:cubicBezTo>
                <a:cubicBezTo>
                  <a:pt x="6" y="225"/>
                  <a:pt x="3" y="224"/>
                  <a:pt x="1" y="221"/>
                </a:cubicBezTo>
                <a:cubicBezTo>
                  <a:pt x="0" y="218"/>
                  <a:pt x="0" y="215"/>
                  <a:pt x="1" y="212"/>
                </a:cubicBezTo>
                <a:cubicBezTo>
                  <a:pt x="119" y="5"/>
                  <a:pt x="119" y="5"/>
                  <a:pt x="119" y="5"/>
                </a:cubicBezTo>
                <a:cubicBezTo>
                  <a:pt x="121" y="1"/>
                  <a:pt x="124" y="0"/>
                  <a:pt x="127" y="0"/>
                </a:cubicBezTo>
                <a:cubicBezTo>
                  <a:pt x="131" y="0"/>
                  <a:pt x="134" y="1"/>
                  <a:pt x="135" y="5"/>
                </a:cubicBezTo>
                <a:cubicBezTo>
                  <a:pt x="253" y="212"/>
                  <a:pt x="253" y="212"/>
                  <a:pt x="253" y="212"/>
                </a:cubicBezTo>
                <a:cubicBezTo>
                  <a:pt x="255" y="215"/>
                  <a:pt x="255" y="218"/>
                  <a:pt x="253" y="221"/>
                </a:cubicBezTo>
                <a:close/>
                <a:moveTo>
                  <a:pt x="143" y="73"/>
                </a:moveTo>
                <a:cubicBezTo>
                  <a:pt x="111" y="73"/>
                  <a:pt x="111" y="73"/>
                  <a:pt x="111" y="73"/>
                </a:cubicBezTo>
                <a:cubicBezTo>
                  <a:pt x="111" y="152"/>
                  <a:pt x="111" y="152"/>
                  <a:pt x="111" y="152"/>
                </a:cubicBezTo>
                <a:cubicBezTo>
                  <a:pt x="143" y="152"/>
                  <a:pt x="143" y="152"/>
                  <a:pt x="143" y="152"/>
                </a:cubicBezTo>
                <a:lnTo>
                  <a:pt x="143" y="73"/>
                </a:lnTo>
                <a:close/>
                <a:moveTo>
                  <a:pt x="143" y="172"/>
                </a:moveTo>
                <a:cubicBezTo>
                  <a:pt x="111" y="172"/>
                  <a:pt x="111" y="172"/>
                  <a:pt x="111" y="172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43" y="199"/>
                  <a:pt x="143" y="199"/>
                  <a:pt x="143" y="199"/>
                </a:cubicBezTo>
                <a:lnTo>
                  <a:pt x="143" y="1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7365810" y="2136395"/>
            <a:ext cx="234346" cy="196085"/>
          </a:xfrm>
          <a:custGeom>
            <a:pathLst>
              <a:path extrusionOk="0" h="225" w="268">
                <a:moveTo>
                  <a:pt x="267" y="172"/>
                </a:moveTo>
                <a:cubicBezTo>
                  <a:pt x="259" y="213"/>
                  <a:pt x="259" y="213"/>
                  <a:pt x="259" y="213"/>
                </a:cubicBezTo>
                <a:cubicBezTo>
                  <a:pt x="258" y="220"/>
                  <a:pt x="250" y="225"/>
                  <a:pt x="243" y="225"/>
                </a:cubicBezTo>
                <a:cubicBezTo>
                  <a:pt x="26" y="225"/>
                  <a:pt x="26" y="225"/>
                  <a:pt x="26" y="225"/>
                </a:cubicBezTo>
                <a:cubicBezTo>
                  <a:pt x="19" y="225"/>
                  <a:pt x="11" y="220"/>
                  <a:pt x="9" y="213"/>
                </a:cubicBezTo>
                <a:cubicBezTo>
                  <a:pt x="2" y="172"/>
                  <a:pt x="2" y="172"/>
                  <a:pt x="2" y="172"/>
                </a:cubicBezTo>
                <a:cubicBezTo>
                  <a:pt x="0" y="165"/>
                  <a:pt x="4" y="157"/>
                  <a:pt x="10" y="153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33" y="160"/>
                  <a:pt x="33" y="160"/>
                  <a:pt x="33" y="160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82" y="160"/>
                  <a:pt x="83" y="160"/>
                  <a:pt x="83" y="161"/>
                </a:cubicBezTo>
                <a:cubicBezTo>
                  <a:pt x="95" y="191"/>
                  <a:pt x="95" y="191"/>
                  <a:pt x="95" y="191"/>
                </a:cubicBezTo>
                <a:cubicBezTo>
                  <a:pt x="174" y="191"/>
                  <a:pt x="174" y="191"/>
                  <a:pt x="174" y="191"/>
                </a:cubicBezTo>
                <a:cubicBezTo>
                  <a:pt x="185" y="161"/>
                  <a:pt x="185" y="161"/>
                  <a:pt x="185" y="161"/>
                </a:cubicBezTo>
                <a:cubicBezTo>
                  <a:pt x="185" y="160"/>
                  <a:pt x="186" y="160"/>
                  <a:pt x="188" y="160"/>
                </a:cubicBezTo>
                <a:cubicBezTo>
                  <a:pt x="235" y="160"/>
                  <a:pt x="235" y="160"/>
                  <a:pt x="235" y="160"/>
                </a:cubicBezTo>
                <a:cubicBezTo>
                  <a:pt x="190" y="125"/>
                  <a:pt x="190" y="125"/>
                  <a:pt x="190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58" y="153"/>
                  <a:pt x="258" y="153"/>
                  <a:pt x="258" y="153"/>
                </a:cubicBezTo>
                <a:cubicBezTo>
                  <a:pt x="264" y="157"/>
                  <a:pt x="268" y="165"/>
                  <a:pt x="267" y="172"/>
                </a:cubicBezTo>
                <a:close/>
                <a:moveTo>
                  <a:pt x="206" y="67"/>
                </a:moveTo>
                <a:cubicBezTo>
                  <a:pt x="166" y="67"/>
                  <a:pt x="166" y="67"/>
                  <a:pt x="166" y="67"/>
                </a:cubicBezTo>
                <a:cubicBezTo>
                  <a:pt x="166" y="133"/>
                  <a:pt x="166" y="133"/>
                  <a:pt x="166" y="133"/>
                </a:cubicBezTo>
                <a:cubicBezTo>
                  <a:pt x="102" y="133"/>
                  <a:pt x="102" y="133"/>
                  <a:pt x="102" y="133"/>
                </a:cubicBezTo>
                <a:cubicBezTo>
                  <a:pt x="102" y="67"/>
                  <a:pt x="102" y="67"/>
                  <a:pt x="102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134" y="0"/>
                  <a:pt x="134" y="0"/>
                  <a:pt x="134" y="0"/>
                </a:cubicBezTo>
                <a:lnTo>
                  <a:pt x="206" y="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7644792" y="2128425"/>
            <a:ext cx="215215" cy="213621"/>
          </a:xfrm>
          <a:custGeom>
            <a:pathLst>
              <a:path extrusionOk="0" h="246" w="246">
                <a:moveTo>
                  <a:pt x="245" y="121"/>
                </a:moveTo>
                <a:cubicBezTo>
                  <a:pt x="246" y="189"/>
                  <a:pt x="192" y="244"/>
                  <a:pt x="124" y="245"/>
                </a:cubicBezTo>
                <a:cubicBezTo>
                  <a:pt x="57" y="246"/>
                  <a:pt x="1" y="192"/>
                  <a:pt x="1" y="124"/>
                </a:cubicBezTo>
                <a:cubicBezTo>
                  <a:pt x="0" y="57"/>
                  <a:pt x="53" y="2"/>
                  <a:pt x="121" y="1"/>
                </a:cubicBezTo>
                <a:cubicBezTo>
                  <a:pt x="188" y="0"/>
                  <a:pt x="244" y="54"/>
                  <a:pt x="245" y="121"/>
                </a:cubicBezTo>
                <a:close/>
                <a:moveTo>
                  <a:pt x="171" y="89"/>
                </a:moveTo>
                <a:cubicBezTo>
                  <a:pt x="171" y="76"/>
                  <a:pt x="166" y="66"/>
                  <a:pt x="157" y="59"/>
                </a:cubicBezTo>
                <a:cubicBezTo>
                  <a:pt x="148" y="52"/>
                  <a:pt x="136" y="49"/>
                  <a:pt x="121" y="49"/>
                </a:cubicBezTo>
                <a:cubicBezTo>
                  <a:pt x="111" y="49"/>
                  <a:pt x="101" y="51"/>
                  <a:pt x="94" y="56"/>
                </a:cubicBezTo>
                <a:cubicBezTo>
                  <a:pt x="82" y="63"/>
                  <a:pt x="76" y="76"/>
                  <a:pt x="75" y="94"/>
                </a:cubicBezTo>
                <a:cubicBezTo>
                  <a:pt x="75" y="96"/>
                  <a:pt x="75" y="96"/>
                  <a:pt x="75" y="96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104" y="94"/>
                  <a:pt x="104" y="94"/>
                  <a:pt x="104" y="94"/>
                </a:cubicBezTo>
                <a:cubicBezTo>
                  <a:pt x="104" y="89"/>
                  <a:pt x="105" y="85"/>
                  <a:pt x="109" y="80"/>
                </a:cubicBezTo>
                <a:cubicBezTo>
                  <a:pt x="111" y="76"/>
                  <a:pt x="116" y="74"/>
                  <a:pt x="122" y="74"/>
                </a:cubicBezTo>
                <a:cubicBezTo>
                  <a:pt x="129" y="74"/>
                  <a:pt x="134" y="75"/>
                  <a:pt x="137" y="79"/>
                </a:cubicBezTo>
                <a:cubicBezTo>
                  <a:pt x="139" y="83"/>
                  <a:pt x="140" y="87"/>
                  <a:pt x="140" y="91"/>
                </a:cubicBezTo>
                <a:cubicBezTo>
                  <a:pt x="140" y="94"/>
                  <a:pt x="139" y="97"/>
                  <a:pt x="136" y="102"/>
                </a:cubicBezTo>
                <a:cubicBezTo>
                  <a:pt x="135" y="103"/>
                  <a:pt x="134" y="105"/>
                  <a:pt x="131" y="106"/>
                </a:cubicBezTo>
                <a:cubicBezTo>
                  <a:pt x="131" y="107"/>
                  <a:pt x="117" y="116"/>
                  <a:pt x="110" y="124"/>
                </a:cubicBezTo>
                <a:cubicBezTo>
                  <a:pt x="106" y="129"/>
                  <a:pt x="106" y="135"/>
                  <a:pt x="105" y="144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34" y="146"/>
                  <a:pt x="134" y="146"/>
                  <a:pt x="134" y="146"/>
                </a:cubicBezTo>
                <a:cubicBezTo>
                  <a:pt x="134" y="141"/>
                  <a:pt x="134" y="140"/>
                  <a:pt x="135" y="138"/>
                </a:cubicBezTo>
                <a:cubicBezTo>
                  <a:pt x="136" y="135"/>
                  <a:pt x="138" y="132"/>
                  <a:pt x="143" y="129"/>
                </a:cubicBezTo>
                <a:cubicBezTo>
                  <a:pt x="150" y="123"/>
                  <a:pt x="150" y="123"/>
                  <a:pt x="150" y="123"/>
                </a:cubicBezTo>
                <a:cubicBezTo>
                  <a:pt x="156" y="118"/>
                  <a:pt x="162" y="114"/>
                  <a:pt x="164" y="111"/>
                </a:cubicBezTo>
                <a:cubicBezTo>
                  <a:pt x="169" y="104"/>
                  <a:pt x="171" y="97"/>
                  <a:pt x="171" y="89"/>
                </a:cubicBezTo>
                <a:close/>
                <a:moveTo>
                  <a:pt x="139" y="180"/>
                </a:moveTo>
                <a:cubicBezTo>
                  <a:pt x="139" y="170"/>
                  <a:pt x="132" y="162"/>
                  <a:pt x="121" y="162"/>
                </a:cubicBezTo>
                <a:cubicBezTo>
                  <a:pt x="120" y="162"/>
                  <a:pt x="120" y="162"/>
                  <a:pt x="120" y="162"/>
                </a:cubicBezTo>
                <a:cubicBezTo>
                  <a:pt x="110" y="162"/>
                  <a:pt x="103" y="169"/>
                  <a:pt x="103" y="179"/>
                </a:cubicBezTo>
                <a:cubicBezTo>
                  <a:pt x="102" y="189"/>
                  <a:pt x="110" y="197"/>
                  <a:pt x="120" y="197"/>
                </a:cubicBezTo>
                <a:cubicBezTo>
                  <a:pt x="121" y="197"/>
                  <a:pt x="121" y="197"/>
                  <a:pt x="121" y="197"/>
                </a:cubicBezTo>
                <a:cubicBezTo>
                  <a:pt x="131" y="197"/>
                  <a:pt x="138" y="190"/>
                  <a:pt x="139" y="1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7906237" y="2130018"/>
            <a:ext cx="161013" cy="208838"/>
          </a:xfrm>
          <a:custGeom>
            <a:pathLst>
              <a:path extrusionOk="0" h="239" w="186">
                <a:moveTo>
                  <a:pt x="186" y="67"/>
                </a:moveTo>
                <a:cubicBezTo>
                  <a:pt x="186" y="226"/>
                  <a:pt x="186" y="226"/>
                  <a:pt x="186" y="226"/>
                </a:cubicBezTo>
                <a:cubicBezTo>
                  <a:pt x="186" y="234"/>
                  <a:pt x="180" y="239"/>
                  <a:pt x="172" y="239"/>
                </a:cubicBezTo>
                <a:cubicBezTo>
                  <a:pt x="66" y="239"/>
                  <a:pt x="66" y="239"/>
                  <a:pt x="66" y="239"/>
                </a:cubicBezTo>
                <a:cubicBezTo>
                  <a:pt x="59" y="239"/>
                  <a:pt x="53" y="234"/>
                  <a:pt x="53" y="22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13" y="186"/>
                  <a:pt x="13" y="186"/>
                  <a:pt x="13" y="186"/>
                </a:cubicBezTo>
                <a:cubicBezTo>
                  <a:pt x="6" y="186"/>
                  <a:pt x="0" y="180"/>
                  <a:pt x="0" y="17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7" y="0"/>
                  <a:pt x="132" y="6"/>
                  <a:pt x="132" y="1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72" y="54"/>
                  <a:pt x="172" y="54"/>
                  <a:pt x="172" y="54"/>
                </a:cubicBezTo>
                <a:cubicBezTo>
                  <a:pt x="180" y="54"/>
                  <a:pt x="186" y="59"/>
                  <a:pt x="186" y="67"/>
                </a:cubicBezTo>
                <a:close/>
                <a:moveTo>
                  <a:pt x="53" y="160"/>
                </a:moveTo>
                <a:cubicBezTo>
                  <a:pt x="53" y="67"/>
                  <a:pt x="53" y="67"/>
                  <a:pt x="53" y="67"/>
                </a:cubicBezTo>
                <a:cubicBezTo>
                  <a:pt x="53" y="59"/>
                  <a:pt x="59" y="54"/>
                  <a:pt x="66" y="54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160"/>
                  <a:pt x="26" y="160"/>
                  <a:pt x="26" y="160"/>
                </a:cubicBezTo>
                <a:lnTo>
                  <a:pt x="53" y="160"/>
                </a:lnTo>
                <a:close/>
                <a:moveTo>
                  <a:pt x="159" y="80"/>
                </a:moveTo>
                <a:cubicBezTo>
                  <a:pt x="79" y="80"/>
                  <a:pt x="79" y="80"/>
                  <a:pt x="79" y="80"/>
                </a:cubicBezTo>
                <a:cubicBezTo>
                  <a:pt x="79" y="213"/>
                  <a:pt x="79" y="213"/>
                  <a:pt x="79" y="213"/>
                </a:cubicBezTo>
                <a:cubicBezTo>
                  <a:pt x="159" y="213"/>
                  <a:pt x="159" y="213"/>
                  <a:pt x="159" y="213"/>
                </a:cubicBezTo>
                <a:lnTo>
                  <a:pt x="159" y="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8113481" y="2130018"/>
            <a:ext cx="162606" cy="208838"/>
          </a:xfrm>
          <a:custGeom>
            <a:pathLst>
              <a:path extrusionOk="0" h="239" w="186">
                <a:moveTo>
                  <a:pt x="186" y="27"/>
                </a:moveTo>
                <a:cubicBezTo>
                  <a:pt x="186" y="213"/>
                  <a:pt x="186" y="213"/>
                  <a:pt x="186" y="213"/>
                </a:cubicBezTo>
                <a:cubicBezTo>
                  <a:pt x="186" y="228"/>
                  <a:pt x="174" y="239"/>
                  <a:pt x="159" y="239"/>
                </a:cubicBezTo>
                <a:cubicBezTo>
                  <a:pt x="26" y="239"/>
                  <a:pt x="26" y="239"/>
                  <a:pt x="26" y="239"/>
                </a:cubicBezTo>
                <a:cubicBezTo>
                  <a:pt x="12" y="239"/>
                  <a:pt x="0" y="228"/>
                  <a:pt x="0" y="2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3"/>
                  <a:pt x="12" y="0"/>
                  <a:pt x="26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4" y="0"/>
                  <a:pt x="186" y="13"/>
                  <a:pt x="186" y="27"/>
                </a:cubicBezTo>
                <a:close/>
                <a:moveTo>
                  <a:pt x="159" y="27"/>
                </a:moveTo>
                <a:cubicBezTo>
                  <a:pt x="26" y="27"/>
                  <a:pt x="26" y="27"/>
                  <a:pt x="26" y="27"/>
                </a:cubicBezTo>
                <a:cubicBezTo>
                  <a:pt x="26" y="213"/>
                  <a:pt x="26" y="213"/>
                  <a:pt x="26" y="213"/>
                </a:cubicBezTo>
                <a:cubicBezTo>
                  <a:pt x="159" y="213"/>
                  <a:pt x="159" y="213"/>
                  <a:pt x="159" y="213"/>
                </a:cubicBezTo>
                <a:lnTo>
                  <a:pt x="159" y="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8314349" y="2130018"/>
            <a:ext cx="199273" cy="215215"/>
          </a:xfrm>
          <a:custGeom>
            <a:pathLst>
              <a:path extrusionOk="0" h="247" w="227">
                <a:moveTo>
                  <a:pt x="220" y="142"/>
                </a:moveTo>
                <a:cubicBezTo>
                  <a:pt x="227" y="162"/>
                  <a:pt x="190" y="205"/>
                  <a:pt x="132" y="226"/>
                </a:cubicBezTo>
                <a:cubicBezTo>
                  <a:pt x="75" y="247"/>
                  <a:pt x="20" y="239"/>
                  <a:pt x="13" y="218"/>
                </a:cubicBezTo>
                <a:cubicBezTo>
                  <a:pt x="3" y="189"/>
                  <a:pt x="28" y="188"/>
                  <a:pt x="21" y="159"/>
                </a:cubicBezTo>
                <a:cubicBezTo>
                  <a:pt x="3" y="89"/>
                  <a:pt x="0" y="60"/>
                  <a:pt x="38" y="28"/>
                </a:cubicBezTo>
                <a:cubicBezTo>
                  <a:pt x="52" y="17"/>
                  <a:pt x="40" y="9"/>
                  <a:pt x="54" y="5"/>
                </a:cubicBezTo>
                <a:cubicBezTo>
                  <a:pt x="67" y="0"/>
                  <a:pt x="63" y="13"/>
                  <a:pt x="80" y="13"/>
                </a:cubicBezTo>
                <a:cubicBezTo>
                  <a:pt x="130" y="11"/>
                  <a:pt x="146" y="36"/>
                  <a:pt x="176" y="101"/>
                </a:cubicBezTo>
                <a:cubicBezTo>
                  <a:pt x="189" y="129"/>
                  <a:pt x="209" y="113"/>
                  <a:pt x="220" y="142"/>
                </a:cubicBezTo>
                <a:close/>
                <a:moveTo>
                  <a:pt x="201" y="148"/>
                </a:moveTo>
                <a:cubicBezTo>
                  <a:pt x="198" y="138"/>
                  <a:pt x="165" y="130"/>
                  <a:pt x="106" y="152"/>
                </a:cubicBezTo>
                <a:cubicBezTo>
                  <a:pt x="47" y="174"/>
                  <a:pt x="28" y="203"/>
                  <a:pt x="31" y="211"/>
                </a:cubicBezTo>
                <a:cubicBezTo>
                  <a:pt x="33" y="216"/>
                  <a:pt x="75" y="228"/>
                  <a:pt x="127" y="208"/>
                </a:cubicBezTo>
                <a:cubicBezTo>
                  <a:pt x="178" y="189"/>
                  <a:pt x="204" y="154"/>
                  <a:pt x="201" y="148"/>
                </a:cubicBezTo>
                <a:close/>
                <a:moveTo>
                  <a:pt x="120" y="159"/>
                </a:moveTo>
                <a:cubicBezTo>
                  <a:pt x="120" y="159"/>
                  <a:pt x="120" y="159"/>
                  <a:pt x="120" y="159"/>
                </a:cubicBezTo>
                <a:cubicBezTo>
                  <a:pt x="125" y="173"/>
                  <a:pt x="113" y="190"/>
                  <a:pt x="93" y="197"/>
                </a:cubicBezTo>
                <a:cubicBezTo>
                  <a:pt x="77" y="204"/>
                  <a:pt x="61" y="202"/>
                  <a:pt x="52" y="194"/>
                </a:cubicBezTo>
                <a:cubicBezTo>
                  <a:pt x="64" y="184"/>
                  <a:pt x="83" y="172"/>
                  <a:pt x="110" y="162"/>
                </a:cubicBezTo>
                <a:cubicBezTo>
                  <a:pt x="113" y="161"/>
                  <a:pt x="117" y="160"/>
                  <a:pt x="120" y="1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593725" y="2692766"/>
            <a:ext cx="231157" cy="196085"/>
          </a:xfrm>
          <a:custGeom>
            <a:pathLst>
              <a:path extrusionOk="0" h="225" w="265">
                <a:moveTo>
                  <a:pt x="185" y="190"/>
                </a:moveTo>
                <a:cubicBezTo>
                  <a:pt x="185" y="198"/>
                  <a:pt x="185" y="225"/>
                  <a:pt x="185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66"/>
                  <a:pt x="15" y="161"/>
                  <a:pt x="23" y="158"/>
                </a:cubicBezTo>
                <a:cubicBezTo>
                  <a:pt x="49" y="147"/>
                  <a:pt x="57" y="139"/>
                  <a:pt x="57" y="120"/>
                </a:cubicBezTo>
                <a:cubicBezTo>
                  <a:pt x="57" y="108"/>
                  <a:pt x="49" y="112"/>
                  <a:pt x="46" y="90"/>
                </a:cubicBezTo>
                <a:cubicBezTo>
                  <a:pt x="44" y="82"/>
                  <a:pt x="37" y="90"/>
                  <a:pt x="36" y="71"/>
                </a:cubicBezTo>
                <a:cubicBezTo>
                  <a:pt x="36" y="63"/>
                  <a:pt x="40" y="61"/>
                  <a:pt x="40" y="61"/>
                </a:cubicBezTo>
                <a:cubicBezTo>
                  <a:pt x="40" y="61"/>
                  <a:pt x="38" y="49"/>
                  <a:pt x="37" y="40"/>
                </a:cubicBezTo>
                <a:cubicBezTo>
                  <a:pt x="36" y="28"/>
                  <a:pt x="43" y="0"/>
                  <a:pt x="79" y="0"/>
                </a:cubicBezTo>
                <a:cubicBezTo>
                  <a:pt x="116" y="0"/>
                  <a:pt x="123" y="28"/>
                  <a:pt x="122" y="40"/>
                </a:cubicBezTo>
                <a:cubicBezTo>
                  <a:pt x="121" y="49"/>
                  <a:pt x="119" y="61"/>
                  <a:pt x="119" y="61"/>
                </a:cubicBezTo>
                <a:cubicBezTo>
                  <a:pt x="119" y="61"/>
                  <a:pt x="123" y="63"/>
                  <a:pt x="123" y="71"/>
                </a:cubicBezTo>
                <a:cubicBezTo>
                  <a:pt x="122" y="90"/>
                  <a:pt x="114" y="82"/>
                  <a:pt x="113" y="90"/>
                </a:cubicBezTo>
                <a:cubicBezTo>
                  <a:pt x="109" y="112"/>
                  <a:pt x="101" y="108"/>
                  <a:pt x="101" y="120"/>
                </a:cubicBezTo>
                <a:cubicBezTo>
                  <a:pt x="101" y="139"/>
                  <a:pt x="110" y="147"/>
                  <a:pt x="136" y="158"/>
                </a:cubicBezTo>
                <a:cubicBezTo>
                  <a:pt x="162" y="168"/>
                  <a:pt x="185" y="179"/>
                  <a:pt x="185" y="190"/>
                </a:cubicBezTo>
                <a:close/>
                <a:moveTo>
                  <a:pt x="206" y="225"/>
                </a:moveTo>
                <a:cubicBezTo>
                  <a:pt x="206" y="187"/>
                  <a:pt x="206" y="187"/>
                  <a:pt x="206" y="187"/>
                </a:cubicBezTo>
                <a:cubicBezTo>
                  <a:pt x="206" y="168"/>
                  <a:pt x="200" y="164"/>
                  <a:pt x="157" y="143"/>
                </a:cubicBezTo>
                <a:cubicBezTo>
                  <a:pt x="165" y="138"/>
                  <a:pt x="168" y="132"/>
                  <a:pt x="168" y="122"/>
                </a:cubicBezTo>
                <a:cubicBezTo>
                  <a:pt x="168" y="113"/>
                  <a:pt x="162" y="116"/>
                  <a:pt x="159" y="100"/>
                </a:cubicBezTo>
                <a:cubicBezTo>
                  <a:pt x="158" y="94"/>
                  <a:pt x="153" y="100"/>
                  <a:pt x="152" y="85"/>
                </a:cubicBezTo>
                <a:cubicBezTo>
                  <a:pt x="152" y="79"/>
                  <a:pt x="155" y="78"/>
                  <a:pt x="155" y="78"/>
                </a:cubicBezTo>
                <a:cubicBezTo>
                  <a:pt x="155" y="78"/>
                  <a:pt x="153" y="69"/>
                  <a:pt x="153" y="62"/>
                </a:cubicBezTo>
                <a:cubicBezTo>
                  <a:pt x="152" y="54"/>
                  <a:pt x="157" y="32"/>
                  <a:pt x="185" y="32"/>
                </a:cubicBezTo>
                <a:cubicBezTo>
                  <a:pt x="212" y="32"/>
                  <a:pt x="217" y="54"/>
                  <a:pt x="217" y="62"/>
                </a:cubicBezTo>
                <a:cubicBezTo>
                  <a:pt x="216" y="69"/>
                  <a:pt x="215" y="78"/>
                  <a:pt x="215" y="78"/>
                </a:cubicBezTo>
                <a:cubicBezTo>
                  <a:pt x="215" y="78"/>
                  <a:pt x="217" y="79"/>
                  <a:pt x="217" y="85"/>
                </a:cubicBezTo>
                <a:cubicBezTo>
                  <a:pt x="216" y="100"/>
                  <a:pt x="211" y="94"/>
                  <a:pt x="210" y="100"/>
                </a:cubicBezTo>
                <a:cubicBezTo>
                  <a:pt x="207" y="116"/>
                  <a:pt x="201" y="113"/>
                  <a:pt x="201" y="122"/>
                </a:cubicBezTo>
                <a:cubicBezTo>
                  <a:pt x="201" y="136"/>
                  <a:pt x="208" y="143"/>
                  <a:pt x="227" y="151"/>
                </a:cubicBezTo>
                <a:cubicBezTo>
                  <a:pt x="247" y="159"/>
                  <a:pt x="258" y="164"/>
                  <a:pt x="262" y="172"/>
                </a:cubicBezTo>
                <a:cubicBezTo>
                  <a:pt x="265" y="176"/>
                  <a:pt x="265" y="225"/>
                  <a:pt x="265" y="225"/>
                </a:cubicBezTo>
                <a:lnTo>
                  <a:pt x="206" y="2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872706" y="2697548"/>
            <a:ext cx="231157" cy="184926"/>
          </a:xfrm>
          <a:custGeom>
            <a:pathLst>
              <a:path extrusionOk="0" h="212" w="265">
                <a:moveTo>
                  <a:pt x="265" y="27"/>
                </a:moveTo>
                <a:cubicBezTo>
                  <a:pt x="265" y="186"/>
                  <a:pt x="265" y="186"/>
                  <a:pt x="265" y="186"/>
                </a:cubicBezTo>
                <a:cubicBezTo>
                  <a:pt x="265" y="201"/>
                  <a:pt x="253" y="212"/>
                  <a:pt x="239" y="212"/>
                </a:cubicBezTo>
                <a:cubicBezTo>
                  <a:pt x="26" y="212"/>
                  <a:pt x="26" y="212"/>
                  <a:pt x="26" y="212"/>
                </a:cubicBezTo>
                <a:cubicBezTo>
                  <a:pt x="11" y="212"/>
                  <a:pt x="0" y="201"/>
                  <a:pt x="0" y="18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1" y="0"/>
                  <a:pt x="26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53" y="0"/>
                  <a:pt x="265" y="12"/>
                  <a:pt x="265" y="27"/>
                </a:cubicBezTo>
                <a:close/>
                <a:moveTo>
                  <a:pt x="239" y="27"/>
                </a:moveTo>
                <a:cubicBezTo>
                  <a:pt x="26" y="27"/>
                  <a:pt x="26" y="27"/>
                  <a:pt x="26" y="27"/>
                </a:cubicBezTo>
                <a:cubicBezTo>
                  <a:pt x="26" y="186"/>
                  <a:pt x="26" y="186"/>
                  <a:pt x="26" y="186"/>
                </a:cubicBezTo>
                <a:cubicBezTo>
                  <a:pt x="239" y="186"/>
                  <a:pt x="239" y="186"/>
                  <a:pt x="239" y="186"/>
                </a:cubicBezTo>
                <a:lnTo>
                  <a:pt x="239" y="27"/>
                </a:lnTo>
                <a:close/>
                <a:moveTo>
                  <a:pt x="119" y="79"/>
                </a:moveTo>
                <a:cubicBezTo>
                  <a:pt x="53" y="79"/>
                  <a:pt x="53" y="79"/>
                  <a:pt x="53" y="79"/>
                </a:cubicBezTo>
                <a:cubicBezTo>
                  <a:pt x="53" y="55"/>
                  <a:pt x="53" y="55"/>
                  <a:pt x="53" y="55"/>
                </a:cubicBezTo>
                <a:cubicBezTo>
                  <a:pt x="119" y="55"/>
                  <a:pt x="119" y="55"/>
                  <a:pt x="119" y="55"/>
                </a:cubicBezTo>
                <a:lnTo>
                  <a:pt x="119" y="79"/>
                </a:lnTo>
                <a:close/>
                <a:moveTo>
                  <a:pt x="119" y="118"/>
                </a:moveTo>
                <a:cubicBezTo>
                  <a:pt x="53" y="118"/>
                  <a:pt x="53" y="118"/>
                  <a:pt x="53" y="118"/>
                </a:cubicBezTo>
                <a:cubicBezTo>
                  <a:pt x="53" y="94"/>
                  <a:pt x="53" y="94"/>
                  <a:pt x="53" y="94"/>
                </a:cubicBezTo>
                <a:cubicBezTo>
                  <a:pt x="119" y="94"/>
                  <a:pt x="119" y="94"/>
                  <a:pt x="119" y="94"/>
                </a:cubicBezTo>
                <a:lnTo>
                  <a:pt x="119" y="118"/>
                </a:lnTo>
                <a:close/>
                <a:moveTo>
                  <a:pt x="119" y="158"/>
                </a:moveTo>
                <a:cubicBezTo>
                  <a:pt x="53" y="158"/>
                  <a:pt x="53" y="158"/>
                  <a:pt x="53" y="158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119" y="134"/>
                  <a:pt x="119" y="134"/>
                  <a:pt x="119" y="134"/>
                </a:cubicBezTo>
                <a:lnTo>
                  <a:pt x="119" y="158"/>
                </a:lnTo>
                <a:close/>
                <a:moveTo>
                  <a:pt x="212" y="158"/>
                </a:moveTo>
                <a:cubicBezTo>
                  <a:pt x="146" y="158"/>
                  <a:pt x="146" y="158"/>
                  <a:pt x="146" y="158"/>
                </a:cubicBezTo>
                <a:cubicBezTo>
                  <a:pt x="146" y="158"/>
                  <a:pt x="146" y="140"/>
                  <a:pt x="147" y="140"/>
                </a:cubicBezTo>
                <a:cubicBezTo>
                  <a:pt x="147" y="140"/>
                  <a:pt x="170" y="133"/>
                  <a:pt x="170" y="122"/>
                </a:cubicBezTo>
                <a:cubicBezTo>
                  <a:pt x="170" y="111"/>
                  <a:pt x="155" y="106"/>
                  <a:pt x="155" y="84"/>
                </a:cubicBezTo>
                <a:cubicBezTo>
                  <a:pt x="155" y="65"/>
                  <a:pt x="161" y="55"/>
                  <a:pt x="179" y="55"/>
                </a:cubicBezTo>
                <a:cubicBezTo>
                  <a:pt x="197" y="55"/>
                  <a:pt x="202" y="65"/>
                  <a:pt x="202" y="84"/>
                </a:cubicBezTo>
                <a:cubicBezTo>
                  <a:pt x="202" y="106"/>
                  <a:pt x="188" y="111"/>
                  <a:pt x="188" y="122"/>
                </a:cubicBezTo>
                <a:cubicBezTo>
                  <a:pt x="188" y="133"/>
                  <a:pt x="210" y="140"/>
                  <a:pt x="210" y="140"/>
                </a:cubicBezTo>
                <a:cubicBezTo>
                  <a:pt x="212" y="140"/>
                  <a:pt x="212" y="158"/>
                  <a:pt x="212" y="1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1150094" y="2700736"/>
            <a:ext cx="231157" cy="180144"/>
          </a:xfrm>
          <a:custGeom>
            <a:pathLst>
              <a:path extrusionOk="0" h="207" w="266">
                <a:moveTo>
                  <a:pt x="199" y="166"/>
                </a:moveTo>
                <a:cubicBezTo>
                  <a:pt x="226" y="144"/>
                  <a:pt x="226" y="144"/>
                  <a:pt x="226" y="144"/>
                </a:cubicBezTo>
                <a:cubicBezTo>
                  <a:pt x="226" y="193"/>
                  <a:pt x="226" y="193"/>
                  <a:pt x="226" y="193"/>
                </a:cubicBezTo>
                <a:cubicBezTo>
                  <a:pt x="226" y="201"/>
                  <a:pt x="220" y="207"/>
                  <a:pt x="213" y="207"/>
                </a:cubicBezTo>
                <a:cubicBezTo>
                  <a:pt x="14" y="207"/>
                  <a:pt x="14" y="207"/>
                  <a:pt x="14" y="207"/>
                </a:cubicBezTo>
                <a:cubicBezTo>
                  <a:pt x="6" y="207"/>
                  <a:pt x="0" y="201"/>
                  <a:pt x="0" y="193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6" y="34"/>
                  <a:pt x="14" y="34"/>
                </a:cubicBezTo>
                <a:cubicBezTo>
                  <a:pt x="90" y="34"/>
                  <a:pt x="90" y="34"/>
                  <a:pt x="90" y="34"/>
                </a:cubicBezTo>
                <a:cubicBezTo>
                  <a:pt x="70" y="49"/>
                  <a:pt x="61" y="61"/>
                  <a:pt x="61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27" y="180"/>
                  <a:pt x="27" y="180"/>
                  <a:pt x="27" y="180"/>
                </a:cubicBezTo>
                <a:cubicBezTo>
                  <a:pt x="199" y="180"/>
                  <a:pt x="199" y="180"/>
                  <a:pt x="199" y="180"/>
                </a:cubicBezTo>
                <a:lnTo>
                  <a:pt x="199" y="166"/>
                </a:lnTo>
                <a:close/>
                <a:moveTo>
                  <a:pt x="70" y="147"/>
                </a:moveTo>
                <a:cubicBezTo>
                  <a:pt x="70" y="147"/>
                  <a:pt x="70" y="41"/>
                  <a:pt x="178" y="41"/>
                </a:cubicBezTo>
                <a:cubicBezTo>
                  <a:pt x="178" y="0"/>
                  <a:pt x="178" y="0"/>
                  <a:pt x="178" y="0"/>
                </a:cubicBezTo>
                <a:cubicBezTo>
                  <a:pt x="266" y="66"/>
                  <a:pt x="266" y="66"/>
                  <a:pt x="266" y="66"/>
                </a:cubicBezTo>
                <a:cubicBezTo>
                  <a:pt x="178" y="135"/>
                  <a:pt x="178" y="135"/>
                  <a:pt x="178" y="135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19" y="88"/>
                  <a:pt x="101" y="97"/>
                  <a:pt x="70" y="1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1427482" y="2721461"/>
            <a:ext cx="138694" cy="138695"/>
          </a:xfrm>
          <a:custGeom>
            <a:pathLst>
              <a:path extrusionOk="0" h="159" w="159">
                <a:moveTo>
                  <a:pt x="159" y="17"/>
                </a:moveTo>
                <a:cubicBezTo>
                  <a:pt x="159" y="142"/>
                  <a:pt x="159" y="142"/>
                  <a:pt x="159" y="142"/>
                </a:cubicBezTo>
                <a:cubicBezTo>
                  <a:pt x="159" y="155"/>
                  <a:pt x="152" y="159"/>
                  <a:pt x="140" y="159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7" y="159"/>
                  <a:pt x="0" y="155"/>
                  <a:pt x="0" y="1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4"/>
                  <a:pt x="7" y="0"/>
                  <a:pt x="2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52" y="0"/>
                  <a:pt x="159" y="4"/>
                  <a:pt x="159" y="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1599654" y="2691170"/>
            <a:ext cx="192897" cy="194490"/>
          </a:xfrm>
          <a:custGeom>
            <a:pathLst>
              <a:path extrusionOk="0" h="223" w="222">
                <a:moveTo>
                  <a:pt x="159" y="78"/>
                </a:moveTo>
                <a:cubicBezTo>
                  <a:pt x="146" y="65"/>
                  <a:pt x="134" y="57"/>
                  <a:pt x="157" y="29"/>
                </a:cubicBezTo>
                <a:cubicBezTo>
                  <a:pt x="181" y="0"/>
                  <a:pt x="195" y="22"/>
                  <a:pt x="208" y="35"/>
                </a:cubicBezTo>
                <a:cubicBezTo>
                  <a:pt x="222" y="49"/>
                  <a:pt x="209" y="103"/>
                  <a:pt x="156" y="156"/>
                </a:cubicBezTo>
                <a:cubicBezTo>
                  <a:pt x="102" y="209"/>
                  <a:pt x="49" y="223"/>
                  <a:pt x="34" y="208"/>
                </a:cubicBezTo>
                <a:cubicBezTo>
                  <a:pt x="22" y="196"/>
                  <a:pt x="0" y="181"/>
                  <a:pt x="28" y="158"/>
                </a:cubicBezTo>
                <a:cubicBezTo>
                  <a:pt x="57" y="135"/>
                  <a:pt x="65" y="146"/>
                  <a:pt x="78" y="159"/>
                </a:cubicBezTo>
                <a:cubicBezTo>
                  <a:pt x="87" y="168"/>
                  <a:pt x="109" y="149"/>
                  <a:pt x="129" y="130"/>
                </a:cubicBezTo>
                <a:cubicBezTo>
                  <a:pt x="149" y="110"/>
                  <a:pt x="168" y="87"/>
                  <a:pt x="159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1832404" y="2694359"/>
            <a:ext cx="194490" cy="194490"/>
          </a:xfrm>
          <a:custGeom>
            <a:pathLst>
              <a:path extrusionOk="0" h="223" w="223">
                <a:moveTo>
                  <a:pt x="223" y="144"/>
                </a:moveTo>
                <a:cubicBezTo>
                  <a:pt x="220" y="152"/>
                  <a:pt x="217" y="159"/>
                  <a:pt x="213" y="166"/>
                </a:cubicBezTo>
                <a:cubicBezTo>
                  <a:pt x="199" y="162"/>
                  <a:pt x="187" y="167"/>
                  <a:pt x="177" y="178"/>
                </a:cubicBezTo>
                <a:cubicBezTo>
                  <a:pt x="167" y="188"/>
                  <a:pt x="164" y="199"/>
                  <a:pt x="168" y="214"/>
                </a:cubicBezTo>
                <a:cubicBezTo>
                  <a:pt x="161" y="217"/>
                  <a:pt x="154" y="221"/>
                  <a:pt x="146" y="223"/>
                </a:cubicBezTo>
                <a:cubicBezTo>
                  <a:pt x="138" y="210"/>
                  <a:pt x="125" y="201"/>
                  <a:pt x="111" y="201"/>
                </a:cubicBezTo>
                <a:cubicBezTo>
                  <a:pt x="97" y="201"/>
                  <a:pt x="83" y="210"/>
                  <a:pt x="76" y="223"/>
                </a:cubicBezTo>
                <a:cubicBezTo>
                  <a:pt x="68" y="221"/>
                  <a:pt x="61" y="217"/>
                  <a:pt x="54" y="214"/>
                </a:cubicBezTo>
                <a:cubicBezTo>
                  <a:pt x="57" y="199"/>
                  <a:pt x="54" y="188"/>
                  <a:pt x="45" y="178"/>
                </a:cubicBezTo>
                <a:cubicBezTo>
                  <a:pt x="35" y="167"/>
                  <a:pt x="23" y="165"/>
                  <a:pt x="9" y="169"/>
                </a:cubicBezTo>
                <a:cubicBezTo>
                  <a:pt x="5" y="162"/>
                  <a:pt x="2" y="154"/>
                  <a:pt x="0" y="146"/>
                </a:cubicBezTo>
                <a:cubicBezTo>
                  <a:pt x="12" y="139"/>
                  <a:pt x="21" y="125"/>
                  <a:pt x="21" y="111"/>
                </a:cubicBezTo>
                <a:cubicBezTo>
                  <a:pt x="21" y="97"/>
                  <a:pt x="12" y="86"/>
                  <a:pt x="0" y="79"/>
                </a:cubicBezTo>
                <a:cubicBezTo>
                  <a:pt x="2" y="71"/>
                  <a:pt x="5" y="63"/>
                  <a:pt x="9" y="56"/>
                </a:cubicBezTo>
                <a:cubicBezTo>
                  <a:pt x="23" y="60"/>
                  <a:pt x="35" y="55"/>
                  <a:pt x="45" y="45"/>
                </a:cubicBezTo>
                <a:cubicBezTo>
                  <a:pt x="54" y="35"/>
                  <a:pt x="57" y="24"/>
                  <a:pt x="54" y="9"/>
                </a:cubicBezTo>
                <a:cubicBezTo>
                  <a:pt x="61" y="5"/>
                  <a:pt x="68" y="2"/>
                  <a:pt x="76" y="0"/>
                </a:cubicBezTo>
                <a:cubicBezTo>
                  <a:pt x="83" y="12"/>
                  <a:pt x="97" y="21"/>
                  <a:pt x="111" y="21"/>
                </a:cubicBezTo>
                <a:cubicBezTo>
                  <a:pt x="125" y="21"/>
                  <a:pt x="138" y="12"/>
                  <a:pt x="146" y="0"/>
                </a:cubicBezTo>
                <a:cubicBezTo>
                  <a:pt x="154" y="2"/>
                  <a:pt x="161" y="5"/>
                  <a:pt x="168" y="9"/>
                </a:cubicBezTo>
                <a:cubicBezTo>
                  <a:pt x="164" y="24"/>
                  <a:pt x="167" y="35"/>
                  <a:pt x="177" y="45"/>
                </a:cubicBezTo>
                <a:cubicBezTo>
                  <a:pt x="187" y="55"/>
                  <a:pt x="199" y="60"/>
                  <a:pt x="213" y="56"/>
                </a:cubicBezTo>
                <a:cubicBezTo>
                  <a:pt x="217" y="63"/>
                  <a:pt x="220" y="71"/>
                  <a:pt x="223" y="79"/>
                </a:cubicBezTo>
                <a:cubicBezTo>
                  <a:pt x="209" y="86"/>
                  <a:pt x="201" y="97"/>
                  <a:pt x="201" y="111"/>
                </a:cubicBezTo>
                <a:cubicBezTo>
                  <a:pt x="201" y="125"/>
                  <a:pt x="209" y="136"/>
                  <a:pt x="223" y="144"/>
                </a:cubicBezTo>
                <a:close/>
                <a:moveTo>
                  <a:pt x="159" y="111"/>
                </a:moveTo>
                <a:cubicBezTo>
                  <a:pt x="159" y="85"/>
                  <a:pt x="138" y="63"/>
                  <a:pt x="111" y="63"/>
                </a:cubicBezTo>
                <a:cubicBezTo>
                  <a:pt x="84" y="63"/>
                  <a:pt x="62" y="85"/>
                  <a:pt x="62" y="111"/>
                </a:cubicBezTo>
                <a:cubicBezTo>
                  <a:pt x="62" y="138"/>
                  <a:pt x="84" y="159"/>
                  <a:pt x="111" y="159"/>
                </a:cubicBezTo>
                <a:cubicBezTo>
                  <a:pt x="138" y="159"/>
                  <a:pt x="159" y="138"/>
                  <a:pt x="159" y="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2069938" y="2673635"/>
            <a:ext cx="138694" cy="239128"/>
          </a:xfrm>
          <a:custGeom>
            <a:pathLst>
              <a:path extrusionOk="0" h="274" w="160">
                <a:moveTo>
                  <a:pt x="109" y="264"/>
                </a:moveTo>
                <a:cubicBezTo>
                  <a:pt x="76" y="274"/>
                  <a:pt x="43" y="259"/>
                  <a:pt x="35" y="231"/>
                </a:cubicBezTo>
                <a:cubicBezTo>
                  <a:pt x="6" y="128"/>
                  <a:pt x="6" y="128"/>
                  <a:pt x="6" y="128"/>
                </a:cubicBezTo>
                <a:cubicBezTo>
                  <a:pt x="0" y="104"/>
                  <a:pt x="10" y="78"/>
                  <a:pt x="31" y="65"/>
                </a:cubicBezTo>
                <a:cubicBezTo>
                  <a:pt x="5" y="15"/>
                  <a:pt x="5" y="15"/>
                  <a:pt x="5" y="15"/>
                </a:cubicBezTo>
                <a:cubicBezTo>
                  <a:pt x="3" y="11"/>
                  <a:pt x="4" y="5"/>
                  <a:pt x="9" y="2"/>
                </a:cubicBezTo>
                <a:cubicBezTo>
                  <a:pt x="13" y="0"/>
                  <a:pt x="19" y="2"/>
                  <a:pt x="21" y="7"/>
                </a:cubicBezTo>
                <a:cubicBezTo>
                  <a:pt x="48" y="58"/>
                  <a:pt x="48" y="58"/>
                  <a:pt x="48" y="58"/>
                </a:cubicBezTo>
                <a:cubicBezTo>
                  <a:pt x="76" y="50"/>
                  <a:pt x="106" y="65"/>
                  <a:pt x="115" y="93"/>
                </a:cubicBezTo>
                <a:cubicBezTo>
                  <a:pt x="150" y="193"/>
                  <a:pt x="150" y="193"/>
                  <a:pt x="150" y="193"/>
                </a:cubicBezTo>
                <a:cubicBezTo>
                  <a:pt x="160" y="221"/>
                  <a:pt x="141" y="253"/>
                  <a:pt x="109" y="264"/>
                </a:cubicBezTo>
                <a:close/>
                <a:moveTo>
                  <a:pt x="75" y="96"/>
                </a:moveTo>
                <a:cubicBezTo>
                  <a:pt x="73" y="86"/>
                  <a:pt x="62" y="81"/>
                  <a:pt x="53" y="84"/>
                </a:cubicBezTo>
                <a:cubicBezTo>
                  <a:pt x="43" y="87"/>
                  <a:pt x="38" y="98"/>
                  <a:pt x="40" y="108"/>
                </a:cubicBezTo>
                <a:cubicBezTo>
                  <a:pt x="44" y="118"/>
                  <a:pt x="54" y="123"/>
                  <a:pt x="64" y="120"/>
                </a:cubicBezTo>
                <a:cubicBezTo>
                  <a:pt x="73" y="117"/>
                  <a:pt x="79" y="106"/>
                  <a:pt x="75" y="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248486" y="2686388"/>
            <a:ext cx="231157" cy="208838"/>
          </a:xfrm>
          <a:custGeom>
            <a:pathLst>
              <a:path extrusionOk="0" h="239" w="266">
                <a:moveTo>
                  <a:pt x="118" y="5"/>
                </a:moveTo>
                <a:cubicBezTo>
                  <a:pt x="118" y="233"/>
                  <a:pt x="118" y="233"/>
                  <a:pt x="118" y="233"/>
                </a:cubicBezTo>
                <a:cubicBezTo>
                  <a:pt x="118" y="237"/>
                  <a:pt x="116" y="239"/>
                  <a:pt x="113" y="239"/>
                </a:cubicBezTo>
                <a:cubicBezTo>
                  <a:pt x="101" y="239"/>
                  <a:pt x="101" y="239"/>
                  <a:pt x="101" y="239"/>
                </a:cubicBezTo>
                <a:cubicBezTo>
                  <a:pt x="98" y="239"/>
                  <a:pt x="96" y="237"/>
                  <a:pt x="96" y="233"/>
                </a:cubicBezTo>
                <a:cubicBezTo>
                  <a:pt x="96" y="117"/>
                  <a:pt x="96" y="117"/>
                  <a:pt x="96" y="117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6" y="117"/>
                  <a:pt x="44" y="116"/>
                  <a:pt x="41" y="115"/>
                </a:cubicBezTo>
                <a:cubicBezTo>
                  <a:pt x="38" y="114"/>
                  <a:pt x="36" y="113"/>
                  <a:pt x="34" y="112"/>
                </a:cubicBezTo>
                <a:cubicBezTo>
                  <a:pt x="3" y="90"/>
                  <a:pt x="3" y="90"/>
                  <a:pt x="3" y="90"/>
                </a:cubicBezTo>
                <a:cubicBezTo>
                  <a:pt x="1" y="89"/>
                  <a:pt x="0" y="88"/>
                  <a:pt x="0" y="86"/>
                </a:cubicBezTo>
                <a:cubicBezTo>
                  <a:pt x="0" y="85"/>
                  <a:pt x="1" y="83"/>
                  <a:pt x="3" y="81"/>
                </a:cubicBezTo>
                <a:cubicBezTo>
                  <a:pt x="34" y="60"/>
                  <a:pt x="34" y="60"/>
                  <a:pt x="34" y="60"/>
                </a:cubicBezTo>
                <a:cubicBezTo>
                  <a:pt x="36" y="59"/>
                  <a:pt x="38" y="58"/>
                  <a:pt x="41" y="57"/>
                </a:cubicBezTo>
                <a:cubicBezTo>
                  <a:pt x="44" y="56"/>
                  <a:pt x="46" y="55"/>
                  <a:pt x="48" y="55"/>
                </a:cubicBezTo>
                <a:cubicBezTo>
                  <a:pt x="96" y="55"/>
                  <a:pt x="96" y="55"/>
                  <a:pt x="96" y="55"/>
                </a:cubicBezTo>
                <a:cubicBezTo>
                  <a:pt x="96" y="5"/>
                  <a:pt x="96" y="5"/>
                  <a:pt x="96" y="5"/>
                </a:cubicBezTo>
                <a:cubicBezTo>
                  <a:pt x="96" y="2"/>
                  <a:pt x="98" y="0"/>
                  <a:pt x="10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266" y="60"/>
                </a:moveTo>
                <a:cubicBezTo>
                  <a:pt x="266" y="61"/>
                  <a:pt x="265" y="63"/>
                  <a:pt x="262" y="64"/>
                </a:cubicBezTo>
                <a:cubicBezTo>
                  <a:pt x="231" y="86"/>
                  <a:pt x="231" y="86"/>
                  <a:pt x="231" y="86"/>
                </a:cubicBezTo>
                <a:cubicBezTo>
                  <a:pt x="229" y="87"/>
                  <a:pt x="227" y="88"/>
                  <a:pt x="224" y="89"/>
                </a:cubicBezTo>
                <a:cubicBezTo>
                  <a:pt x="222" y="89"/>
                  <a:pt x="219" y="90"/>
                  <a:pt x="217" y="90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217" y="29"/>
                  <a:pt x="217" y="29"/>
                  <a:pt x="217" y="29"/>
                </a:cubicBezTo>
                <a:cubicBezTo>
                  <a:pt x="219" y="29"/>
                  <a:pt x="222" y="29"/>
                  <a:pt x="224" y="31"/>
                </a:cubicBezTo>
                <a:cubicBezTo>
                  <a:pt x="227" y="31"/>
                  <a:pt x="229" y="32"/>
                  <a:pt x="231" y="34"/>
                </a:cubicBezTo>
                <a:cubicBezTo>
                  <a:pt x="262" y="55"/>
                  <a:pt x="262" y="55"/>
                  <a:pt x="262" y="55"/>
                </a:cubicBezTo>
                <a:cubicBezTo>
                  <a:pt x="265" y="57"/>
                  <a:pt x="266" y="58"/>
                  <a:pt x="266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2522685" y="2723054"/>
            <a:ext cx="215215" cy="133911"/>
          </a:xfrm>
          <a:custGeom>
            <a:pathLst>
              <a:path extrusionOk="0" h="154" w="248">
                <a:moveTo>
                  <a:pt x="244" y="44"/>
                </a:moveTo>
                <a:cubicBezTo>
                  <a:pt x="244" y="46"/>
                  <a:pt x="244" y="141"/>
                  <a:pt x="244" y="141"/>
                </a:cubicBezTo>
                <a:cubicBezTo>
                  <a:pt x="244" y="147"/>
                  <a:pt x="237" y="154"/>
                  <a:pt x="231" y="154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12" y="154"/>
                  <a:pt x="5" y="147"/>
                  <a:pt x="5" y="141"/>
                </a:cubicBezTo>
                <a:cubicBezTo>
                  <a:pt x="5" y="141"/>
                  <a:pt x="5" y="46"/>
                  <a:pt x="5" y="44"/>
                </a:cubicBezTo>
                <a:cubicBezTo>
                  <a:pt x="5" y="42"/>
                  <a:pt x="5" y="38"/>
                  <a:pt x="10" y="41"/>
                </a:cubicBezTo>
                <a:cubicBezTo>
                  <a:pt x="17" y="45"/>
                  <a:pt x="108" y="93"/>
                  <a:pt x="113" y="95"/>
                </a:cubicBezTo>
                <a:cubicBezTo>
                  <a:pt x="117" y="97"/>
                  <a:pt x="120" y="97"/>
                  <a:pt x="125" y="97"/>
                </a:cubicBezTo>
                <a:cubicBezTo>
                  <a:pt x="129" y="97"/>
                  <a:pt x="132" y="97"/>
                  <a:pt x="136" y="95"/>
                </a:cubicBezTo>
                <a:cubicBezTo>
                  <a:pt x="141" y="93"/>
                  <a:pt x="231" y="45"/>
                  <a:pt x="239" y="41"/>
                </a:cubicBezTo>
                <a:cubicBezTo>
                  <a:pt x="244" y="38"/>
                  <a:pt x="244" y="42"/>
                  <a:pt x="244" y="44"/>
                </a:cubicBezTo>
                <a:close/>
                <a:moveTo>
                  <a:pt x="12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48" y="0"/>
                  <a:pt x="243" y="11"/>
                  <a:pt x="236" y="15"/>
                </a:cubicBezTo>
                <a:cubicBezTo>
                  <a:pt x="229" y="18"/>
                  <a:pt x="140" y="67"/>
                  <a:pt x="136" y="68"/>
                </a:cubicBezTo>
                <a:cubicBezTo>
                  <a:pt x="133" y="70"/>
                  <a:pt x="129" y="71"/>
                  <a:pt x="125" y="71"/>
                </a:cubicBezTo>
                <a:cubicBezTo>
                  <a:pt x="120" y="71"/>
                  <a:pt x="116" y="70"/>
                  <a:pt x="113" y="68"/>
                </a:cubicBezTo>
                <a:cubicBezTo>
                  <a:pt x="109" y="67"/>
                  <a:pt x="20" y="18"/>
                  <a:pt x="13" y="15"/>
                </a:cubicBezTo>
                <a:cubicBezTo>
                  <a:pt x="6" y="11"/>
                  <a:pt x="0" y="0"/>
                  <a:pt x="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2780942" y="2684794"/>
            <a:ext cx="213621" cy="212027"/>
          </a:xfrm>
          <a:custGeom>
            <a:pathLst>
              <a:path extrusionOk="0" h="244" w="245">
                <a:moveTo>
                  <a:pt x="245" y="122"/>
                </a:moveTo>
                <a:cubicBezTo>
                  <a:pt x="245" y="190"/>
                  <a:pt x="190" y="244"/>
                  <a:pt x="122" y="244"/>
                </a:cubicBezTo>
                <a:cubicBezTo>
                  <a:pt x="55" y="244"/>
                  <a:pt x="0" y="190"/>
                  <a:pt x="0" y="122"/>
                </a:cubicBezTo>
                <a:cubicBezTo>
                  <a:pt x="0" y="55"/>
                  <a:pt x="55" y="0"/>
                  <a:pt x="122" y="0"/>
                </a:cubicBezTo>
                <a:cubicBezTo>
                  <a:pt x="190" y="0"/>
                  <a:pt x="245" y="55"/>
                  <a:pt x="245" y="122"/>
                </a:cubicBezTo>
                <a:close/>
                <a:moveTo>
                  <a:pt x="50" y="181"/>
                </a:moveTo>
                <a:cubicBezTo>
                  <a:pt x="181" y="50"/>
                  <a:pt x="181" y="50"/>
                  <a:pt x="181" y="50"/>
                </a:cubicBezTo>
                <a:cubicBezTo>
                  <a:pt x="165" y="37"/>
                  <a:pt x="145" y="29"/>
                  <a:pt x="122" y="29"/>
                </a:cubicBezTo>
                <a:cubicBezTo>
                  <a:pt x="71" y="29"/>
                  <a:pt x="30" y="71"/>
                  <a:pt x="30" y="122"/>
                </a:cubicBezTo>
                <a:cubicBezTo>
                  <a:pt x="30" y="144"/>
                  <a:pt x="37" y="165"/>
                  <a:pt x="50" y="181"/>
                </a:cubicBezTo>
                <a:close/>
                <a:moveTo>
                  <a:pt x="215" y="122"/>
                </a:moveTo>
                <a:cubicBezTo>
                  <a:pt x="215" y="100"/>
                  <a:pt x="207" y="79"/>
                  <a:pt x="194" y="63"/>
                </a:cubicBezTo>
                <a:cubicBezTo>
                  <a:pt x="64" y="194"/>
                  <a:pt x="64" y="194"/>
                  <a:pt x="64" y="194"/>
                </a:cubicBezTo>
                <a:cubicBezTo>
                  <a:pt x="79" y="207"/>
                  <a:pt x="100" y="215"/>
                  <a:pt x="122" y="215"/>
                </a:cubicBezTo>
                <a:cubicBezTo>
                  <a:pt x="173" y="215"/>
                  <a:pt x="215" y="174"/>
                  <a:pt x="215" y="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3040794" y="2697548"/>
            <a:ext cx="181737" cy="183331"/>
          </a:xfrm>
          <a:custGeom>
            <a:pathLst>
              <a:path extrusionOk="0" h="210" w="209">
                <a:moveTo>
                  <a:pt x="207" y="53"/>
                </a:moveTo>
                <a:cubicBezTo>
                  <a:pt x="140" y="119"/>
                  <a:pt x="140" y="119"/>
                  <a:pt x="140" y="119"/>
                </a:cubicBezTo>
                <a:cubicBezTo>
                  <a:pt x="63" y="196"/>
                  <a:pt x="63" y="196"/>
                  <a:pt x="63" y="196"/>
                </a:cubicBezTo>
                <a:cubicBezTo>
                  <a:pt x="0" y="210"/>
                  <a:pt x="0" y="210"/>
                  <a:pt x="0" y="210"/>
                </a:cubicBezTo>
                <a:cubicBezTo>
                  <a:pt x="13" y="147"/>
                  <a:pt x="13" y="147"/>
                  <a:pt x="13" y="147"/>
                </a:cubicBezTo>
                <a:cubicBezTo>
                  <a:pt x="90" y="70"/>
                  <a:pt x="90" y="70"/>
                  <a:pt x="90" y="70"/>
                </a:cubicBezTo>
                <a:cubicBezTo>
                  <a:pt x="157" y="3"/>
                  <a:pt x="157" y="3"/>
                  <a:pt x="157" y="3"/>
                </a:cubicBezTo>
                <a:cubicBezTo>
                  <a:pt x="157" y="3"/>
                  <a:pt x="171" y="0"/>
                  <a:pt x="190" y="19"/>
                </a:cubicBezTo>
                <a:cubicBezTo>
                  <a:pt x="209" y="38"/>
                  <a:pt x="207" y="53"/>
                  <a:pt x="207" y="53"/>
                </a:cubicBezTo>
                <a:close/>
                <a:moveTo>
                  <a:pt x="66" y="183"/>
                </a:moveTo>
                <a:cubicBezTo>
                  <a:pt x="66" y="183"/>
                  <a:pt x="65" y="171"/>
                  <a:pt x="52" y="158"/>
                </a:cubicBezTo>
                <a:cubicBezTo>
                  <a:pt x="39" y="144"/>
                  <a:pt x="27" y="144"/>
                  <a:pt x="27" y="144"/>
                </a:cubicBezTo>
                <a:cubicBezTo>
                  <a:pt x="21" y="150"/>
                  <a:pt x="21" y="150"/>
                  <a:pt x="21" y="150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20" y="174"/>
                  <a:pt x="24" y="176"/>
                  <a:pt x="28" y="181"/>
                </a:cubicBezTo>
                <a:cubicBezTo>
                  <a:pt x="33" y="186"/>
                  <a:pt x="36" y="190"/>
                  <a:pt x="38" y="193"/>
                </a:cubicBezTo>
                <a:cubicBezTo>
                  <a:pt x="59" y="188"/>
                  <a:pt x="59" y="188"/>
                  <a:pt x="59" y="188"/>
                </a:cubicBezTo>
                <a:lnTo>
                  <a:pt x="66" y="1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3267168" y="2711895"/>
            <a:ext cx="208838" cy="157825"/>
          </a:xfrm>
          <a:custGeom>
            <a:pathLst>
              <a:path extrusionOk="0" h="180" w="238">
                <a:moveTo>
                  <a:pt x="0" y="180"/>
                </a:moveTo>
                <a:cubicBezTo>
                  <a:pt x="0" y="180"/>
                  <a:pt x="26" y="51"/>
                  <a:pt x="143" y="51"/>
                </a:cubicBezTo>
                <a:cubicBezTo>
                  <a:pt x="143" y="0"/>
                  <a:pt x="143" y="0"/>
                  <a:pt x="143" y="0"/>
                </a:cubicBezTo>
                <a:cubicBezTo>
                  <a:pt x="238" y="85"/>
                  <a:pt x="238" y="85"/>
                  <a:pt x="238" y="85"/>
                </a:cubicBezTo>
                <a:cubicBezTo>
                  <a:pt x="143" y="175"/>
                  <a:pt x="143" y="175"/>
                  <a:pt x="143" y="175"/>
                </a:cubicBezTo>
                <a:cubicBezTo>
                  <a:pt x="143" y="117"/>
                  <a:pt x="143" y="117"/>
                  <a:pt x="143" y="117"/>
                </a:cubicBezTo>
                <a:cubicBezTo>
                  <a:pt x="80" y="117"/>
                  <a:pt x="33" y="122"/>
                  <a:pt x="0" y="1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3522237" y="2711895"/>
            <a:ext cx="208838" cy="157825"/>
          </a:xfrm>
          <a:custGeom>
            <a:pathLst>
              <a:path extrusionOk="0" h="180" w="239">
                <a:moveTo>
                  <a:pt x="95" y="117"/>
                </a:moveTo>
                <a:cubicBezTo>
                  <a:pt x="95" y="175"/>
                  <a:pt x="95" y="175"/>
                  <a:pt x="95" y="175"/>
                </a:cubicBezTo>
                <a:cubicBezTo>
                  <a:pt x="0" y="86"/>
                  <a:pt x="0" y="86"/>
                  <a:pt x="0" y="86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51"/>
                  <a:pt x="95" y="51"/>
                  <a:pt x="95" y="51"/>
                </a:cubicBezTo>
                <a:cubicBezTo>
                  <a:pt x="212" y="51"/>
                  <a:pt x="239" y="180"/>
                  <a:pt x="239" y="180"/>
                </a:cubicBezTo>
                <a:cubicBezTo>
                  <a:pt x="205" y="122"/>
                  <a:pt x="158" y="117"/>
                  <a:pt x="95" y="1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3777306" y="2711895"/>
            <a:ext cx="229562" cy="157825"/>
          </a:xfrm>
          <a:custGeom>
            <a:pathLst>
              <a:path extrusionOk="0" h="180" w="265">
                <a:moveTo>
                  <a:pt x="39" y="85"/>
                </a:moveTo>
                <a:cubicBezTo>
                  <a:pt x="96" y="137"/>
                  <a:pt x="96" y="137"/>
                  <a:pt x="96" y="137"/>
                </a:cubicBezTo>
                <a:cubicBezTo>
                  <a:pt x="96" y="175"/>
                  <a:pt x="96" y="175"/>
                  <a:pt x="96" y="175"/>
                </a:cubicBezTo>
                <a:cubicBezTo>
                  <a:pt x="0" y="85"/>
                  <a:pt x="0" y="85"/>
                  <a:pt x="0" y="85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35"/>
                  <a:pt x="96" y="35"/>
                  <a:pt x="96" y="35"/>
                </a:cubicBezTo>
                <a:lnTo>
                  <a:pt x="39" y="85"/>
                </a:lnTo>
                <a:close/>
                <a:moveTo>
                  <a:pt x="265" y="180"/>
                </a:moveTo>
                <a:cubicBezTo>
                  <a:pt x="232" y="122"/>
                  <a:pt x="206" y="117"/>
                  <a:pt x="162" y="117"/>
                </a:cubicBezTo>
                <a:cubicBezTo>
                  <a:pt x="162" y="175"/>
                  <a:pt x="162" y="175"/>
                  <a:pt x="162" y="175"/>
                </a:cubicBezTo>
                <a:cubicBezTo>
                  <a:pt x="66" y="85"/>
                  <a:pt x="66" y="85"/>
                  <a:pt x="66" y="85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51"/>
                  <a:pt x="162" y="51"/>
                  <a:pt x="162" y="51"/>
                </a:cubicBezTo>
                <a:cubicBezTo>
                  <a:pt x="260" y="51"/>
                  <a:pt x="265" y="180"/>
                  <a:pt x="265" y="1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4053100" y="2675229"/>
            <a:ext cx="106811" cy="231157"/>
          </a:xfrm>
          <a:custGeom>
            <a:pathLst>
              <a:path extrusionOk="0" h="266" w="122">
                <a:moveTo>
                  <a:pt x="24" y="219"/>
                </a:moveTo>
                <a:cubicBezTo>
                  <a:pt x="40" y="152"/>
                  <a:pt x="40" y="152"/>
                  <a:pt x="40" y="152"/>
                </a:cubicBezTo>
                <a:cubicBezTo>
                  <a:pt x="43" y="141"/>
                  <a:pt x="43" y="136"/>
                  <a:pt x="40" y="136"/>
                </a:cubicBezTo>
                <a:cubicBezTo>
                  <a:pt x="36" y="136"/>
                  <a:pt x="18" y="144"/>
                  <a:pt x="7" y="151"/>
                </a:cubicBezTo>
                <a:cubicBezTo>
                  <a:pt x="0" y="140"/>
                  <a:pt x="0" y="140"/>
                  <a:pt x="0" y="140"/>
                </a:cubicBezTo>
                <a:cubicBezTo>
                  <a:pt x="34" y="110"/>
                  <a:pt x="74" y="93"/>
                  <a:pt x="91" y="93"/>
                </a:cubicBezTo>
                <a:cubicBezTo>
                  <a:pt x="104" y="93"/>
                  <a:pt x="106" y="110"/>
                  <a:pt x="100" y="136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78" y="220"/>
                  <a:pt x="79" y="225"/>
                  <a:pt x="83" y="225"/>
                </a:cubicBezTo>
                <a:cubicBezTo>
                  <a:pt x="87" y="225"/>
                  <a:pt x="101" y="219"/>
                  <a:pt x="114" y="209"/>
                </a:cubicBezTo>
                <a:cubicBezTo>
                  <a:pt x="122" y="219"/>
                  <a:pt x="122" y="219"/>
                  <a:pt x="122" y="219"/>
                </a:cubicBezTo>
                <a:cubicBezTo>
                  <a:pt x="89" y="253"/>
                  <a:pt x="53" y="266"/>
                  <a:pt x="39" y="266"/>
                </a:cubicBezTo>
                <a:cubicBezTo>
                  <a:pt x="25" y="266"/>
                  <a:pt x="14" y="257"/>
                  <a:pt x="24" y="219"/>
                </a:cubicBezTo>
                <a:close/>
                <a:moveTo>
                  <a:pt x="120" y="26"/>
                </a:moveTo>
                <a:cubicBezTo>
                  <a:pt x="120" y="44"/>
                  <a:pt x="105" y="60"/>
                  <a:pt x="85" y="60"/>
                </a:cubicBezTo>
                <a:cubicBezTo>
                  <a:pt x="68" y="60"/>
                  <a:pt x="58" y="50"/>
                  <a:pt x="58" y="33"/>
                </a:cubicBezTo>
                <a:cubicBezTo>
                  <a:pt x="58" y="20"/>
                  <a:pt x="70" y="0"/>
                  <a:pt x="93" y="0"/>
                </a:cubicBezTo>
                <a:cubicBezTo>
                  <a:pt x="111" y="0"/>
                  <a:pt x="120" y="13"/>
                  <a:pt x="120" y="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4207736" y="2686388"/>
            <a:ext cx="216808" cy="208838"/>
          </a:xfrm>
          <a:custGeom>
            <a:pathLst>
              <a:path extrusionOk="0" h="239" w="249">
                <a:moveTo>
                  <a:pt x="249" y="211"/>
                </a:moveTo>
                <a:cubicBezTo>
                  <a:pt x="249" y="219"/>
                  <a:pt x="249" y="239"/>
                  <a:pt x="249" y="239"/>
                </a:cubicBezTo>
                <a:cubicBezTo>
                  <a:pt x="124" y="239"/>
                  <a:pt x="124" y="239"/>
                  <a:pt x="124" y="239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239"/>
                  <a:pt x="0" y="219"/>
                  <a:pt x="0" y="211"/>
                </a:cubicBezTo>
                <a:cubicBezTo>
                  <a:pt x="0" y="203"/>
                  <a:pt x="21" y="190"/>
                  <a:pt x="54" y="178"/>
                </a:cubicBezTo>
                <a:cubicBezTo>
                  <a:pt x="87" y="166"/>
                  <a:pt x="97" y="156"/>
                  <a:pt x="97" y="135"/>
                </a:cubicBezTo>
                <a:cubicBezTo>
                  <a:pt x="97" y="122"/>
                  <a:pt x="87" y="126"/>
                  <a:pt x="83" y="102"/>
                </a:cubicBezTo>
                <a:cubicBezTo>
                  <a:pt x="81" y="93"/>
                  <a:pt x="72" y="102"/>
                  <a:pt x="70" y="80"/>
                </a:cubicBezTo>
                <a:cubicBezTo>
                  <a:pt x="70" y="71"/>
                  <a:pt x="75" y="69"/>
                  <a:pt x="75" y="69"/>
                </a:cubicBezTo>
                <a:cubicBezTo>
                  <a:pt x="75" y="69"/>
                  <a:pt x="73" y="55"/>
                  <a:pt x="72" y="45"/>
                </a:cubicBezTo>
                <a:cubicBezTo>
                  <a:pt x="71" y="33"/>
                  <a:pt x="79" y="0"/>
                  <a:pt x="124" y="0"/>
                </a:cubicBezTo>
                <a:cubicBezTo>
                  <a:pt x="170" y="0"/>
                  <a:pt x="178" y="33"/>
                  <a:pt x="177" y="45"/>
                </a:cubicBezTo>
                <a:cubicBezTo>
                  <a:pt x="176" y="55"/>
                  <a:pt x="174" y="69"/>
                  <a:pt x="174" y="69"/>
                </a:cubicBezTo>
                <a:cubicBezTo>
                  <a:pt x="174" y="69"/>
                  <a:pt x="178" y="71"/>
                  <a:pt x="178" y="80"/>
                </a:cubicBezTo>
                <a:cubicBezTo>
                  <a:pt x="177" y="102"/>
                  <a:pt x="168" y="93"/>
                  <a:pt x="166" y="102"/>
                </a:cubicBezTo>
                <a:cubicBezTo>
                  <a:pt x="162" y="126"/>
                  <a:pt x="152" y="122"/>
                  <a:pt x="152" y="135"/>
                </a:cubicBezTo>
                <a:cubicBezTo>
                  <a:pt x="152" y="156"/>
                  <a:pt x="163" y="166"/>
                  <a:pt x="195" y="178"/>
                </a:cubicBezTo>
                <a:cubicBezTo>
                  <a:pt x="228" y="190"/>
                  <a:pt x="249" y="203"/>
                  <a:pt x="249" y="2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4467587" y="2684794"/>
            <a:ext cx="97245" cy="210432"/>
          </a:xfrm>
          <a:custGeom>
            <a:pathLst>
              <a:path extrusionOk="0" h="242" w="110">
                <a:moveTo>
                  <a:pt x="54" y="141"/>
                </a:moveTo>
                <a:cubicBezTo>
                  <a:pt x="52" y="138"/>
                  <a:pt x="5" y="122"/>
                  <a:pt x="3" y="115"/>
                </a:cubicBezTo>
                <a:cubicBezTo>
                  <a:pt x="0" y="108"/>
                  <a:pt x="96" y="0"/>
                  <a:pt x="98" y="2"/>
                </a:cubicBezTo>
                <a:cubicBezTo>
                  <a:pt x="100" y="4"/>
                  <a:pt x="56" y="98"/>
                  <a:pt x="58" y="101"/>
                </a:cubicBezTo>
                <a:cubicBezTo>
                  <a:pt x="59" y="104"/>
                  <a:pt x="107" y="120"/>
                  <a:pt x="109" y="127"/>
                </a:cubicBezTo>
                <a:cubicBezTo>
                  <a:pt x="110" y="135"/>
                  <a:pt x="16" y="242"/>
                  <a:pt x="13" y="241"/>
                </a:cubicBezTo>
                <a:cubicBezTo>
                  <a:pt x="11" y="239"/>
                  <a:pt x="55" y="146"/>
                  <a:pt x="54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4607876" y="2707112"/>
            <a:ext cx="159418" cy="164202"/>
          </a:xfrm>
          <a:custGeom>
            <a:pathLst>
              <a:path extrusionOk="0" h="188" w="182">
                <a:moveTo>
                  <a:pt x="53" y="181"/>
                </a:moveTo>
                <a:cubicBezTo>
                  <a:pt x="6" y="118"/>
                  <a:pt x="6" y="118"/>
                  <a:pt x="6" y="118"/>
                </a:cubicBezTo>
                <a:cubicBezTo>
                  <a:pt x="0" y="110"/>
                  <a:pt x="1" y="98"/>
                  <a:pt x="10" y="92"/>
                </a:cubicBezTo>
                <a:cubicBezTo>
                  <a:pt x="18" y="86"/>
                  <a:pt x="29" y="88"/>
                  <a:pt x="35" y="96"/>
                </a:cubicBezTo>
                <a:cubicBezTo>
                  <a:pt x="66" y="137"/>
                  <a:pt x="66" y="137"/>
                  <a:pt x="66" y="137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50" y="2"/>
                  <a:pt x="162" y="0"/>
                  <a:pt x="170" y="5"/>
                </a:cubicBezTo>
                <a:cubicBezTo>
                  <a:pt x="179" y="10"/>
                  <a:pt x="182" y="22"/>
                  <a:pt x="176" y="30"/>
                </a:cubicBezTo>
                <a:cubicBezTo>
                  <a:pt x="84" y="180"/>
                  <a:pt x="84" y="180"/>
                  <a:pt x="84" y="180"/>
                </a:cubicBezTo>
                <a:cubicBezTo>
                  <a:pt x="81" y="184"/>
                  <a:pt x="75" y="188"/>
                  <a:pt x="69" y="188"/>
                </a:cubicBezTo>
                <a:cubicBezTo>
                  <a:pt x="69" y="188"/>
                  <a:pt x="69" y="188"/>
                  <a:pt x="68" y="188"/>
                </a:cubicBezTo>
                <a:cubicBezTo>
                  <a:pt x="62" y="188"/>
                  <a:pt x="57" y="185"/>
                  <a:pt x="53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4811931" y="2695954"/>
            <a:ext cx="199273" cy="199273"/>
          </a:xfrm>
          <a:custGeom>
            <a:pathLst>
              <a:path extrusionOk="0" h="229" w="229">
                <a:moveTo>
                  <a:pt x="158" y="0"/>
                </a:moveTo>
                <a:cubicBezTo>
                  <a:pt x="167" y="6"/>
                  <a:pt x="176" y="12"/>
                  <a:pt x="183" y="19"/>
                </a:cubicBezTo>
                <a:cubicBezTo>
                  <a:pt x="229" y="65"/>
                  <a:pt x="229" y="138"/>
                  <a:pt x="183" y="184"/>
                </a:cubicBezTo>
                <a:cubicBezTo>
                  <a:pt x="138" y="229"/>
                  <a:pt x="64" y="229"/>
                  <a:pt x="19" y="184"/>
                </a:cubicBezTo>
                <a:cubicBezTo>
                  <a:pt x="11" y="176"/>
                  <a:pt x="5" y="168"/>
                  <a:pt x="0" y="159"/>
                </a:cubicBezTo>
                <a:cubicBezTo>
                  <a:pt x="44" y="184"/>
                  <a:pt x="101" y="177"/>
                  <a:pt x="139" y="139"/>
                </a:cubicBezTo>
                <a:cubicBezTo>
                  <a:pt x="176" y="102"/>
                  <a:pt x="183" y="44"/>
                  <a:pt x="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5047870" y="2675229"/>
            <a:ext cx="129129" cy="231157"/>
          </a:xfrm>
          <a:custGeom>
            <a:pathLst>
              <a:path extrusionOk="0" h="266" w="149">
                <a:moveTo>
                  <a:pt x="97" y="133"/>
                </a:moveTo>
                <a:cubicBezTo>
                  <a:pt x="97" y="153"/>
                  <a:pt x="149" y="177"/>
                  <a:pt x="149" y="205"/>
                </a:cubicBezTo>
                <a:cubicBezTo>
                  <a:pt x="149" y="234"/>
                  <a:pt x="149" y="236"/>
                  <a:pt x="149" y="236"/>
                </a:cubicBezTo>
                <a:cubicBezTo>
                  <a:pt x="149" y="247"/>
                  <a:pt x="116" y="266"/>
                  <a:pt x="74" y="266"/>
                </a:cubicBezTo>
                <a:cubicBezTo>
                  <a:pt x="33" y="266"/>
                  <a:pt x="0" y="247"/>
                  <a:pt x="0" y="236"/>
                </a:cubicBezTo>
                <a:cubicBezTo>
                  <a:pt x="0" y="236"/>
                  <a:pt x="0" y="234"/>
                  <a:pt x="0" y="205"/>
                </a:cubicBezTo>
                <a:cubicBezTo>
                  <a:pt x="0" y="177"/>
                  <a:pt x="52" y="153"/>
                  <a:pt x="52" y="133"/>
                </a:cubicBezTo>
                <a:cubicBezTo>
                  <a:pt x="52" y="113"/>
                  <a:pt x="0" y="90"/>
                  <a:pt x="0" y="61"/>
                </a:cubicBezTo>
                <a:cubicBezTo>
                  <a:pt x="0" y="33"/>
                  <a:pt x="0" y="30"/>
                  <a:pt x="0" y="30"/>
                </a:cubicBezTo>
                <a:cubicBezTo>
                  <a:pt x="0" y="20"/>
                  <a:pt x="33" y="0"/>
                  <a:pt x="74" y="0"/>
                </a:cubicBezTo>
                <a:cubicBezTo>
                  <a:pt x="116" y="0"/>
                  <a:pt x="149" y="20"/>
                  <a:pt x="149" y="30"/>
                </a:cubicBezTo>
                <a:cubicBezTo>
                  <a:pt x="149" y="30"/>
                  <a:pt x="149" y="33"/>
                  <a:pt x="149" y="61"/>
                </a:cubicBezTo>
                <a:cubicBezTo>
                  <a:pt x="149" y="90"/>
                  <a:pt x="97" y="113"/>
                  <a:pt x="97" y="133"/>
                </a:cubicBezTo>
                <a:close/>
                <a:moveTo>
                  <a:pt x="17" y="39"/>
                </a:moveTo>
                <a:cubicBezTo>
                  <a:pt x="28" y="46"/>
                  <a:pt x="49" y="53"/>
                  <a:pt x="74" y="53"/>
                </a:cubicBezTo>
                <a:cubicBezTo>
                  <a:pt x="100" y="53"/>
                  <a:pt x="122" y="46"/>
                  <a:pt x="133" y="40"/>
                </a:cubicBezTo>
                <a:cubicBezTo>
                  <a:pt x="138" y="37"/>
                  <a:pt x="130" y="32"/>
                  <a:pt x="129" y="31"/>
                </a:cubicBezTo>
                <a:cubicBezTo>
                  <a:pt x="129" y="31"/>
                  <a:pt x="104" y="17"/>
                  <a:pt x="75" y="17"/>
                </a:cubicBezTo>
                <a:cubicBezTo>
                  <a:pt x="47" y="17"/>
                  <a:pt x="30" y="25"/>
                  <a:pt x="21" y="31"/>
                </a:cubicBezTo>
                <a:cubicBezTo>
                  <a:pt x="21" y="31"/>
                  <a:pt x="12" y="36"/>
                  <a:pt x="17" y="39"/>
                </a:cubicBezTo>
                <a:close/>
                <a:moveTo>
                  <a:pt x="108" y="93"/>
                </a:moveTo>
                <a:cubicBezTo>
                  <a:pt x="118" y="84"/>
                  <a:pt x="133" y="70"/>
                  <a:pt x="133" y="61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19" y="55"/>
                  <a:pt x="98" y="62"/>
                  <a:pt x="74" y="62"/>
                </a:cubicBezTo>
                <a:cubicBezTo>
                  <a:pt x="51" y="62"/>
                  <a:pt x="29" y="55"/>
                  <a:pt x="16" y="48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70"/>
                  <a:pt x="30" y="84"/>
                  <a:pt x="40" y="93"/>
                </a:cubicBezTo>
                <a:cubicBezTo>
                  <a:pt x="55" y="107"/>
                  <a:pt x="68" y="117"/>
                  <a:pt x="68" y="133"/>
                </a:cubicBezTo>
                <a:cubicBezTo>
                  <a:pt x="68" y="149"/>
                  <a:pt x="55" y="159"/>
                  <a:pt x="40" y="173"/>
                </a:cubicBezTo>
                <a:cubicBezTo>
                  <a:pt x="30" y="183"/>
                  <a:pt x="16" y="196"/>
                  <a:pt x="16" y="205"/>
                </a:cubicBezTo>
                <a:cubicBezTo>
                  <a:pt x="16" y="223"/>
                  <a:pt x="16" y="223"/>
                  <a:pt x="16" y="223"/>
                </a:cubicBezTo>
                <a:cubicBezTo>
                  <a:pt x="29" y="217"/>
                  <a:pt x="68" y="210"/>
                  <a:pt x="68" y="189"/>
                </a:cubicBezTo>
                <a:cubicBezTo>
                  <a:pt x="68" y="179"/>
                  <a:pt x="81" y="179"/>
                  <a:pt x="81" y="189"/>
                </a:cubicBezTo>
                <a:cubicBezTo>
                  <a:pt x="81" y="210"/>
                  <a:pt x="120" y="217"/>
                  <a:pt x="133" y="223"/>
                </a:cubicBezTo>
                <a:cubicBezTo>
                  <a:pt x="133" y="205"/>
                  <a:pt x="133" y="205"/>
                  <a:pt x="133" y="205"/>
                </a:cubicBezTo>
                <a:cubicBezTo>
                  <a:pt x="133" y="196"/>
                  <a:pt x="118" y="183"/>
                  <a:pt x="108" y="173"/>
                </a:cubicBezTo>
                <a:cubicBezTo>
                  <a:pt x="95" y="159"/>
                  <a:pt x="81" y="149"/>
                  <a:pt x="81" y="133"/>
                </a:cubicBezTo>
                <a:cubicBezTo>
                  <a:pt x="81" y="117"/>
                  <a:pt x="95" y="107"/>
                  <a:pt x="108" y="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5223229" y="2681606"/>
            <a:ext cx="226374" cy="200868"/>
          </a:xfrm>
          <a:custGeom>
            <a:pathLst>
              <a:path extrusionOk="0" h="230" w="260">
                <a:moveTo>
                  <a:pt x="260" y="73"/>
                </a:moveTo>
                <a:cubicBezTo>
                  <a:pt x="241" y="91"/>
                  <a:pt x="241" y="91"/>
                  <a:pt x="241" y="91"/>
                </a:cubicBezTo>
                <a:cubicBezTo>
                  <a:pt x="180" y="29"/>
                  <a:pt x="80" y="29"/>
                  <a:pt x="18" y="91"/>
                </a:cubicBezTo>
                <a:cubicBezTo>
                  <a:pt x="0" y="73"/>
                  <a:pt x="0" y="73"/>
                  <a:pt x="0" y="73"/>
                </a:cubicBezTo>
                <a:cubicBezTo>
                  <a:pt x="72" y="0"/>
                  <a:pt x="188" y="0"/>
                  <a:pt x="260" y="73"/>
                </a:cubicBezTo>
                <a:close/>
                <a:moveTo>
                  <a:pt x="223" y="110"/>
                </a:moveTo>
                <a:cubicBezTo>
                  <a:pt x="204" y="129"/>
                  <a:pt x="204" y="129"/>
                  <a:pt x="204" y="129"/>
                </a:cubicBezTo>
                <a:cubicBezTo>
                  <a:pt x="163" y="88"/>
                  <a:pt x="97" y="88"/>
                  <a:pt x="56" y="129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88" y="58"/>
                  <a:pt x="172" y="58"/>
                  <a:pt x="223" y="110"/>
                </a:cubicBezTo>
                <a:close/>
                <a:moveTo>
                  <a:pt x="186" y="148"/>
                </a:moveTo>
                <a:cubicBezTo>
                  <a:pt x="167" y="166"/>
                  <a:pt x="167" y="166"/>
                  <a:pt x="167" y="166"/>
                </a:cubicBezTo>
                <a:cubicBezTo>
                  <a:pt x="147" y="145"/>
                  <a:pt x="113" y="145"/>
                  <a:pt x="93" y="166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105" y="116"/>
                  <a:pt x="155" y="116"/>
                  <a:pt x="186" y="148"/>
                </a:cubicBezTo>
                <a:close/>
                <a:moveTo>
                  <a:pt x="156" y="204"/>
                </a:moveTo>
                <a:cubicBezTo>
                  <a:pt x="156" y="219"/>
                  <a:pt x="145" y="230"/>
                  <a:pt x="130" y="230"/>
                </a:cubicBezTo>
                <a:cubicBezTo>
                  <a:pt x="116" y="230"/>
                  <a:pt x="104" y="219"/>
                  <a:pt x="104" y="204"/>
                </a:cubicBezTo>
                <a:cubicBezTo>
                  <a:pt x="104" y="189"/>
                  <a:pt x="116" y="177"/>
                  <a:pt x="130" y="177"/>
                </a:cubicBezTo>
                <a:cubicBezTo>
                  <a:pt x="145" y="177"/>
                  <a:pt x="156" y="189"/>
                  <a:pt x="156" y="2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5495834" y="2694359"/>
            <a:ext cx="194490" cy="194490"/>
          </a:xfrm>
          <a:custGeom>
            <a:pathLst>
              <a:path extrusionOk="0" h="223" w="223">
                <a:moveTo>
                  <a:pt x="223" y="111"/>
                </a:moveTo>
                <a:cubicBezTo>
                  <a:pt x="223" y="173"/>
                  <a:pt x="173" y="223"/>
                  <a:pt x="112" y="223"/>
                </a:cubicBez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lose/>
                <a:moveTo>
                  <a:pt x="44" y="97"/>
                </a:moveTo>
                <a:cubicBezTo>
                  <a:pt x="44" y="124"/>
                  <a:pt x="44" y="124"/>
                  <a:pt x="44" y="124"/>
                </a:cubicBezTo>
                <a:cubicBezTo>
                  <a:pt x="179" y="124"/>
                  <a:pt x="179" y="124"/>
                  <a:pt x="179" y="124"/>
                </a:cubicBezTo>
                <a:cubicBezTo>
                  <a:pt x="179" y="97"/>
                  <a:pt x="179" y="97"/>
                  <a:pt x="179" y="97"/>
                </a:cubicBezTo>
                <a:lnTo>
                  <a:pt x="44" y="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5736556" y="2692766"/>
            <a:ext cx="162606" cy="196085"/>
          </a:xfrm>
          <a:custGeom>
            <a:pathLst>
              <a:path extrusionOk="0" h="225" w="186">
                <a:moveTo>
                  <a:pt x="186" y="95"/>
                </a:moveTo>
                <a:cubicBezTo>
                  <a:pt x="186" y="199"/>
                  <a:pt x="186" y="199"/>
                  <a:pt x="186" y="199"/>
                </a:cubicBezTo>
                <a:cubicBezTo>
                  <a:pt x="186" y="206"/>
                  <a:pt x="180" y="214"/>
                  <a:pt x="173" y="216"/>
                </a:cubicBezTo>
                <a:cubicBezTo>
                  <a:pt x="157" y="221"/>
                  <a:pt x="157" y="221"/>
                  <a:pt x="157" y="221"/>
                </a:cubicBezTo>
                <a:cubicBezTo>
                  <a:pt x="151" y="223"/>
                  <a:pt x="139" y="225"/>
                  <a:pt x="131" y="225"/>
                </a:cubicBezTo>
                <a:cubicBezTo>
                  <a:pt x="54" y="225"/>
                  <a:pt x="54" y="225"/>
                  <a:pt x="54" y="225"/>
                </a:cubicBezTo>
                <a:cubicBezTo>
                  <a:pt x="47" y="225"/>
                  <a:pt x="35" y="223"/>
                  <a:pt x="28" y="221"/>
                </a:cubicBezTo>
                <a:cubicBezTo>
                  <a:pt x="13" y="216"/>
                  <a:pt x="13" y="216"/>
                  <a:pt x="13" y="216"/>
                </a:cubicBezTo>
                <a:cubicBezTo>
                  <a:pt x="6" y="214"/>
                  <a:pt x="0" y="206"/>
                  <a:pt x="0" y="199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88"/>
                  <a:pt x="6" y="79"/>
                  <a:pt x="14" y="79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22"/>
                  <a:pt x="58" y="0"/>
                  <a:pt x="93" y="0"/>
                </a:cubicBezTo>
                <a:cubicBezTo>
                  <a:pt x="128" y="0"/>
                  <a:pt x="146" y="22"/>
                  <a:pt x="146" y="61"/>
                </a:cubicBezTo>
                <a:cubicBezTo>
                  <a:pt x="146" y="79"/>
                  <a:pt x="146" y="79"/>
                  <a:pt x="146" y="79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7" y="79"/>
                  <a:pt x="186" y="88"/>
                  <a:pt x="186" y="95"/>
                </a:cubicBezTo>
                <a:close/>
                <a:moveTo>
                  <a:pt x="67" y="79"/>
                </a:moveTo>
                <a:cubicBezTo>
                  <a:pt x="120" y="79"/>
                  <a:pt x="120" y="79"/>
                  <a:pt x="120" y="79"/>
                </a:cubicBezTo>
                <a:cubicBezTo>
                  <a:pt x="120" y="55"/>
                  <a:pt x="120" y="55"/>
                  <a:pt x="120" y="55"/>
                </a:cubicBezTo>
                <a:cubicBezTo>
                  <a:pt x="120" y="36"/>
                  <a:pt x="109" y="26"/>
                  <a:pt x="93" y="26"/>
                </a:cubicBezTo>
                <a:cubicBezTo>
                  <a:pt x="77" y="26"/>
                  <a:pt x="67" y="36"/>
                  <a:pt x="67" y="55"/>
                </a:cubicBezTo>
                <a:lnTo>
                  <a:pt x="67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5945394" y="2694359"/>
            <a:ext cx="199273" cy="194490"/>
          </a:xfrm>
          <a:custGeom>
            <a:pathLst>
              <a:path extrusionOk="0" h="223" w="230">
                <a:moveTo>
                  <a:pt x="229" y="43"/>
                </a:moveTo>
                <a:cubicBezTo>
                  <a:pt x="228" y="50"/>
                  <a:pt x="203" y="215"/>
                  <a:pt x="203" y="215"/>
                </a:cubicBezTo>
                <a:cubicBezTo>
                  <a:pt x="202" y="219"/>
                  <a:pt x="197" y="223"/>
                  <a:pt x="193" y="223"/>
                </a:cubicBezTo>
                <a:cubicBezTo>
                  <a:pt x="37" y="223"/>
                  <a:pt x="37" y="223"/>
                  <a:pt x="37" y="223"/>
                </a:cubicBezTo>
                <a:cubicBezTo>
                  <a:pt x="33" y="223"/>
                  <a:pt x="28" y="219"/>
                  <a:pt x="26" y="215"/>
                </a:cubicBezTo>
                <a:cubicBezTo>
                  <a:pt x="26" y="215"/>
                  <a:pt x="2" y="50"/>
                  <a:pt x="1" y="43"/>
                </a:cubicBezTo>
                <a:cubicBezTo>
                  <a:pt x="0" y="36"/>
                  <a:pt x="3" y="30"/>
                  <a:pt x="7" y="27"/>
                </a:cubicBezTo>
                <a:cubicBezTo>
                  <a:pt x="11" y="24"/>
                  <a:pt x="32" y="8"/>
                  <a:pt x="36" y="4"/>
                </a:cubicBezTo>
                <a:cubicBezTo>
                  <a:pt x="40" y="1"/>
                  <a:pt x="46" y="0"/>
                  <a:pt x="51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3" y="0"/>
                  <a:pt x="189" y="1"/>
                  <a:pt x="194" y="4"/>
                </a:cubicBezTo>
                <a:cubicBezTo>
                  <a:pt x="197" y="8"/>
                  <a:pt x="219" y="24"/>
                  <a:pt x="223" y="27"/>
                </a:cubicBezTo>
                <a:cubicBezTo>
                  <a:pt x="226" y="30"/>
                  <a:pt x="230" y="36"/>
                  <a:pt x="229" y="43"/>
                </a:cubicBezTo>
                <a:close/>
                <a:moveTo>
                  <a:pt x="208" y="45"/>
                </a:moveTo>
                <a:cubicBezTo>
                  <a:pt x="179" y="15"/>
                  <a:pt x="179" y="15"/>
                  <a:pt x="179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22" y="45"/>
                  <a:pt x="22" y="45"/>
                  <a:pt x="22" y="45"/>
                </a:cubicBezTo>
                <a:lnTo>
                  <a:pt x="208" y="45"/>
                </a:lnTo>
                <a:close/>
                <a:moveTo>
                  <a:pt x="169" y="69"/>
                </a:moveTo>
                <a:cubicBezTo>
                  <a:pt x="145" y="69"/>
                  <a:pt x="145" y="69"/>
                  <a:pt x="145" y="69"/>
                </a:cubicBezTo>
                <a:cubicBezTo>
                  <a:pt x="141" y="87"/>
                  <a:pt x="132" y="119"/>
                  <a:pt x="115" y="119"/>
                </a:cubicBezTo>
                <a:cubicBezTo>
                  <a:pt x="97" y="119"/>
                  <a:pt x="88" y="87"/>
                  <a:pt x="85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2" y="81"/>
                  <a:pt x="71" y="142"/>
                  <a:pt x="115" y="142"/>
                </a:cubicBezTo>
                <a:cubicBezTo>
                  <a:pt x="158" y="142"/>
                  <a:pt x="167" y="81"/>
                  <a:pt x="169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190898" y="2675229"/>
            <a:ext cx="148260" cy="231157"/>
          </a:xfrm>
          <a:custGeom>
            <a:pathLst>
              <a:path extrusionOk="0" h="266" w="170">
                <a:moveTo>
                  <a:pt x="170" y="102"/>
                </a:moveTo>
                <a:cubicBezTo>
                  <a:pt x="170" y="138"/>
                  <a:pt x="170" y="138"/>
                  <a:pt x="170" y="138"/>
                </a:cubicBezTo>
                <a:cubicBezTo>
                  <a:pt x="170" y="168"/>
                  <a:pt x="148" y="200"/>
                  <a:pt x="99" y="204"/>
                </a:cubicBezTo>
                <a:cubicBezTo>
                  <a:pt x="99" y="239"/>
                  <a:pt x="99" y="239"/>
                  <a:pt x="99" y="239"/>
                </a:cubicBezTo>
                <a:cubicBezTo>
                  <a:pt x="133" y="239"/>
                  <a:pt x="133" y="239"/>
                  <a:pt x="133" y="239"/>
                </a:cubicBezTo>
                <a:cubicBezTo>
                  <a:pt x="136" y="239"/>
                  <a:pt x="138" y="241"/>
                  <a:pt x="138" y="245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38" y="263"/>
                  <a:pt x="136" y="266"/>
                  <a:pt x="133" y="266"/>
                </a:cubicBezTo>
                <a:cubicBezTo>
                  <a:pt x="37" y="266"/>
                  <a:pt x="37" y="266"/>
                  <a:pt x="37" y="266"/>
                </a:cubicBezTo>
                <a:cubicBezTo>
                  <a:pt x="34" y="266"/>
                  <a:pt x="32" y="263"/>
                  <a:pt x="32" y="261"/>
                </a:cubicBezTo>
                <a:cubicBezTo>
                  <a:pt x="32" y="245"/>
                  <a:pt x="32" y="245"/>
                  <a:pt x="32" y="245"/>
                </a:cubicBezTo>
                <a:cubicBezTo>
                  <a:pt x="32" y="241"/>
                  <a:pt x="34" y="239"/>
                  <a:pt x="37" y="239"/>
                </a:cubicBezTo>
                <a:cubicBezTo>
                  <a:pt x="72" y="239"/>
                  <a:pt x="72" y="239"/>
                  <a:pt x="72" y="239"/>
                </a:cubicBezTo>
                <a:cubicBezTo>
                  <a:pt x="72" y="204"/>
                  <a:pt x="72" y="204"/>
                  <a:pt x="72" y="204"/>
                </a:cubicBezTo>
                <a:cubicBezTo>
                  <a:pt x="22" y="200"/>
                  <a:pt x="0" y="168"/>
                  <a:pt x="0" y="138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9"/>
                  <a:pt x="2" y="97"/>
                  <a:pt x="6" y="97"/>
                </a:cubicBezTo>
                <a:cubicBezTo>
                  <a:pt x="14" y="97"/>
                  <a:pt x="14" y="97"/>
                  <a:pt x="14" y="97"/>
                </a:cubicBezTo>
                <a:cubicBezTo>
                  <a:pt x="16" y="97"/>
                  <a:pt x="19" y="99"/>
                  <a:pt x="19" y="102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19" y="156"/>
                  <a:pt x="33" y="186"/>
                  <a:pt x="85" y="186"/>
                </a:cubicBezTo>
                <a:cubicBezTo>
                  <a:pt x="137" y="186"/>
                  <a:pt x="152" y="156"/>
                  <a:pt x="152" y="138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52" y="99"/>
                  <a:pt x="154" y="97"/>
                  <a:pt x="157" y="97"/>
                </a:cubicBezTo>
                <a:cubicBezTo>
                  <a:pt x="165" y="97"/>
                  <a:pt x="165" y="97"/>
                  <a:pt x="165" y="97"/>
                </a:cubicBezTo>
                <a:cubicBezTo>
                  <a:pt x="168" y="97"/>
                  <a:pt x="170" y="99"/>
                  <a:pt x="170" y="102"/>
                </a:cubicBezTo>
                <a:close/>
                <a:moveTo>
                  <a:pt x="125" y="78"/>
                </a:moveTo>
                <a:cubicBezTo>
                  <a:pt x="45" y="78"/>
                  <a:pt x="45" y="78"/>
                  <a:pt x="45" y="78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13"/>
                  <a:pt x="54" y="0"/>
                  <a:pt x="85" y="0"/>
                </a:cubicBezTo>
                <a:cubicBezTo>
                  <a:pt x="116" y="0"/>
                  <a:pt x="125" y="13"/>
                  <a:pt x="125" y="22"/>
                </a:cubicBezTo>
                <a:lnTo>
                  <a:pt x="125" y="78"/>
                </a:lnTo>
                <a:close/>
                <a:moveTo>
                  <a:pt x="45" y="138"/>
                </a:moveTo>
                <a:cubicBezTo>
                  <a:pt x="45" y="97"/>
                  <a:pt x="45" y="97"/>
                  <a:pt x="45" y="97"/>
                </a:cubicBezTo>
                <a:cubicBezTo>
                  <a:pt x="125" y="97"/>
                  <a:pt x="125" y="97"/>
                  <a:pt x="125" y="97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25" y="147"/>
                  <a:pt x="116" y="160"/>
                  <a:pt x="85" y="160"/>
                </a:cubicBezTo>
                <a:cubicBezTo>
                  <a:pt x="54" y="160"/>
                  <a:pt x="45" y="147"/>
                  <a:pt x="45" y="1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6385388" y="2686388"/>
            <a:ext cx="207244" cy="208838"/>
          </a:xfrm>
          <a:custGeom>
            <a:pathLst>
              <a:path extrusionOk="0" h="239" w="239">
                <a:moveTo>
                  <a:pt x="239" y="53"/>
                </a:moveTo>
                <a:cubicBezTo>
                  <a:pt x="239" y="212"/>
                  <a:pt x="239" y="212"/>
                  <a:pt x="239" y="212"/>
                </a:cubicBezTo>
                <a:cubicBezTo>
                  <a:pt x="239" y="227"/>
                  <a:pt x="227" y="239"/>
                  <a:pt x="213" y="239"/>
                </a:cubicBezTo>
                <a:cubicBezTo>
                  <a:pt x="27" y="239"/>
                  <a:pt x="27" y="239"/>
                  <a:pt x="27" y="239"/>
                </a:cubicBezTo>
                <a:cubicBezTo>
                  <a:pt x="12" y="239"/>
                  <a:pt x="0" y="227"/>
                  <a:pt x="0" y="21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12" y="26"/>
                  <a:pt x="27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53"/>
                  <a:pt x="39" y="53"/>
                  <a:pt x="39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26"/>
                  <a:pt x="81" y="26"/>
                  <a:pt x="81" y="26"/>
                </a:cubicBezTo>
                <a:cubicBezTo>
                  <a:pt x="158" y="26"/>
                  <a:pt x="158" y="26"/>
                  <a:pt x="158" y="26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201" y="53"/>
                  <a:pt x="201" y="53"/>
                  <a:pt x="201" y="53"/>
                </a:cubicBezTo>
                <a:cubicBezTo>
                  <a:pt x="201" y="26"/>
                  <a:pt x="201" y="26"/>
                  <a:pt x="201" y="26"/>
                </a:cubicBezTo>
                <a:cubicBezTo>
                  <a:pt x="213" y="26"/>
                  <a:pt x="213" y="26"/>
                  <a:pt x="213" y="26"/>
                </a:cubicBezTo>
                <a:cubicBezTo>
                  <a:pt x="227" y="26"/>
                  <a:pt x="239" y="38"/>
                  <a:pt x="239" y="53"/>
                </a:cubicBezTo>
                <a:close/>
                <a:moveTo>
                  <a:pt x="213" y="106"/>
                </a:moveTo>
                <a:cubicBezTo>
                  <a:pt x="27" y="106"/>
                  <a:pt x="27" y="106"/>
                  <a:pt x="27" y="106"/>
                </a:cubicBezTo>
                <a:cubicBezTo>
                  <a:pt x="27" y="212"/>
                  <a:pt x="27" y="212"/>
                  <a:pt x="27" y="212"/>
                </a:cubicBezTo>
                <a:cubicBezTo>
                  <a:pt x="213" y="212"/>
                  <a:pt x="213" y="212"/>
                  <a:pt x="213" y="212"/>
                </a:cubicBezTo>
                <a:lnTo>
                  <a:pt x="213" y="106"/>
                </a:lnTo>
                <a:close/>
                <a:moveTo>
                  <a:pt x="69" y="45"/>
                </a:moveTo>
                <a:cubicBezTo>
                  <a:pt x="51" y="45"/>
                  <a:pt x="51" y="45"/>
                  <a:pt x="51" y="45"/>
                </a:cubicBezTo>
                <a:cubicBezTo>
                  <a:pt x="51" y="0"/>
                  <a:pt x="51" y="0"/>
                  <a:pt x="51" y="0"/>
                </a:cubicBezTo>
                <a:cubicBezTo>
                  <a:pt x="69" y="0"/>
                  <a:pt x="69" y="0"/>
                  <a:pt x="69" y="0"/>
                </a:cubicBezTo>
                <a:lnTo>
                  <a:pt x="69" y="45"/>
                </a:lnTo>
                <a:close/>
                <a:moveTo>
                  <a:pt x="189" y="45"/>
                </a:moveTo>
                <a:cubicBezTo>
                  <a:pt x="170" y="45"/>
                  <a:pt x="170" y="45"/>
                  <a:pt x="170" y="45"/>
                </a:cubicBezTo>
                <a:cubicBezTo>
                  <a:pt x="170" y="0"/>
                  <a:pt x="170" y="0"/>
                  <a:pt x="170" y="0"/>
                </a:cubicBezTo>
                <a:cubicBezTo>
                  <a:pt x="189" y="0"/>
                  <a:pt x="189" y="0"/>
                  <a:pt x="189" y="0"/>
                </a:cubicBezTo>
                <a:lnTo>
                  <a:pt x="189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6638864" y="2718272"/>
            <a:ext cx="116376" cy="145071"/>
          </a:xfrm>
          <a:custGeom>
            <a:pathLst>
              <a:path extrusionOk="0" h="166" w="133">
                <a:moveTo>
                  <a:pt x="133" y="83"/>
                </a:moveTo>
                <a:cubicBezTo>
                  <a:pt x="133" y="87"/>
                  <a:pt x="129" y="90"/>
                  <a:pt x="129" y="90"/>
                </a:cubicBezTo>
                <a:cubicBezTo>
                  <a:pt x="15" y="160"/>
                  <a:pt x="15" y="160"/>
                  <a:pt x="15" y="160"/>
                </a:cubicBezTo>
                <a:cubicBezTo>
                  <a:pt x="7" y="166"/>
                  <a:pt x="0" y="162"/>
                  <a:pt x="0" y="15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7" y="0"/>
                  <a:pt x="15" y="6"/>
                </a:cubicBezTo>
                <a:cubicBezTo>
                  <a:pt x="129" y="76"/>
                  <a:pt x="129" y="76"/>
                  <a:pt x="129" y="76"/>
                </a:cubicBezTo>
                <a:cubicBezTo>
                  <a:pt x="129" y="76"/>
                  <a:pt x="133" y="79"/>
                  <a:pt x="133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6801470" y="2708708"/>
            <a:ext cx="161013" cy="1626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7008714" y="2708708"/>
            <a:ext cx="122753" cy="162606"/>
          </a:xfrm>
          <a:custGeom>
            <a:pathLst>
              <a:path extrusionOk="0" h="186" w="141">
                <a:moveTo>
                  <a:pt x="48" y="18"/>
                </a:moveTo>
                <a:cubicBezTo>
                  <a:pt x="48" y="169"/>
                  <a:pt x="48" y="169"/>
                  <a:pt x="48" y="169"/>
                </a:cubicBezTo>
                <a:cubicBezTo>
                  <a:pt x="48" y="182"/>
                  <a:pt x="37" y="186"/>
                  <a:pt x="24" y="186"/>
                </a:cubicBezTo>
                <a:cubicBezTo>
                  <a:pt x="11" y="186"/>
                  <a:pt x="0" y="182"/>
                  <a:pt x="0" y="16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5"/>
                  <a:pt x="11" y="0"/>
                  <a:pt x="24" y="0"/>
                </a:cubicBezTo>
                <a:cubicBezTo>
                  <a:pt x="37" y="0"/>
                  <a:pt x="48" y="5"/>
                  <a:pt x="48" y="18"/>
                </a:cubicBezTo>
                <a:close/>
                <a:moveTo>
                  <a:pt x="141" y="18"/>
                </a:moveTo>
                <a:cubicBezTo>
                  <a:pt x="141" y="169"/>
                  <a:pt x="141" y="169"/>
                  <a:pt x="141" y="169"/>
                </a:cubicBezTo>
                <a:cubicBezTo>
                  <a:pt x="141" y="182"/>
                  <a:pt x="130" y="186"/>
                  <a:pt x="117" y="186"/>
                </a:cubicBezTo>
                <a:cubicBezTo>
                  <a:pt x="104" y="186"/>
                  <a:pt x="93" y="182"/>
                  <a:pt x="93" y="169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5"/>
                  <a:pt x="104" y="0"/>
                  <a:pt x="117" y="0"/>
                </a:cubicBezTo>
                <a:cubicBezTo>
                  <a:pt x="130" y="0"/>
                  <a:pt x="141" y="5"/>
                  <a:pt x="141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7177697" y="2676824"/>
            <a:ext cx="135506" cy="226374"/>
          </a:xfrm>
          <a:custGeom>
            <a:pathLst>
              <a:path extrusionOk="0" h="260" w="154">
                <a:moveTo>
                  <a:pt x="154" y="27"/>
                </a:moveTo>
                <a:cubicBezTo>
                  <a:pt x="154" y="234"/>
                  <a:pt x="154" y="234"/>
                  <a:pt x="154" y="234"/>
                </a:cubicBezTo>
                <a:cubicBezTo>
                  <a:pt x="154" y="249"/>
                  <a:pt x="142" y="260"/>
                  <a:pt x="128" y="260"/>
                </a:cubicBezTo>
                <a:cubicBezTo>
                  <a:pt x="27" y="260"/>
                  <a:pt x="27" y="260"/>
                  <a:pt x="27" y="260"/>
                </a:cubicBezTo>
                <a:cubicBezTo>
                  <a:pt x="12" y="260"/>
                  <a:pt x="0" y="249"/>
                  <a:pt x="0" y="2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42" y="0"/>
                  <a:pt x="154" y="12"/>
                  <a:pt x="154" y="27"/>
                </a:cubicBezTo>
                <a:close/>
                <a:moveTo>
                  <a:pt x="13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133" y="210"/>
                  <a:pt x="133" y="210"/>
                  <a:pt x="133" y="210"/>
                </a:cubicBezTo>
                <a:lnTo>
                  <a:pt x="133" y="35"/>
                </a:lnTo>
                <a:close/>
                <a:moveTo>
                  <a:pt x="96" y="236"/>
                </a:moveTo>
                <a:cubicBezTo>
                  <a:pt x="96" y="229"/>
                  <a:pt x="88" y="223"/>
                  <a:pt x="77" y="223"/>
                </a:cubicBezTo>
                <a:cubicBezTo>
                  <a:pt x="67" y="223"/>
                  <a:pt x="59" y="229"/>
                  <a:pt x="59" y="236"/>
                </a:cubicBezTo>
                <a:cubicBezTo>
                  <a:pt x="59" y="244"/>
                  <a:pt x="67" y="250"/>
                  <a:pt x="77" y="250"/>
                </a:cubicBezTo>
                <a:cubicBezTo>
                  <a:pt x="88" y="250"/>
                  <a:pt x="96" y="244"/>
                  <a:pt x="96" y="2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7359434" y="2708708"/>
            <a:ext cx="184926" cy="162606"/>
          </a:xfrm>
          <a:custGeom>
            <a:pathLst>
              <a:path extrusionOk="0" h="186" w="213">
                <a:moveTo>
                  <a:pt x="213" y="27"/>
                </a:moveTo>
                <a:cubicBezTo>
                  <a:pt x="213" y="120"/>
                  <a:pt x="213" y="120"/>
                  <a:pt x="213" y="120"/>
                </a:cubicBezTo>
                <a:cubicBezTo>
                  <a:pt x="213" y="135"/>
                  <a:pt x="200" y="146"/>
                  <a:pt x="186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86"/>
                  <a:pt x="133" y="186"/>
                  <a:pt x="133" y="186"/>
                </a:cubicBezTo>
                <a:cubicBezTo>
                  <a:pt x="80" y="146"/>
                  <a:pt x="80" y="146"/>
                  <a:pt x="80" y="146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12" y="146"/>
                  <a:pt x="0" y="135"/>
                  <a:pt x="0" y="1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00" y="0"/>
                  <a:pt x="213" y="12"/>
                  <a:pt x="213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7590589" y="2684794"/>
            <a:ext cx="212027" cy="212027"/>
          </a:xfrm>
          <a:custGeom>
            <a:pathLst>
              <a:path extrusionOk="0" h="244" w="244">
                <a:moveTo>
                  <a:pt x="244" y="97"/>
                </a:moveTo>
                <a:cubicBezTo>
                  <a:pt x="244" y="147"/>
                  <a:pt x="205" y="189"/>
                  <a:pt x="155" y="193"/>
                </a:cubicBezTo>
                <a:cubicBezTo>
                  <a:pt x="144" y="223"/>
                  <a:pt x="114" y="244"/>
                  <a:pt x="80" y="244"/>
                </a:cubicBezTo>
                <a:cubicBezTo>
                  <a:pt x="36" y="244"/>
                  <a:pt x="0" y="208"/>
                  <a:pt x="0" y="164"/>
                </a:cubicBezTo>
                <a:cubicBezTo>
                  <a:pt x="0" y="130"/>
                  <a:pt x="21" y="100"/>
                  <a:pt x="51" y="89"/>
                </a:cubicBezTo>
                <a:cubicBezTo>
                  <a:pt x="55" y="39"/>
                  <a:pt x="96" y="0"/>
                  <a:pt x="147" y="0"/>
                </a:cubicBezTo>
                <a:cubicBezTo>
                  <a:pt x="200" y="0"/>
                  <a:pt x="244" y="44"/>
                  <a:pt x="244" y="97"/>
                </a:cubicBezTo>
                <a:close/>
                <a:moveTo>
                  <a:pt x="0" y="30"/>
                </a:moveTo>
                <a:cubicBezTo>
                  <a:pt x="0" y="15"/>
                  <a:pt x="12" y="2"/>
                  <a:pt x="27" y="2"/>
                </a:cubicBezTo>
                <a:cubicBezTo>
                  <a:pt x="42" y="2"/>
                  <a:pt x="54" y="15"/>
                  <a:pt x="54" y="30"/>
                </a:cubicBezTo>
                <a:cubicBezTo>
                  <a:pt x="54" y="45"/>
                  <a:pt x="42" y="57"/>
                  <a:pt x="27" y="57"/>
                </a:cubicBezTo>
                <a:cubicBezTo>
                  <a:pt x="12" y="57"/>
                  <a:pt x="0" y="45"/>
                  <a:pt x="0" y="30"/>
                </a:cubicBezTo>
                <a:close/>
                <a:moveTo>
                  <a:pt x="12" y="30"/>
                </a:moveTo>
                <a:cubicBezTo>
                  <a:pt x="12" y="38"/>
                  <a:pt x="19" y="45"/>
                  <a:pt x="27" y="45"/>
                </a:cubicBezTo>
                <a:cubicBezTo>
                  <a:pt x="35" y="45"/>
                  <a:pt x="42" y="38"/>
                  <a:pt x="42" y="30"/>
                </a:cubicBezTo>
                <a:cubicBezTo>
                  <a:pt x="42" y="21"/>
                  <a:pt x="35" y="15"/>
                  <a:pt x="27" y="15"/>
                </a:cubicBezTo>
                <a:cubicBezTo>
                  <a:pt x="19" y="15"/>
                  <a:pt x="12" y="21"/>
                  <a:pt x="12" y="30"/>
                </a:cubicBezTo>
                <a:close/>
                <a:moveTo>
                  <a:pt x="127" y="191"/>
                </a:moveTo>
                <a:cubicBezTo>
                  <a:pt x="90" y="183"/>
                  <a:pt x="61" y="154"/>
                  <a:pt x="53" y="117"/>
                </a:cubicBezTo>
                <a:cubicBezTo>
                  <a:pt x="37" y="127"/>
                  <a:pt x="26" y="144"/>
                  <a:pt x="26" y="164"/>
                </a:cubicBezTo>
                <a:cubicBezTo>
                  <a:pt x="26" y="193"/>
                  <a:pt x="51" y="217"/>
                  <a:pt x="80" y="217"/>
                </a:cubicBezTo>
                <a:cubicBezTo>
                  <a:pt x="100" y="217"/>
                  <a:pt x="117" y="207"/>
                  <a:pt x="127" y="191"/>
                </a:cubicBezTo>
                <a:close/>
                <a:moveTo>
                  <a:pt x="215" y="97"/>
                </a:moveTo>
                <a:cubicBezTo>
                  <a:pt x="215" y="60"/>
                  <a:pt x="185" y="29"/>
                  <a:pt x="147" y="29"/>
                </a:cubicBezTo>
                <a:cubicBezTo>
                  <a:pt x="114" y="29"/>
                  <a:pt x="87" y="53"/>
                  <a:pt x="81" y="83"/>
                </a:cubicBezTo>
                <a:cubicBezTo>
                  <a:pt x="125" y="83"/>
                  <a:pt x="160" y="119"/>
                  <a:pt x="161" y="163"/>
                </a:cubicBezTo>
                <a:cubicBezTo>
                  <a:pt x="191" y="157"/>
                  <a:pt x="215" y="129"/>
                  <a:pt x="215" y="97"/>
                </a:cubicBezTo>
                <a:close/>
                <a:moveTo>
                  <a:pt x="134" y="163"/>
                </a:moveTo>
                <a:cubicBezTo>
                  <a:pt x="134" y="134"/>
                  <a:pt x="110" y="110"/>
                  <a:pt x="81" y="110"/>
                </a:cubicBezTo>
                <a:cubicBezTo>
                  <a:pt x="86" y="136"/>
                  <a:pt x="108" y="157"/>
                  <a:pt x="134" y="1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7848848" y="2683200"/>
            <a:ext cx="213621" cy="215215"/>
          </a:xfrm>
          <a:custGeom>
            <a:pathLst>
              <a:path extrusionOk="0" h="246" w="245">
                <a:moveTo>
                  <a:pt x="245" y="122"/>
                </a:moveTo>
                <a:cubicBezTo>
                  <a:pt x="245" y="189"/>
                  <a:pt x="192" y="244"/>
                  <a:pt x="124" y="245"/>
                </a:cubicBezTo>
                <a:cubicBezTo>
                  <a:pt x="57" y="246"/>
                  <a:pt x="1" y="192"/>
                  <a:pt x="1" y="125"/>
                </a:cubicBezTo>
                <a:cubicBezTo>
                  <a:pt x="0" y="57"/>
                  <a:pt x="53" y="2"/>
                  <a:pt x="121" y="1"/>
                </a:cubicBezTo>
                <a:cubicBezTo>
                  <a:pt x="188" y="0"/>
                  <a:pt x="244" y="54"/>
                  <a:pt x="245" y="122"/>
                </a:cubicBezTo>
                <a:close/>
                <a:moveTo>
                  <a:pt x="48" y="123"/>
                </a:moveTo>
                <a:cubicBezTo>
                  <a:pt x="48" y="111"/>
                  <a:pt x="51" y="100"/>
                  <a:pt x="56" y="91"/>
                </a:cubicBezTo>
                <a:cubicBezTo>
                  <a:pt x="28" y="74"/>
                  <a:pt x="28" y="74"/>
                  <a:pt x="28" y="74"/>
                </a:cubicBezTo>
                <a:cubicBezTo>
                  <a:pt x="20" y="89"/>
                  <a:pt x="16" y="106"/>
                  <a:pt x="17" y="125"/>
                </a:cubicBezTo>
                <a:cubicBezTo>
                  <a:pt x="17" y="142"/>
                  <a:pt x="21" y="158"/>
                  <a:pt x="28" y="172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51" y="146"/>
                  <a:pt x="48" y="135"/>
                  <a:pt x="48" y="123"/>
                </a:cubicBezTo>
                <a:close/>
                <a:moveTo>
                  <a:pt x="181" y="123"/>
                </a:moveTo>
                <a:cubicBezTo>
                  <a:pt x="181" y="91"/>
                  <a:pt x="155" y="65"/>
                  <a:pt x="123" y="65"/>
                </a:cubicBezTo>
                <a:cubicBezTo>
                  <a:pt x="90" y="65"/>
                  <a:pt x="64" y="91"/>
                  <a:pt x="64" y="123"/>
                </a:cubicBezTo>
                <a:cubicBezTo>
                  <a:pt x="64" y="156"/>
                  <a:pt x="90" y="182"/>
                  <a:pt x="123" y="182"/>
                </a:cubicBezTo>
                <a:cubicBezTo>
                  <a:pt x="155" y="182"/>
                  <a:pt x="181" y="156"/>
                  <a:pt x="181" y="123"/>
                </a:cubicBezTo>
                <a:close/>
                <a:moveTo>
                  <a:pt x="73" y="29"/>
                </a:moveTo>
                <a:cubicBezTo>
                  <a:pt x="90" y="56"/>
                  <a:pt x="90" y="56"/>
                  <a:pt x="90" y="56"/>
                </a:cubicBezTo>
                <a:cubicBezTo>
                  <a:pt x="100" y="51"/>
                  <a:pt x="111" y="49"/>
                  <a:pt x="123" y="49"/>
                </a:cubicBezTo>
                <a:cubicBezTo>
                  <a:pt x="134" y="49"/>
                  <a:pt x="145" y="51"/>
                  <a:pt x="155" y="56"/>
                </a:cubicBezTo>
                <a:cubicBezTo>
                  <a:pt x="172" y="29"/>
                  <a:pt x="172" y="29"/>
                  <a:pt x="172" y="29"/>
                </a:cubicBezTo>
                <a:cubicBezTo>
                  <a:pt x="156" y="21"/>
                  <a:pt x="139" y="17"/>
                  <a:pt x="121" y="17"/>
                </a:cubicBezTo>
                <a:cubicBezTo>
                  <a:pt x="104" y="18"/>
                  <a:pt x="88" y="22"/>
                  <a:pt x="73" y="29"/>
                </a:cubicBezTo>
                <a:close/>
                <a:moveTo>
                  <a:pt x="172" y="217"/>
                </a:moveTo>
                <a:cubicBezTo>
                  <a:pt x="155" y="190"/>
                  <a:pt x="155" y="190"/>
                  <a:pt x="155" y="190"/>
                </a:cubicBezTo>
                <a:cubicBezTo>
                  <a:pt x="145" y="195"/>
                  <a:pt x="134" y="198"/>
                  <a:pt x="123" y="198"/>
                </a:cubicBezTo>
                <a:cubicBezTo>
                  <a:pt x="111" y="198"/>
                  <a:pt x="100" y="195"/>
                  <a:pt x="90" y="190"/>
                </a:cubicBezTo>
                <a:cubicBezTo>
                  <a:pt x="73" y="218"/>
                  <a:pt x="73" y="218"/>
                  <a:pt x="73" y="218"/>
                </a:cubicBezTo>
                <a:cubicBezTo>
                  <a:pt x="89" y="225"/>
                  <a:pt x="106" y="230"/>
                  <a:pt x="124" y="229"/>
                </a:cubicBezTo>
                <a:cubicBezTo>
                  <a:pt x="141" y="229"/>
                  <a:pt x="157" y="225"/>
                  <a:pt x="172" y="217"/>
                </a:cubicBezTo>
                <a:close/>
                <a:moveTo>
                  <a:pt x="217" y="172"/>
                </a:moveTo>
                <a:cubicBezTo>
                  <a:pt x="225" y="157"/>
                  <a:pt x="229" y="140"/>
                  <a:pt x="229" y="122"/>
                </a:cubicBezTo>
                <a:cubicBezTo>
                  <a:pt x="228" y="105"/>
                  <a:pt x="224" y="89"/>
                  <a:pt x="217" y="74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4" y="100"/>
                  <a:pt x="197" y="111"/>
                  <a:pt x="197" y="123"/>
                </a:cubicBezTo>
                <a:cubicBezTo>
                  <a:pt x="197" y="135"/>
                  <a:pt x="194" y="146"/>
                  <a:pt x="189" y="156"/>
                </a:cubicBezTo>
                <a:lnTo>
                  <a:pt x="217" y="1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8110293" y="2681606"/>
            <a:ext cx="229562" cy="218404"/>
          </a:xfrm>
          <a:custGeom>
            <a:pathLst>
              <a:path extrusionOk="0" h="250" w="265">
                <a:moveTo>
                  <a:pt x="103" y="144"/>
                </a:moveTo>
                <a:cubicBezTo>
                  <a:pt x="56" y="144"/>
                  <a:pt x="56" y="144"/>
                  <a:pt x="56" y="144"/>
                </a:cubicBezTo>
                <a:cubicBezTo>
                  <a:pt x="26" y="170"/>
                  <a:pt x="26" y="170"/>
                  <a:pt x="26" y="170"/>
                </a:cubicBezTo>
                <a:cubicBezTo>
                  <a:pt x="0" y="170"/>
                  <a:pt x="0" y="170"/>
                  <a:pt x="0" y="170"/>
                </a:cubicBezTo>
                <a:cubicBezTo>
                  <a:pt x="21" y="125"/>
                  <a:pt x="21" y="125"/>
                  <a:pt x="21" y="125"/>
                </a:cubicBezTo>
                <a:cubicBezTo>
                  <a:pt x="0" y="80"/>
                  <a:pt x="0" y="80"/>
                  <a:pt x="0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70" y="0"/>
                  <a:pt x="70" y="0"/>
                  <a:pt x="70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225" y="107"/>
                  <a:pt x="225" y="107"/>
                  <a:pt x="225" y="107"/>
                </a:cubicBezTo>
                <a:cubicBezTo>
                  <a:pt x="225" y="107"/>
                  <a:pt x="265" y="107"/>
                  <a:pt x="265" y="125"/>
                </a:cubicBezTo>
                <a:cubicBezTo>
                  <a:pt x="265" y="144"/>
                  <a:pt x="225" y="144"/>
                  <a:pt x="225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97" y="250"/>
                  <a:pt x="97" y="250"/>
                  <a:pt x="97" y="250"/>
                </a:cubicBezTo>
                <a:cubicBezTo>
                  <a:pt x="70" y="250"/>
                  <a:pt x="70" y="250"/>
                  <a:pt x="70" y="250"/>
                </a:cubicBezTo>
                <a:lnTo>
                  <a:pt x="103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8382898" y="2681606"/>
            <a:ext cx="164202" cy="223186"/>
          </a:xfrm>
          <a:custGeom>
            <a:pathLst>
              <a:path extrusionOk="0" h="256" w="189">
                <a:moveTo>
                  <a:pt x="149" y="126"/>
                </a:moveTo>
                <a:cubicBezTo>
                  <a:pt x="143" y="134"/>
                  <a:pt x="140" y="130"/>
                  <a:pt x="142" y="126"/>
                </a:cubicBezTo>
                <a:cubicBezTo>
                  <a:pt x="146" y="112"/>
                  <a:pt x="144" y="66"/>
                  <a:pt x="107" y="60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07" y="219"/>
                  <a:pt x="92" y="237"/>
                  <a:pt x="69" y="246"/>
                </a:cubicBezTo>
                <a:cubicBezTo>
                  <a:pt x="42" y="256"/>
                  <a:pt x="15" y="248"/>
                  <a:pt x="7" y="228"/>
                </a:cubicBezTo>
                <a:cubicBezTo>
                  <a:pt x="0" y="209"/>
                  <a:pt x="16" y="185"/>
                  <a:pt x="43" y="175"/>
                </a:cubicBezTo>
                <a:cubicBezTo>
                  <a:pt x="58" y="169"/>
                  <a:pt x="74" y="169"/>
                  <a:pt x="85" y="174"/>
                </a:cubicBezTo>
                <a:cubicBezTo>
                  <a:pt x="85" y="0"/>
                  <a:pt x="85" y="0"/>
                  <a:pt x="8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36"/>
                  <a:pt x="189" y="64"/>
                  <a:pt x="149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2723553" y="3194933"/>
            <a:ext cx="210432" cy="251881"/>
          </a:xfrm>
          <a:custGeom>
            <a:pathLst>
              <a:path extrusionOk="0" h="288" w="241">
                <a:moveTo>
                  <a:pt x="238" y="108"/>
                </a:moveTo>
                <a:cubicBezTo>
                  <a:pt x="114" y="288"/>
                  <a:pt x="157" y="105"/>
                  <a:pt x="52" y="193"/>
                </a:cubicBezTo>
                <a:cubicBezTo>
                  <a:pt x="76" y="287"/>
                  <a:pt x="76" y="287"/>
                  <a:pt x="76" y="287"/>
                </a:cubicBezTo>
                <a:cubicBezTo>
                  <a:pt x="49" y="287"/>
                  <a:pt x="49" y="287"/>
                  <a:pt x="49" y="287"/>
                </a:cubicBezTo>
                <a:cubicBezTo>
                  <a:pt x="0" y="95"/>
                  <a:pt x="0" y="95"/>
                  <a:pt x="0" y="95"/>
                </a:cubicBezTo>
                <a:cubicBezTo>
                  <a:pt x="25" y="86"/>
                  <a:pt x="25" y="86"/>
                  <a:pt x="25" y="86"/>
                </a:cubicBezTo>
                <a:cubicBezTo>
                  <a:pt x="142" y="0"/>
                  <a:pt x="81" y="163"/>
                  <a:pt x="233" y="103"/>
                </a:cubicBezTo>
                <a:cubicBezTo>
                  <a:pt x="237" y="101"/>
                  <a:pt x="241" y="104"/>
                  <a:pt x="238" y="1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2978621" y="3247541"/>
            <a:ext cx="226374" cy="197679"/>
          </a:xfrm>
          <a:custGeom>
            <a:pathLst>
              <a:path extrusionOk="0" h="226" w="260">
                <a:moveTo>
                  <a:pt x="260" y="97"/>
                </a:moveTo>
                <a:cubicBezTo>
                  <a:pt x="260" y="143"/>
                  <a:pt x="260" y="143"/>
                  <a:pt x="260" y="143"/>
                </a:cubicBezTo>
                <a:cubicBezTo>
                  <a:pt x="260" y="150"/>
                  <a:pt x="252" y="159"/>
                  <a:pt x="245" y="159"/>
                </a:cubicBezTo>
                <a:cubicBezTo>
                  <a:pt x="219" y="159"/>
                  <a:pt x="219" y="159"/>
                  <a:pt x="219" y="159"/>
                </a:cubicBezTo>
                <a:cubicBezTo>
                  <a:pt x="231" y="226"/>
                  <a:pt x="231" y="226"/>
                  <a:pt x="231" y="22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40" y="159"/>
                  <a:pt x="40" y="159"/>
                  <a:pt x="40" y="159"/>
                </a:cubicBezTo>
                <a:cubicBezTo>
                  <a:pt x="14" y="159"/>
                  <a:pt x="14" y="159"/>
                  <a:pt x="14" y="159"/>
                </a:cubicBezTo>
                <a:cubicBezTo>
                  <a:pt x="6" y="159"/>
                  <a:pt x="0" y="150"/>
                  <a:pt x="0" y="143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89"/>
                  <a:pt x="6" y="81"/>
                  <a:pt x="14" y="81"/>
                </a:cubicBezTo>
                <a:cubicBezTo>
                  <a:pt x="245" y="81"/>
                  <a:pt x="245" y="81"/>
                  <a:pt x="245" y="81"/>
                </a:cubicBezTo>
                <a:cubicBezTo>
                  <a:pt x="252" y="81"/>
                  <a:pt x="260" y="89"/>
                  <a:pt x="260" y="97"/>
                </a:cubicBezTo>
                <a:close/>
                <a:moveTo>
                  <a:pt x="14" y="57"/>
                </a:moveTo>
                <a:cubicBezTo>
                  <a:pt x="18" y="55"/>
                  <a:pt x="60" y="40"/>
                  <a:pt x="67" y="40"/>
                </a:cubicBezTo>
                <a:cubicBezTo>
                  <a:pt x="79" y="40"/>
                  <a:pt x="79" y="40"/>
                  <a:pt x="79" y="40"/>
                </a:cubicBezTo>
                <a:cubicBezTo>
                  <a:pt x="79" y="0"/>
                  <a:pt x="79" y="0"/>
                  <a:pt x="7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92" y="40"/>
                  <a:pt x="192" y="40"/>
                  <a:pt x="192" y="40"/>
                </a:cubicBezTo>
                <a:cubicBezTo>
                  <a:pt x="199" y="40"/>
                  <a:pt x="241" y="55"/>
                  <a:pt x="245" y="57"/>
                </a:cubicBezTo>
                <a:cubicBezTo>
                  <a:pt x="249" y="58"/>
                  <a:pt x="250" y="66"/>
                  <a:pt x="242" y="66"/>
                </a:cubicBezTo>
                <a:cubicBezTo>
                  <a:pt x="17" y="66"/>
                  <a:pt x="17" y="66"/>
                  <a:pt x="17" y="66"/>
                </a:cubicBezTo>
                <a:cubicBezTo>
                  <a:pt x="9" y="66"/>
                  <a:pt x="10" y="58"/>
                  <a:pt x="14" y="57"/>
                </a:cubicBezTo>
                <a:close/>
                <a:moveTo>
                  <a:pt x="204" y="199"/>
                </a:moveTo>
                <a:cubicBezTo>
                  <a:pt x="185" y="112"/>
                  <a:pt x="185" y="112"/>
                  <a:pt x="185" y="112"/>
                </a:cubicBezTo>
                <a:cubicBezTo>
                  <a:pt x="74" y="112"/>
                  <a:pt x="74" y="112"/>
                  <a:pt x="74" y="112"/>
                </a:cubicBezTo>
                <a:cubicBezTo>
                  <a:pt x="55" y="199"/>
                  <a:pt x="55" y="199"/>
                  <a:pt x="55" y="199"/>
                </a:cubicBezTo>
                <a:lnTo>
                  <a:pt x="204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3251226" y="3249135"/>
            <a:ext cx="184926" cy="189708"/>
          </a:xfrm>
          <a:custGeom>
            <a:pathLst>
              <a:path extrusionOk="0" h="218" w="212">
                <a:moveTo>
                  <a:pt x="97" y="174"/>
                </a:moveTo>
                <a:cubicBezTo>
                  <a:pt x="102" y="179"/>
                  <a:pt x="102" y="187"/>
                  <a:pt x="97" y="193"/>
                </a:cubicBezTo>
                <a:cubicBezTo>
                  <a:pt x="86" y="203"/>
                  <a:pt x="86" y="203"/>
                  <a:pt x="86" y="203"/>
                </a:cubicBezTo>
                <a:cubicBezTo>
                  <a:pt x="76" y="213"/>
                  <a:pt x="63" y="218"/>
                  <a:pt x="50" y="218"/>
                </a:cubicBezTo>
                <a:cubicBezTo>
                  <a:pt x="38" y="218"/>
                  <a:pt x="25" y="213"/>
                  <a:pt x="15" y="203"/>
                </a:cubicBezTo>
                <a:cubicBezTo>
                  <a:pt x="5" y="194"/>
                  <a:pt x="0" y="181"/>
                  <a:pt x="0" y="168"/>
                </a:cubicBezTo>
                <a:cubicBezTo>
                  <a:pt x="0" y="154"/>
                  <a:pt x="5" y="142"/>
                  <a:pt x="15" y="133"/>
                </a:cubicBezTo>
                <a:cubicBezTo>
                  <a:pt x="55" y="93"/>
                  <a:pt x="55" y="93"/>
                  <a:pt x="55" y="93"/>
                </a:cubicBezTo>
                <a:cubicBezTo>
                  <a:pt x="79" y="69"/>
                  <a:pt x="107" y="65"/>
                  <a:pt x="126" y="84"/>
                </a:cubicBezTo>
                <a:cubicBezTo>
                  <a:pt x="132" y="90"/>
                  <a:pt x="132" y="98"/>
                  <a:pt x="126" y="103"/>
                </a:cubicBezTo>
                <a:cubicBezTo>
                  <a:pt x="122" y="108"/>
                  <a:pt x="113" y="108"/>
                  <a:pt x="108" y="103"/>
                </a:cubicBezTo>
                <a:cubicBezTo>
                  <a:pt x="97" y="92"/>
                  <a:pt x="81" y="104"/>
                  <a:pt x="73" y="112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29" y="156"/>
                  <a:pt x="26" y="161"/>
                  <a:pt x="26" y="168"/>
                </a:cubicBezTo>
                <a:cubicBezTo>
                  <a:pt x="26" y="174"/>
                  <a:pt x="29" y="180"/>
                  <a:pt x="33" y="185"/>
                </a:cubicBezTo>
                <a:cubicBezTo>
                  <a:pt x="43" y="194"/>
                  <a:pt x="58" y="194"/>
                  <a:pt x="67" y="185"/>
                </a:cubicBezTo>
                <a:cubicBezTo>
                  <a:pt x="78" y="174"/>
                  <a:pt x="78" y="174"/>
                  <a:pt x="78" y="174"/>
                </a:cubicBezTo>
                <a:cubicBezTo>
                  <a:pt x="83" y="169"/>
                  <a:pt x="91" y="169"/>
                  <a:pt x="97" y="174"/>
                </a:cubicBezTo>
                <a:close/>
                <a:moveTo>
                  <a:pt x="212" y="57"/>
                </a:moveTo>
                <a:cubicBezTo>
                  <a:pt x="212" y="70"/>
                  <a:pt x="208" y="82"/>
                  <a:pt x="198" y="92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43" y="147"/>
                  <a:pt x="129" y="153"/>
                  <a:pt x="116" y="153"/>
                </a:cubicBezTo>
                <a:cubicBezTo>
                  <a:pt x="105" y="153"/>
                  <a:pt x="95" y="149"/>
                  <a:pt x="86" y="140"/>
                </a:cubicBezTo>
                <a:cubicBezTo>
                  <a:pt x="81" y="135"/>
                  <a:pt x="81" y="127"/>
                  <a:pt x="86" y="122"/>
                </a:cubicBezTo>
                <a:cubicBezTo>
                  <a:pt x="91" y="116"/>
                  <a:pt x="100" y="116"/>
                  <a:pt x="105" y="122"/>
                </a:cubicBezTo>
                <a:cubicBezTo>
                  <a:pt x="109" y="125"/>
                  <a:pt x="118" y="134"/>
                  <a:pt x="137" y="115"/>
                </a:cubicBezTo>
                <a:cubicBezTo>
                  <a:pt x="179" y="73"/>
                  <a:pt x="179" y="73"/>
                  <a:pt x="179" y="73"/>
                </a:cubicBezTo>
                <a:cubicBezTo>
                  <a:pt x="184" y="69"/>
                  <a:pt x="186" y="63"/>
                  <a:pt x="186" y="57"/>
                </a:cubicBezTo>
                <a:cubicBezTo>
                  <a:pt x="186" y="50"/>
                  <a:pt x="184" y="45"/>
                  <a:pt x="179" y="40"/>
                </a:cubicBezTo>
                <a:cubicBezTo>
                  <a:pt x="171" y="32"/>
                  <a:pt x="158" y="28"/>
                  <a:pt x="148" y="38"/>
                </a:cubicBezTo>
                <a:cubicBezTo>
                  <a:pt x="135" y="51"/>
                  <a:pt x="135" y="51"/>
                  <a:pt x="135" y="51"/>
                </a:cubicBezTo>
                <a:cubicBezTo>
                  <a:pt x="129" y="56"/>
                  <a:pt x="122" y="56"/>
                  <a:pt x="116" y="50"/>
                </a:cubicBezTo>
                <a:cubicBezTo>
                  <a:pt x="111" y="46"/>
                  <a:pt x="111" y="37"/>
                  <a:pt x="116" y="32"/>
                </a:cubicBezTo>
                <a:cubicBezTo>
                  <a:pt x="129" y="19"/>
                  <a:pt x="129" y="19"/>
                  <a:pt x="129" y="19"/>
                </a:cubicBezTo>
                <a:cubicBezTo>
                  <a:pt x="149" y="0"/>
                  <a:pt x="177" y="1"/>
                  <a:pt x="198" y="21"/>
                </a:cubicBezTo>
                <a:cubicBezTo>
                  <a:pt x="208" y="31"/>
                  <a:pt x="212" y="43"/>
                  <a:pt x="212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3480788" y="3242759"/>
            <a:ext cx="231157" cy="194490"/>
          </a:xfrm>
          <a:custGeom>
            <a:pathLst>
              <a:path extrusionOk="0" h="222" w="265">
                <a:moveTo>
                  <a:pt x="251" y="39"/>
                </a:moveTo>
                <a:cubicBezTo>
                  <a:pt x="191" y="71"/>
                  <a:pt x="196" y="136"/>
                  <a:pt x="154" y="165"/>
                </a:cubicBezTo>
                <a:cubicBezTo>
                  <a:pt x="122" y="187"/>
                  <a:pt x="78" y="176"/>
                  <a:pt x="52" y="167"/>
                </a:cubicBezTo>
                <a:cubicBezTo>
                  <a:pt x="52" y="167"/>
                  <a:pt x="35" y="186"/>
                  <a:pt x="23" y="213"/>
                </a:cubicBezTo>
                <a:cubicBezTo>
                  <a:pt x="18" y="222"/>
                  <a:pt x="0" y="212"/>
                  <a:pt x="3" y="204"/>
                </a:cubicBezTo>
                <a:cubicBezTo>
                  <a:pt x="44" y="109"/>
                  <a:pt x="183" y="62"/>
                  <a:pt x="183" y="62"/>
                </a:cubicBezTo>
                <a:cubicBezTo>
                  <a:pt x="183" y="62"/>
                  <a:pt x="85" y="58"/>
                  <a:pt x="19" y="135"/>
                </a:cubicBezTo>
                <a:cubicBezTo>
                  <a:pt x="17" y="117"/>
                  <a:pt x="15" y="70"/>
                  <a:pt x="65" y="40"/>
                </a:cubicBezTo>
                <a:cubicBezTo>
                  <a:pt x="134" y="0"/>
                  <a:pt x="265" y="31"/>
                  <a:pt x="251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3743829" y="3252323"/>
            <a:ext cx="237533" cy="181737"/>
          </a:xfrm>
          <a:custGeom>
            <a:pathLst>
              <a:path extrusionOk="0" h="209" w="273">
                <a:moveTo>
                  <a:pt x="255" y="106"/>
                </a:moveTo>
                <a:cubicBezTo>
                  <a:pt x="242" y="110"/>
                  <a:pt x="221" y="88"/>
                  <a:pt x="197" y="113"/>
                </a:cubicBezTo>
                <a:cubicBezTo>
                  <a:pt x="179" y="133"/>
                  <a:pt x="208" y="153"/>
                  <a:pt x="208" y="164"/>
                </a:cubicBezTo>
                <a:cubicBezTo>
                  <a:pt x="207" y="174"/>
                  <a:pt x="179" y="209"/>
                  <a:pt x="107" y="209"/>
                </a:cubicBezTo>
                <a:cubicBezTo>
                  <a:pt x="39" y="209"/>
                  <a:pt x="0" y="167"/>
                  <a:pt x="4" y="118"/>
                </a:cubicBezTo>
                <a:cubicBezTo>
                  <a:pt x="7" y="76"/>
                  <a:pt x="47" y="28"/>
                  <a:pt x="89" y="15"/>
                </a:cubicBezTo>
                <a:cubicBezTo>
                  <a:pt x="144" y="0"/>
                  <a:pt x="191" y="9"/>
                  <a:pt x="231" y="36"/>
                </a:cubicBezTo>
                <a:cubicBezTo>
                  <a:pt x="273" y="64"/>
                  <a:pt x="267" y="103"/>
                  <a:pt x="255" y="106"/>
                </a:cubicBezTo>
                <a:close/>
                <a:moveTo>
                  <a:pt x="167" y="140"/>
                </a:moveTo>
                <a:cubicBezTo>
                  <a:pt x="167" y="129"/>
                  <a:pt x="158" y="120"/>
                  <a:pt x="147" y="120"/>
                </a:cubicBezTo>
                <a:cubicBezTo>
                  <a:pt x="136" y="120"/>
                  <a:pt x="127" y="129"/>
                  <a:pt x="127" y="140"/>
                </a:cubicBezTo>
                <a:cubicBezTo>
                  <a:pt x="127" y="151"/>
                  <a:pt x="136" y="160"/>
                  <a:pt x="147" y="160"/>
                </a:cubicBezTo>
                <a:cubicBezTo>
                  <a:pt x="158" y="160"/>
                  <a:pt x="167" y="151"/>
                  <a:pt x="167" y="1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4021217" y="3253918"/>
            <a:ext cx="229562" cy="184926"/>
          </a:xfrm>
          <a:custGeom>
            <a:pathLst>
              <a:path extrusionOk="0" h="213" w="265">
                <a:moveTo>
                  <a:pt x="265" y="67"/>
                </a:moveTo>
                <a:cubicBezTo>
                  <a:pt x="265" y="186"/>
                  <a:pt x="265" y="186"/>
                  <a:pt x="265" y="186"/>
                </a:cubicBezTo>
                <a:cubicBezTo>
                  <a:pt x="265" y="201"/>
                  <a:pt x="253" y="213"/>
                  <a:pt x="238" y="213"/>
                </a:cubicBezTo>
                <a:cubicBezTo>
                  <a:pt x="26" y="213"/>
                  <a:pt x="26" y="213"/>
                  <a:pt x="26" y="213"/>
                </a:cubicBezTo>
                <a:cubicBezTo>
                  <a:pt x="12" y="213"/>
                  <a:pt x="0" y="201"/>
                  <a:pt x="0" y="18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52"/>
                  <a:pt x="12" y="40"/>
                  <a:pt x="26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3" y="40"/>
                  <a:pt x="68" y="37"/>
                  <a:pt x="69" y="33"/>
                </a:cubicBezTo>
                <a:cubicBezTo>
                  <a:pt x="77" y="8"/>
                  <a:pt x="77" y="8"/>
                  <a:pt x="77" y="8"/>
                </a:cubicBezTo>
                <a:cubicBezTo>
                  <a:pt x="78" y="3"/>
                  <a:pt x="83" y="0"/>
                  <a:pt x="87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2" y="0"/>
                  <a:pt x="187" y="3"/>
                  <a:pt x="188" y="8"/>
                </a:cubicBezTo>
                <a:cubicBezTo>
                  <a:pt x="197" y="33"/>
                  <a:pt x="197" y="33"/>
                  <a:pt x="197" y="33"/>
                </a:cubicBezTo>
                <a:cubicBezTo>
                  <a:pt x="198" y="37"/>
                  <a:pt x="202" y="40"/>
                  <a:pt x="207" y="40"/>
                </a:cubicBezTo>
                <a:cubicBezTo>
                  <a:pt x="238" y="40"/>
                  <a:pt x="238" y="40"/>
                  <a:pt x="238" y="40"/>
                </a:cubicBezTo>
                <a:cubicBezTo>
                  <a:pt x="253" y="40"/>
                  <a:pt x="265" y="52"/>
                  <a:pt x="265" y="67"/>
                </a:cubicBezTo>
                <a:close/>
                <a:moveTo>
                  <a:pt x="199" y="120"/>
                </a:moveTo>
                <a:cubicBezTo>
                  <a:pt x="199" y="83"/>
                  <a:pt x="169" y="53"/>
                  <a:pt x="132" y="53"/>
                </a:cubicBezTo>
                <a:cubicBezTo>
                  <a:pt x="96" y="53"/>
                  <a:pt x="66" y="83"/>
                  <a:pt x="66" y="120"/>
                </a:cubicBezTo>
                <a:cubicBezTo>
                  <a:pt x="66" y="156"/>
                  <a:pt x="96" y="186"/>
                  <a:pt x="132" y="186"/>
                </a:cubicBezTo>
                <a:cubicBezTo>
                  <a:pt x="169" y="186"/>
                  <a:pt x="199" y="156"/>
                  <a:pt x="199" y="120"/>
                </a:cubicBezTo>
                <a:close/>
                <a:moveTo>
                  <a:pt x="172" y="120"/>
                </a:moveTo>
                <a:cubicBezTo>
                  <a:pt x="172" y="142"/>
                  <a:pt x="155" y="160"/>
                  <a:pt x="132" y="160"/>
                </a:cubicBezTo>
                <a:cubicBezTo>
                  <a:pt x="111" y="160"/>
                  <a:pt x="92" y="142"/>
                  <a:pt x="92" y="120"/>
                </a:cubicBezTo>
                <a:cubicBezTo>
                  <a:pt x="92" y="98"/>
                  <a:pt x="111" y="80"/>
                  <a:pt x="132" y="80"/>
                </a:cubicBezTo>
                <a:cubicBezTo>
                  <a:pt x="155" y="80"/>
                  <a:pt x="172" y="98"/>
                  <a:pt x="172" y="120"/>
                </a:cubicBezTo>
                <a:close/>
                <a:moveTo>
                  <a:pt x="238" y="76"/>
                </a:moveTo>
                <a:cubicBezTo>
                  <a:pt x="238" y="71"/>
                  <a:pt x="235" y="67"/>
                  <a:pt x="229" y="67"/>
                </a:cubicBezTo>
                <a:cubicBezTo>
                  <a:pt x="224" y="67"/>
                  <a:pt x="220" y="71"/>
                  <a:pt x="220" y="76"/>
                </a:cubicBezTo>
                <a:cubicBezTo>
                  <a:pt x="220" y="81"/>
                  <a:pt x="224" y="85"/>
                  <a:pt x="229" y="85"/>
                </a:cubicBezTo>
                <a:cubicBezTo>
                  <a:pt x="235" y="85"/>
                  <a:pt x="238" y="81"/>
                  <a:pt x="238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4297009" y="3258700"/>
            <a:ext cx="176955" cy="175360"/>
          </a:xfrm>
          <a:custGeom>
            <a:pathLst>
              <a:path extrusionOk="0" h="201" w="202">
                <a:moveTo>
                  <a:pt x="202" y="201"/>
                </a:moveTo>
                <a:cubicBezTo>
                  <a:pt x="170" y="201"/>
                  <a:pt x="170" y="201"/>
                  <a:pt x="170" y="201"/>
                </a:cubicBezTo>
                <a:cubicBezTo>
                  <a:pt x="170" y="107"/>
                  <a:pt x="94" y="31"/>
                  <a:pt x="0" y="31"/>
                </a:cubicBezTo>
                <a:cubicBezTo>
                  <a:pt x="0" y="0"/>
                  <a:pt x="0" y="0"/>
                  <a:pt x="0" y="0"/>
                </a:cubicBezTo>
                <a:cubicBezTo>
                  <a:pt x="111" y="0"/>
                  <a:pt x="202" y="90"/>
                  <a:pt x="202" y="201"/>
                </a:cubicBezTo>
                <a:close/>
                <a:moveTo>
                  <a:pt x="139" y="201"/>
                </a:moveTo>
                <a:cubicBezTo>
                  <a:pt x="107" y="201"/>
                  <a:pt x="107" y="201"/>
                  <a:pt x="107" y="201"/>
                </a:cubicBezTo>
                <a:cubicBezTo>
                  <a:pt x="107" y="142"/>
                  <a:pt x="59" y="94"/>
                  <a:pt x="0" y="94"/>
                </a:cubicBezTo>
                <a:cubicBezTo>
                  <a:pt x="0" y="63"/>
                  <a:pt x="0" y="63"/>
                  <a:pt x="0" y="63"/>
                </a:cubicBezTo>
                <a:cubicBezTo>
                  <a:pt x="77" y="63"/>
                  <a:pt x="139" y="125"/>
                  <a:pt x="139" y="201"/>
                </a:cubicBezTo>
                <a:close/>
                <a:moveTo>
                  <a:pt x="60" y="171"/>
                </a:moveTo>
                <a:cubicBezTo>
                  <a:pt x="60" y="188"/>
                  <a:pt x="47" y="201"/>
                  <a:pt x="30" y="201"/>
                </a:cubicBezTo>
                <a:cubicBezTo>
                  <a:pt x="13" y="201"/>
                  <a:pt x="0" y="188"/>
                  <a:pt x="0" y="171"/>
                </a:cubicBezTo>
                <a:cubicBezTo>
                  <a:pt x="0" y="155"/>
                  <a:pt x="13" y="141"/>
                  <a:pt x="30" y="141"/>
                </a:cubicBezTo>
                <a:cubicBezTo>
                  <a:pt x="47" y="141"/>
                  <a:pt x="60" y="155"/>
                  <a:pt x="60" y="1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4517007" y="3237976"/>
            <a:ext cx="216808" cy="216809"/>
          </a:xfrm>
          <a:custGeom>
            <a:pathLst>
              <a:path extrusionOk="0" h="248" w="248">
                <a:moveTo>
                  <a:pt x="239" y="89"/>
                </a:moveTo>
                <a:cubicBezTo>
                  <a:pt x="203" y="125"/>
                  <a:pt x="203" y="125"/>
                  <a:pt x="203" y="125"/>
                </a:cubicBezTo>
                <a:cubicBezTo>
                  <a:pt x="197" y="130"/>
                  <a:pt x="179" y="135"/>
                  <a:pt x="161" y="133"/>
                </a:cubicBezTo>
                <a:cubicBezTo>
                  <a:pt x="52" y="241"/>
                  <a:pt x="52" y="241"/>
                  <a:pt x="52" y="241"/>
                </a:cubicBezTo>
                <a:cubicBezTo>
                  <a:pt x="46" y="248"/>
                  <a:pt x="31" y="242"/>
                  <a:pt x="18" y="230"/>
                </a:cubicBezTo>
                <a:cubicBezTo>
                  <a:pt x="5" y="217"/>
                  <a:pt x="0" y="201"/>
                  <a:pt x="6" y="195"/>
                </a:cubicBezTo>
                <a:cubicBezTo>
                  <a:pt x="115" y="86"/>
                  <a:pt x="115" y="86"/>
                  <a:pt x="115" y="86"/>
                </a:cubicBezTo>
                <a:cubicBezTo>
                  <a:pt x="112" y="68"/>
                  <a:pt x="117" y="50"/>
                  <a:pt x="123" y="44"/>
                </a:cubicBezTo>
                <a:cubicBezTo>
                  <a:pt x="158" y="9"/>
                  <a:pt x="158" y="9"/>
                  <a:pt x="158" y="9"/>
                </a:cubicBezTo>
                <a:cubicBezTo>
                  <a:pt x="167" y="0"/>
                  <a:pt x="195" y="8"/>
                  <a:pt x="217" y="30"/>
                </a:cubicBezTo>
                <a:cubicBezTo>
                  <a:pt x="239" y="52"/>
                  <a:pt x="248" y="80"/>
                  <a:pt x="239" y="89"/>
                </a:cubicBezTo>
                <a:close/>
                <a:moveTo>
                  <a:pt x="120" y="135"/>
                </a:moveTo>
                <a:cubicBezTo>
                  <a:pt x="127" y="128"/>
                  <a:pt x="128" y="118"/>
                  <a:pt x="123" y="113"/>
                </a:cubicBezTo>
                <a:cubicBezTo>
                  <a:pt x="118" y="109"/>
                  <a:pt x="109" y="110"/>
                  <a:pt x="102" y="117"/>
                </a:cubicBezTo>
                <a:cubicBezTo>
                  <a:pt x="95" y="124"/>
                  <a:pt x="93" y="133"/>
                  <a:pt x="98" y="138"/>
                </a:cubicBezTo>
                <a:cubicBezTo>
                  <a:pt x="103" y="143"/>
                  <a:pt x="112" y="141"/>
                  <a:pt x="120" y="135"/>
                </a:cubicBezTo>
                <a:close/>
                <a:moveTo>
                  <a:pt x="229" y="79"/>
                </a:moveTo>
                <a:cubicBezTo>
                  <a:pt x="231" y="78"/>
                  <a:pt x="226" y="56"/>
                  <a:pt x="209" y="39"/>
                </a:cubicBezTo>
                <a:cubicBezTo>
                  <a:pt x="191" y="22"/>
                  <a:pt x="169" y="17"/>
                  <a:pt x="168" y="18"/>
                </a:cubicBezTo>
                <a:cubicBezTo>
                  <a:pt x="166" y="20"/>
                  <a:pt x="170" y="42"/>
                  <a:pt x="188" y="60"/>
                </a:cubicBezTo>
                <a:cubicBezTo>
                  <a:pt x="205" y="77"/>
                  <a:pt x="228" y="81"/>
                  <a:pt x="229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4775264" y="3249135"/>
            <a:ext cx="194490" cy="194490"/>
          </a:xfrm>
          <a:custGeom>
            <a:pathLst>
              <a:path extrusionOk="0" h="223" w="223">
                <a:moveTo>
                  <a:pt x="223" y="111"/>
                </a:moveTo>
                <a:cubicBezTo>
                  <a:pt x="223" y="173"/>
                  <a:pt x="173" y="223"/>
                  <a:pt x="111" y="223"/>
                </a:cubicBez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1" y="0"/>
                </a:cubicBezTo>
                <a:cubicBezTo>
                  <a:pt x="173" y="0"/>
                  <a:pt x="223" y="50"/>
                  <a:pt x="223" y="111"/>
                </a:cubicBezTo>
                <a:close/>
                <a:moveTo>
                  <a:pt x="179" y="125"/>
                </a:moveTo>
                <a:cubicBezTo>
                  <a:pt x="179" y="98"/>
                  <a:pt x="179" y="98"/>
                  <a:pt x="179" y="98"/>
                </a:cubicBezTo>
                <a:cubicBezTo>
                  <a:pt x="125" y="98"/>
                  <a:pt x="125" y="98"/>
                  <a:pt x="125" y="98"/>
                </a:cubicBezTo>
                <a:cubicBezTo>
                  <a:pt x="125" y="45"/>
                  <a:pt x="125" y="45"/>
                  <a:pt x="125" y="45"/>
                </a:cubicBezTo>
                <a:cubicBezTo>
                  <a:pt x="98" y="45"/>
                  <a:pt x="98" y="45"/>
                  <a:pt x="98" y="45"/>
                </a:cubicBezTo>
                <a:cubicBezTo>
                  <a:pt x="98" y="98"/>
                  <a:pt x="98" y="98"/>
                  <a:pt x="98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98" y="178"/>
                  <a:pt x="98" y="178"/>
                  <a:pt x="98" y="178"/>
                </a:cubicBezTo>
                <a:cubicBezTo>
                  <a:pt x="125" y="178"/>
                  <a:pt x="125" y="178"/>
                  <a:pt x="125" y="178"/>
                </a:cubicBezTo>
                <a:cubicBezTo>
                  <a:pt x="125" y="125"/>
                  <a:pt x="125" y="125"/>
                  <a:pt x="125" y="125"/>
                </a:cubicBezTo>
                <a:lnTo>
                  <a:pt x="179" y="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5014391" y="3284207"/>
            <a:ext cx="110000" cy="124346"/>
          </a:xfrm>
          <a:custGeom>
            <a:pathLst>
              <a:path extrusionOk="0" h="141" w="128">
                <a:moveTo>
                  <a:pt x="122" y="135"/>
                </a:moveTo>
                <a:cubicBezTo>
                  <a:pt x="116" y="141"/>
                  <a:pt x="106" y="141"/>
                  <a:pt x="100" y="135"/>
                </a:cubicBezTo>
                <a:cubicBezTo>
                  <a:pt x="65" y="95"/>
                  <a:pt x="65" y="95"/>
                  <a:pt x="65" y="95"/>
                </a:cubicBezTo>
                <a:cubicBezTo>
                  <a:pt x="29" y="135"/>
                  <a:pt x="29" y="135"/>
                  <a:pt x="29" y="135"/>
                </a:cubicBezTo>
                <a:cubicBezTo>
                  <a:pt x="23" y="141"/>
                  <a:pt x="13" y="141"/>
                  <a:pt x="7" y="135"/>
                </a:cubicBezTo>
                <a:cubicBezTo>
                  <a:pt x="0" y="129"/>
                  <a:pt x="0" y="119"/>
                  <a:pt x="7" y="112"/>
                </a:cubicBezTo>
                <a:cubicBezTo>
                  <a:pt x="43" y="70"/>
                  <a:pt x="43" y="70"/>
                  <a:pt x="43" y="70"/>
                </a:cubicBezTo>
                <a:cubicBezTo>
                  <a:pt x="7" y="29"/>
                  <a:pt x="7" y="29"/>
                  <a:pt x="7" y="29"/>
                </a:cubicBezTo>
                <a:cubicBezTo>
                  <a:pt x="0" y="23"/>
                  <a:pt x="0" y="13"/>
                  <a:pt x="7" y="6"/>
                </a:cubicBezTo>
                <a:cubicBezTo>
                  <a:pt x="13" y="0"/>
                  <a:pt x="23" y="0"/>
                  <a:pt x="29" y="6"/>
                </a:cubicBezTo>
                <a:cubicBezTo>
                  <a:pt x="65" y="47"/>
                  <a:pt x="65" y="47"/>
                  <a:pt x="65" y="47"/>
                </a:cubicBezTo>
                <a:cubicBezTo>
                  <a:pt x="100" y="6"/>
                  <a:pt x="100" y="6"/>
                  <a:pt x="100" y="6"/>
                </a:cubicBezTo>
                <a:cubicBezTo>
                  <a:pt x="106" y="0"/>
                  <a:pt x="116" y="0"/>
                  <a:pt x="122" y="6"/>
                </a:cubicBezTo>
                <a:cubicBezTo>
                  <a:pt x="128" y="13"/>
                  <a:pt x="128" y="23"/>
                  <a:pt x="122" y="29"/>
                </a:cubicBezTo>
                <a:cubicBezTo>
                  <a:pt x="85" y="70"/>
                  <a:pt x="85" y="70"/>
                  <a:pt x="85" y="70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28" y="119"/>
                  <a:pt x="128" y="129"/>
                  <a:pt x="122" y="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5169027" y="3230004"/>
            <a:ext cx="232750" cy="234346"/>
          </a:xfrm>
          <a:custGeom>
            <a:pathLst>
              <a:path extrusionOk="0" h="268" w="267">
                <a:moveTo>
                  <a:pt x="216" y="101"/>
                </a:moveTo>
                <a:cubicBezTo>
                  <a:pt x="221" y="107"/>
                  <a:pt x="221" y="107"/>
                  <a:pt x="221" y="107"/>
                </a:cubicBezTo>
                <a:cubicBezTo>
                  <a:pt x="224" y="111"/>
                  <a:pt x="224" y="118"/>
                  <a:pt x="223" y="122"/>
                </a:cubicBezTo>
                <a:cubicBezTo>
                  <a:pt x="210" y="163"/>
                  <a:pt x="210" y="163"/>
                  <a:pt x="210" y="163"/>
                </a:cubicBezTo>
                <a:cubicBezTo>
                  <a:pt x="208" y="167"/>
                  <a:pt x="205" y="173"/>
                  <a:pt x="201" y="175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71" y="267"/>
                  <a:pt x="65" y="268"/>
                  <a:pt x="61" y="262"/>
                </a:cubicBezTo>
                <a:cubicBezTo>
                  <a:pt x="4" y="181"/>
                  <a:pt x="4" y="181"/>
                  <a:pt x="4" y="181"/>
                </a:cubicBezTo>
                <a:cubicBezTo>
                  <a:pt x="0" y="175"/>
                  <a:pt x="2" y="166"/>
                  <a:pt x="8" y="162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5" y="72"/>
                  <a:pt x="141" y="70"/>
                  <a:pt x="146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92" y="70"/>
                  <a:pt x="197" y="73"/>
                  <a:pt x="200" y="77"/>
                </a:cubicBezTo>
                <a:cubicBezTo>
                  <a:pt x="207" y="87"/>
                  <a:pt x="207" y="87"/>
                  <a:pt x="207" y="87"/>
                </a:cubicBezTo>
                <a:cubicBezTo>
                  <a:pt x="226" y="73"/>
                  <a:pt x="250" y="47"/>
                  <a:pt x="238" y="11"/>
                </a:cubicBezTo>
                <a:cubicBezTo>
                  <a:pt x="236" y="7"/>
                  <a:pt x="239" y="3"/>
                  <a:pt x="243" y="1"/>
                </a:cubicBezTo>
                <a:cubicBezTo>
                  <a:pt x="247" y="0"/>
                  <a:pt x="251" y="2"/>
                  <a:pt x="253" y="6"/>
                </a:cubicBezTo>
                <a:cubicBezTo>
                  <a:pt x="267" y="47"/>
                  <a:pt x="241" y="81"/>
                  <a:pt x="216" y="101"/>
                </a:cubicBezTo>
                <a:close/>
                <a:moveTo>
                  <a:pt x="204" y="109"/>
                </a:moveTo>
                <a:cubicBezTo>
                  <a:pt x="201" y="111"/>
                  <a:pt x="199" y="112"/>
                  <a:pt x="196" y="114"/>
                </a:cubicBezTo>
                <a:cubicBezTo>
                  <a:pt x="195" y="114"/>
                  <a:pt x="194" y="114"/>
                  <a:pt x="192" y="114"/>
                </a:cubicBezTo>
                <a:cubicBezTo>
                  <a:pt x="190" y="114"/>
                  <a:pt x="187" y="113"/>
                  <a:pt x="185" y="110"/>
                </a:cubicBezTo>
                <a:cubicBezTo>
                  <a:pt x="183" y="106"/>
                  <a:pt x="185" y="101"/>
                  <a:pt x="189" y="99"/>
                </a:cubicBezTo>
                <a:cubicBezTo>
                  <a:pt x="190" y="99"/>
                  <a:pt x="192" y="98"/>
                  <a:pt x="196" y="96"/>
                </a:cubicBezTo>
                <a:cubicBezTo>
                  <a:pt x="189" y="90"/>
                  <a:pt x="179" y="90"/>
                  <a:pt x="171" y="95"/>
                </a:cubicBezTo>
                <a:cubicBezTo>
                  <a:pt x="162" y="102"/>
                  <a:pt x="159" y="115"/>
                  <a:pt x="166" y="125"/>
                </a:cubicBezTo>
                <a:cubicBezTo>
                  <a:pt x="173" y="135"/>
                  <a:pt x="186" y="137"/>
                  <a:pt x="196" y="130"/>
                </a:cubicBezTo>
                <a:cubicBezTo>
                  <a:pt x="202" y="125"/>
                  <a:pt x="205" y="117"/>
                  <a:pt x="204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5438444" y="3242759"/>
            <a:ext cx="162606" cy="207244"/>
          </a:xfrm>
          <a:custGeom>
            <a:pathLst>
              <a:path extrusionOk="0" h="239" w="186">
                <a:moveTo>
                  <a:pt x="186" y="109"/>
                </a:moveTo>
                <a:cubicBezTo>
                  <a:pt x="186" y="212"/>
                  <a:pt x="186" y="212"/>
                  <a:pt x="186" y="212"/>
                </a:cubicBezTo>
                <a:cubicBezTo>
                  <a:pt x="186" y="220"/>
                  <a:pt x="180" y="228"/>
                  <a:pt x="173" y="230"/>
                </a:cubicBezTo>
                <a:cubicBezTo>
                  <a:pt x="157" y="235"/>
                  <a:pt x="157" y="235"/>
                  <a:pt x="157" y="235"/>
                </a:cubicBezTo>
                <a:cubicBezTo>
                  <a:pt x="151" y="237"/>
                  <a:pt x="139" y="239"/>
                  <a:pt x="131" y="239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47" y="239"/>
                  <a:pt x="35" y="237"/>
                  <a:pt x="28" y="235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6" y="228"/>
                  <a:pt x="0" y="220"/>
                  <a:pt x="0" y="21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1"/>
                  <a:pt x="6" y="93"/>
                  <a:pt x="14" y="93"/>
                </a:cubicBezTo>
                <a:cubicBezTo>
                  <a:pt x="120" y="93"/>
                  <a:pt x="120" y="93"/>
                  <a:pt x="120" y="93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0" y="37"/>
                  <a:pt x="109" y="27"/>
                  <a:pt x="93" y="27"/>
                </a:cubicBezTo>
                <a:cubicBezTo>
                  <a:pt x="77" y="27"/>
                  <a:pt x="67" y="37"/>
                  <a:pt x="67" y="56"/>
                </a:cubicBezTo>
                <a:cubicBezTo>
                  <a:pt x="67" y="66"/>
                  <a:pt x="67" y="66"/>
                  <a:pt x="67" y="66"/>
                </a:cubicBezTo>
                <a:cubicBezTo>
                  <a:pt x="40" y="66"/>
                  <a:pt x="40" y="66"/>
                  <a:pt x="40" y="66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23"/>
                  <a:pt x="58" y="0"/>
                  <a:pt x="93" y="0"/>
                </a:cubicBezTo>
                <a:cubicBezTo>
                  <a:pt x="128" y="0"/>
                  <a:pt x="146" y="23"/>
                  <a:pt x="146" y="61"/>
                </a:cubicBezTo>
                <a:cubicBezTo>
                  <a:pt x="146" y="93"/>
                  <a:pt x="146" y="93"/>
                  <a:pt x="146" y="93"/>
                </a:cubicBezTo>
                <a:cubicBezTo>
                  <a:pt x="170" y="93"/>
                  <a:pt x="170" y="93"/>
                  <a:pt x="170" y="93"/>
                </a:cubicBezTo>
                <a:cubicBezTo>
                  <a:pt x="177" y="93"/>
                  <a:pt x="186" y="101"/>
                  <a:pt x="186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5647283" y="3239570"/>
            <a:ext cx="207244" cy="213621"/>
          </a:xfrm>
          <a:custGeom>
            <a:pathLst>
              <a:path extrusionOk="0" h="245" w="239">
                <a:moveTo>
                  <a:pt x="136" y="198"/>
                </a:moveTo>
                <a:cubicBezTo>
                  <a:pt x="161" y="201"/>
                  <a:pt x="179" y="210"/>
                  <a:pt x="179" y="221"/>
                </a:cubicBezTo>
                <a:cubicBezTo>
                  <a:pt x="179" y="234"/>
                  <a:pt x="153" y="245"/>
                  <a:pt x="120" y="245"/>
                </a:cubicBezTo>
                <a:cubicBezTo>
                  <a:pt x="87" y="245"/>
                  <a:pt x="61" y="234"/>
                  <a:pt x="61" y="221"/>
                </a:cubicBezTo>
                <a:cubicBezTo>
                  <a:pt x="61" y="210"/>
                  <a:pt x="79" y="201"/>
                  <a:pt x="104" y="198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104" y="161"/>
                  <a:pt x="89" y="151"/>
                  <a:pt x="66" y="135"/>
                </a:cubicBezTo>
                <a:cubicBezTo>
                  <a:pt x="37" y="116"/>
                  <a:pt x="0" y="91"/>
                  <a:pt x="0" y="34"/>
                </a:cubicBezTo>
                <a:cubicBezTo>
                  <a:pt x="0" y="29"/>
                  <a:pt x="5" y="25"/>
                  <a:pt x="10" y="25"/>
                </a:cubicBezTo>
                <a:cubicBezTo>
                  <a:pt x="56" y="25"/>
                  <a:pt x="56" y="25"/>
                  <a:pt x="56" y="25"/>
                </a:cubicBezTo>
                <a:cubicBezTo>
                  <a:pt x="62" y="13"/>
                  <a:pt x="81" y="0"/>
                  <a:pt x="120" y="0"/>
                </a:cubicBezTo>
                <a:cubicBezTo>
                  <a:pt x="159" y="0"/>
                  <a:pt x="178" y="13"/>
                  <a:pt x="185" y="25"/>
                </a:cubicBezTo>
                <a:cubicBezTo>
                  <a:pt x="230" y="25"/>
                  <a:pt x="230" y="25"/>
                  <a:pt x="230" y="25"/>
                </a:cubicBezTo>
                <a:cubicBezTo>
                  <a:pt x="235" y="25"/>
                  <a:pt x="239" y="29"/>
                  <a:pt x="239" y="34"/>
                </a:cubicBezTo>
                <a:cubicBezTo>
                  <a:pt x="239" y="91"/>
                  <a:pt x="203" y="116"/>
                  <a:pt x="174" y="135"/>
                </a:cubicBezTo>
                <a:cubicBezTo>
                  <a:pt x="150" y="151"/>
                  <a:pt x="136" y="161"/>
                  <a:pt x="136" y="180"/>
                </a:cubicBezTo>
                <a:lnTo>
                  <a:pt x="136" y="198"/>
                </a:lnTo>
                <a:close/>
                <a:moveTo>
                  <a:pt x="67" y="113"/>
                </a:moveTo>
                <a:cubicBezTo>
                  <a:pt x="60" y="97"/>
                  <a:pt x="54" y="76"/>
                  <a:pt x="53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23" y="79"/>
                  <a:pt x="44" y="97"/>
                  <a:pt x="67" y="113"/>
                </a:cubicBezTo>
                <a:close/>
                <a:moveTo>
                  <a:pt x="69" y="37"/>
                </a:moveTo>
                <a:cubicBezTo>
                  <a:pt x="69" y="42"/>
                  <a:pt x="84" y="57"/>
                  <a:pt x="120" y="57"/>
                </a:cubicBezTo>
                <a:cubicBezTo>
                  <a:pt x="156" y="57"/>
                  <a:pt x="170" y="42"/>
                  <a:pt x="170" y="37"/>
                </a:cubicBezTo>
                <a:cubicBezTo>
                  <a:pt x="170" y="32"/>
                  <a:pt x="156" y="17"/>
                  <a:pt x="120" y="17"/>
                </a:cubicBezTo>
                <a:cubicBezTo>
                  <a:pt x="84" y="17"/>
                  <a:pt x="69" y="32"/>
                  <a:pt x="69" y="37"/>
                </a:cubicBezTo>
                <a:close/>
                <a:moveTo>
                  <a:pt x="220" y="43"/>
                </a:moveTo>
                <a:cubicBezTo>
                  <a:pt x="187" y="43"/>
                  <a:pt x="187" y="43"/>
                  <a:pt x="187" y="43"/>
                </a:cubicBezTo>
                <a:cubicBezTo>
                  <a:pt x="186" y="76"/>
                  <a:pt x="180" y="97"/>
                  <a:pt x="172" y="113"/>
                </a:cubicBezTo>
                <a:cubicBezTo>
                  <a:pt x="196" y="97"/>
                  <a:pt x="217" y="79"/>
                  <a:pt x="220" y="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5900757" y="3239570"/>
            <a:ext cx="213621" cy="213621"/>
          </a:xfrm>
          <a:custGeom>
            <a:pathLst>
              <a:path extrusionOk="0" h="245" w="245">
                <a:moveTo>
                  <a:pt x="245" y="122"/>
                </a:moveTo>
                <a:cubicBezTo>
                  <a:pt x="245" y="190"/>
                  <a:pt x="190" y="245"/>
                  <a:pt x="123" y="245"/>
                </a:cubicBez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lose/>
                <a:moveTo>
                  <a:pt x="218" y="122"/>
                </a:moveTo>
                <a:cubicBezTo>
                  <a:pt x="218" y="70"/>
                  <a:pt x="175" y="27"/>
                  <a:pt x="123" y="27"/>
                </a:cubicBezTo>
                <a:cubicBezTo>
                  <a:pt x="69" y="27"/>
                  <a:pt x="27" y="70"/>
                  <a:pt x="27" y="122"/>
                </a:cubicBezTo>
                <a:cubicBezTo>
                  <a:pt x="27" y="175"/>
                  <a:pt x="69" y="218"/>
                  <a:pt x="123" y="218"/>
                </a:cubicBezTo>
                <a:cubicBezTo>
                  <a:pt x="175" y="218"/>
                  <a:pt x="218" y="175"/>
                  <a:pt x="218" y="122"/>
                </a:cubicBezTo>
                <a:close/>
                <a:moveTo>
                  <a:pt x="132" y="119"/>
                </a:moveTo>
                <a:cubicBezTo>
                  <a:pt x="171" y="159"/>
                  <a:pt x="171" y="159"/>
                  <a:pt x="171" y="159"/>
                </a:cubicBezTo>
                <a:cubicBezTo>
                  <a:pt x="158" y="171"/>
                  <a:pt x="158" y="171"/>
                  <a:pt x="158" y="171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32" y="53"/>
                  <a:pt x="132" y="53"/>
                  <a:pt x="132" y="53"/>
                </a:cubicBezTo>
                <a:lnTo>
                  <a:pt x="132" y="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6160608" y="3281019"/>
            <a:ext cx="231157" cy="130723"/>
          </a:xfrm>
          <a:custGeom>
            <a:pathLst>
              <a:path extrusionOk="0" h="149" w="265">
                <a:moveTo>
                  <a:pt x="265" y="74"/>
                </a:moveTo>
                <a:cubicBezTo>
                  <a:pt x="265" y="85"/>
                  <a:pt x="220" y="149"/>
                  <a:pt x="133" y="149"/>
                </a:cubicBezTo>
                <a:cubicBezTo>
                  <a:pt x="45" y="149"/>
                  <a:pt x="0" y="85"/>
                  <a:pt x="0" y="74"/>
                </a:cubicBezTo>
                <a:cubicBezTo>
                  <a:pt x="0" y="64"/>
                  <a:pt x="45" y="0"/>
                  <a:pt x="133" y="0"/>
                </a:cubicBezTo>
                <a:cubicBezTo>
                  <a:pt x="220" y="0"/>
                  <a:pt x="265" y="64"/>
                  <a:pt x="265" y="74"/>
                </a:cubicBezTo>
                <a:close/>
                <a:moveTo>
                  <a:pt x="191" y="74"/>
                </a:moveTo>
                <a:cubicBezTo>
                  <a:pt x="191" y="43"/>
                  <a:pt x="165" y="17"/>
                  <a:pt x="133" y="17"/>
                </a:cubicBezTo>
                <a:cubicBezTo>
                  <a:pt x="100" y="17"/>
                  <a:pt x="73" y="43"/>
                  <a:pt x="73" y="74"/>
                </a:cubicBezTo>
                <a:cubicBezTo>
                  <a:pt x="73" y="106"/>
                  <a:pt x="100" y="132"/>
                  <a:pt x="133" y="132"/>
                </a:cubicBezTo>
                <a:cubicBezTo>
                  <a:pt x="165" y="132"/>
                  <a:pt x="191" y="106"/>
                  <a:pt x="191" y="74"/>
                </a:cubicBezTo>
                <a:close/>
                <a:moveTo>
                  <a:pt x="162" y="74"/>
                </a:moveTo>
                <a:cubicBezTo>
                  <a:pt x="162" y="90"/>
                  <a:pt x="148" y="103"/>
                  <a:pt x="133" y="103"/>
                </a:cubicBezTo>
                <a:cubicBezTo>
                  <a:pt x="116" y="103"/>
                  <a:pt x="103" y="90"/>
                  <a:pt x="103" y="74"/>
                </a:cubicBezTo>
                <a:cubicBezTo>
                  <a:pt x="103" y="59"/>
                  <a:pt x="116" y="46"/>
                  <a:pt x="133" y="46"/>
                </a:cubicBezTo>
                <a:cubicBezTo>
                  <a:pt x="141" y="46"/>
                  <a:pt x="127" y="69"/>
                  <a:pt x="133" y="74"/>
                </a:cubicBezTo>
                <a:cubicBezTo>
                  <a:pt x="137" y="80"/>
                  <a:pt x="162" y="67"/>
                  <a:pt x="162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2353655" y="3256167"/>
            <a:ext cx="242031" cy="215067"/>
          </a:xfrm>
          <a:custGeom>
            <a:pathLst>
              <a:path extrusionOk="0" h="2123" w="2388">
                <a:moveTo>
                  <a:pt x="374" y="687"/>
                </a:moveTo>
                <a:cubicBezTo>
                  <a:pt x="485" y="600"/>
                  <a:pt x="577" y="660"/>
                  <a:pt x="700" y="802"/>
                </a:cubicBezTo>
                <a:cubicBezTo>
                  <a:pt x="714" y="818"/>
                  <a:pt x="732" y="800"/>
                  <a:pt x="743" y="790"/>
                </a:cubicBezTo>
                <a:cubicBezTo>
                  <a:pt x="753" y="781"/>
                  <a:pt x="916" y="635"/>
                  <a:pt x="924" y="628"/>
                </a:cubicBezTo>
                <a:cubicBezTo>
                  <a:pt x="931" y="621"/>
                  <a:pt x="941" y="608"/>
                  <a:pt x="928" y="594"/>
                </a:cubicBezTo>
                <a:cubicBezTo>
                  <a:pt x="916" y="579"/>
                  <a:pt x="870" y="519"/>
                  <a:pt x="840" y="480"/>
                </a:cubicBezTo>
                <a:cubicBezTo>
                  <a:pt x="625" y="199"/>
                  <a:pt x="1429" y="8"/>
                  <a:pt x="1305" y="5"/>
                </a:cubicBezTo>
                <a:cubicBezTo>
                  <a:pt x="1243" y="3"/>
                  <a:pt x="990" y="0"/>
                  <a:pt x="953" y="4"/>
                </a:cubicBezTo>
                <a:cubicBezTo>
                  <a:pt x="800" y="20"/>
                  <a:pt x="608" y="163"/>
                  <a:pt x="512" y="230"/>
                </a:cubicBezTo>
                <a:cubicBezTo>
                  <a:pt x="385" y="316"/>
                  <a:pt x="338" y="367"/>
                  <a:pt x="330" y="374"/>
                </a:cubicBezTo>
                <a:cubicBezTo>
                  <a:pt x="295" y="405"/>
                  <a:pt x="325" y="477"/>
                  <a:pt x="260" y="534"/>
                </a:cubicBezTo>
                <a:cubicBezTo>
                  <a:pt x="191" y="594"/>
                  <a:pt x="149" y="549"/>
                  <a:pt x="109" y="583"/>
                </a:cubicBezTo>
                <a:cubicBezTo>
                  <a:pt x="89" y="601"/>
                  <a:pt x="34" y="642"/>
                  <a:pt x="19" y="656"/>
                </a:cubicBezTo>
                <a:cubicBezTo>
                  <a:pt x="3" y="669"/>
                  <a:pt x="0" y="693"/>
                  <a:pt x="16" y="712"/>
                </a:cubicBezTo>
                <a:cubicBezTo>
                  <a:pt x="16" y="712"/>
                  <a:pt x="167" y="878"/>
                  <a:pt x="179" y="893"/>
                </a:cubicBezTo>
                <a:cubicBezTo>
                  <a:pt x="192" y="907"/>
                  <a:pt x="226" y="920"/>
                  <a:pt x="247" y="901"/>
                </a:cubicBezTo>
                <a:cubicBezTo>
                  <a:pt x="268" y="882"/>
                  <a:pt x="322" y="835"/>
                  <a:pt x="331" y="827"/>
                </a:cubicBezTo>
                <a:cubicBezTo>
                  <a:pt x="340" y="819"/>
                  <a:pt x="325" y="724"/>
                  <a:pt x="374" y="687"/>
                </a:cubicBezTo>
                <a:close/>
                <a:moveTo>
                  <a:pt x="1053" y="748"/>
                </a:moveTo>
                <a:cubicBezTo>
                  <a:pt x="1039" y="732"/>
                  <a:pt x="1021" y="731"/>
                  <a:pt x="1006" y="745"/>
                </a:cubicBezTo>
                <a:cubicBezTo>
                  <a:pt x="835" y="894"/>
                  <a:pt x="835" y="894"/>
                  <a:pt x="835" y="894"/>
                </a:cubicBezTo>
                <a:cubicBezTo>
                  <a:pt x="822" y="906"/>
                  <a:pt x="820" y="928"/>
                  <a:pt x="832" y="942"/>
                </a:cubicBezTo>
                <a:cubicBezTo>
                  <a:pt x="1819" y="2065"/>
                  <a:pt x="1819" y="2065"/>
                  <a:pt x="1819" y="2065"/>
                </a:cubicBezTo>
                <a:cubicBezTo>
                  <a:pt x="1843" y="2092"/>
                  <a:pt x="1883" y="2095"/>
                  <a:pt x="1909" y="2072"/>
                </a:cubicBezTo>
                <a:cubicBezTo>
                  <a:pt x="2024" y="1975"/>
                  <a:pt x="2024" y="1975"/>
                  <a:pt x="2024" y="1975"/>
                </a:cubicBezTo>
                <a:cubicBezTo>
                  <a:pt x="2051" y="1952"/>
                  <a:pt x="2054" y="1911"/>
                  <a:pt x="2031" y="1885"/>
                </a:cubicBezTo>
                <a:lnTo>
                  <a:pt x="1053" y="748"/>
                </a:lnTo>
                <a:close/>
                <a:moveTo>
                  <a:pt x="2370" y="270"/>
                </a:moveTo>
                <a:cubicBezTo>
                  <a:pt x="2361" y="211"/>
                  <a:pt x="2331" y="223"/>
                  <a:pt x="2315" y="248"/>
                </a:cubicBezTo>
                <a:cubicBezTo>
                  <a:pt x="2299" y="273"/>
                  <a:pt x="2229" y="380"/>
                  <a:pt x="2200" y="428"/>
                </a:cubicBezTo>
                <a:cubicBezTo>
                  <a:pt x="2172" y="475"/>
                  <a:pt x="2101" y="569"/>
                  <a:pt x="1970" y="476"/>
                </a:cubicBezTo>
                <a:cubicBezTo>
                  <a:pt x="1833" y="380"/>
                  <a:pt x="1881" y="313"/>
                  <a:pt x="1905" y="267"/>
                </a:cubicBezTo>
                <a:cubicBezTo>
                  <a:pt x="1928" y="222"/>
                  <a:pt x="2002" y="94"/>
                  <a:pt x="2012" y="78"/>
                </a:cubicBezTo>
                <a:cubicBezTo>
                  <a:pt x="2023" y="62"/>
                  <a:pt x="2011" y="15"/>
                  <a:pt x="1968" y="35"/>
                </a:cubicBezTo>
                <a:cubicBezTo>
                  <a:pt x="1926" y="54"/>
                  <a:pt x="1668" y="157"/>
                  <a:pt x="1632" y="304"/>
                </a:cubicBezTo>
                <a:cubicBezTo>
                  <a:pt x="1596" y="453"/>
                  <a:pt x="1663" y="587"/>
                  <a:pt x="1531" y="720"/>
                </a:cubicBezTo>
                <a:cubicBezTo>
                  <a:pt x="1371" y="886"/>
                  <a:pt x="1371" y="886"/>
                  <a:pt x="1371" y="886"/>
                </a:cubicBezTo>
                <a:cubicBezTo>
                  <a:pt x="1532" y="1073"/>
                  <a:pt x="1532" y="1073"/>
                  <a:pt x="1532" y="1073"/>
                </a:cubicBezTo>
                <a:cubicBezTo>
                  <a:pt x="1729" y="886"/>
                  <a:pt x="1729" y="886"/>
                  <a:pt x="1729" y="886"/>
                </a:cubicBezTo>
                <a:cubicBezTo>
                  <a:pt x="1776" y="839"/>
                  <a:pt x="1876" y="793"/>
                  <a:pt x="1967" y="814"/>
                </a:cubicBezTo>
                <a:cubicBezTo>
                  <a:pt x="2161" y="858"/>
                  <a:pt x="2267" y="785"/>
                  <a:pt x="2331" y="664"/>
                </a:cubicBezTo>
                <a:cubicBezTo>
                  <a:pt x="2388" y="556"/>
                  <a:pt x="2379" y="329"/>
                  <a:pt x="2370" y="270"/>
                </a:cubicBezTo>
                <a:close/>
                <a:moveTo>
                  <a:pt x="327" y="1897"/>
                </a:moveTo>
                <a:cubicBezTo>
                  <a:pt x="302" y="1922"/>
                  <a:pt x="302" y="1962"/>
                  <a:pt x="327" y="1987"/>
                </a:cubicBezTo>
                <a:cubicBezTo>
                  <a:pt x="440" y="2098"/>
                  <a:pt x="440" y="2098"/>
                  <a:pt x="440" y="2098"/>
                </a:cubicBezTo>
                <a:cubicBezTo>
                  <a:pt x="465" y="2123"/>
                  <a:pt x="504" y="2112"/>
                  <a:pt x="529" y="2087"/>
                </a:cubicBezTo>
                <a:cubicBezTo>
                  <a:pt x="1113" y="1513"/>
                  <a:pt x="1113" y="1513"/>
                  <a:pt x="1113" y="1513"/>
                </a:cubicBezTo>
                <a:cubicBezTo>
                  <a:pt x="934" y="1309"/>
                  <a:pt x="934" y="1309"/>
                  <a:pt x="934" y="1309"/>
                </a:cubicBezTo>
                <a:lnTo>
                  <a:pt x="327" y="18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6484837" y="3209548"/>
            <a:ext cx="326825" cy="230068"/>
          </a:xfrm>
          <a:custGeom>
            <a:pathLst>
              <a:path extrusionOk="0" h="1676" w="2382">
                <a:moveTo>
                  <a:pt x="681" y="1409"/>
                </a:moveTo>
                <a:cubicBezTo>
                  <a:pt x="653" y="1409"/>
                  <a:pt x="625" y="1399"/>
                  <a:pt x="602" y="1379"/>
                </a:cubicBezTo>
                <a:cubicBezTo>
                  <a:pt x="0" y="843"/>
                  <a:pt x="0" y="843"/>
                  <a:pt x="0" y="843"/>
                </a:cubicBezTo>
                <a:cubicBezTo>
                  <a:pt x="636" y="278"/>
                  <a:pt x="636" y="278"/>
                  <a:pt x="636" y="278"/>
                </a:cubicBezTo>
                <a:cubicBezTo>
                  <a:pt x="685" y="234"/>
                  <a:pt x="760" y="238"/>
                  <a:pt x="804" y="288"/>
                </a:cubicBezTo>
                <a:cubicBezTo>
                  <a:pt x="847" y="337"/>
                  <a:pt x="843" y="412"/>
                  <a:pt x="794" y="456"/>
                </a:cubicBezTo>
                <a:cubicBezTo>
                  <a:pt x="358" y="843"/>
                  <a:pt x="358" y="843"/>
                  <a:pt x="358" y="843"/>
                </a:cubicBezTo>
                <a:cubicBezTo>
                  <a:pt x="760" y="1200"/>
                  <a:pt x="760" y="1200"/>
                  <a:pt x="760" y="1200"/>
                </a:cubicBezTo>
                <a:cubicBezTo>
                  <a:pt x="810" y="1244"/>
                  <a:pt x="814" y="1319"/>
                  <a:pt x="770" y="1369"/>
                </a:cubicBezTo>
                <a:cubicBezTo>
                  <a:pt x="747" y="1395"/>
                  <a:pt x="714" y="1409"/>
                  <a:pt x="681" y="1409"/>
                </a:cubicBezTo>
                <a:close/>
                <a:moveTo>
                  <a:pt x="1746" y="1408"/>
                </a:moveTo>
                <a:cubicBezTo>
                  <a:pt x="2382" y="843"/>
                  <a:pt x="2382" y="843"/>
                  <a:pt x="2382" y="843"/>
                </a:cubicBezTo>
                <a:cubicBezTo>
                  <a:pt x="1780" y="307"/>
                  <a:pt x="1780" y="307"/>
                  <a:pt x="1780" y="307"/>
                </a:cubicBezTo>
                <a:cubicBezTo>
                  <a:pt x="1731" y="264"/>
                  <a:pt x="1655" y="268"/>
                  <a:pt x="1612" y="317"/>
                </a:cubicBezTo>
                <a:cubicBezTo>
                  <a:pt x="1568" y="367"/>
                  <a:pt x="1572" y="442"/>
                  <a:pt x="1622" y="485"/>
                </a:cubicBezTo>
                <a:cubicBezTo>
                  <a:pt x="2024" y="843"/>
                  <a:pt x="2024" y="843"/>
                  <a:pt x="2024" y="843"/>
                </a:cubicBezTo>
                <a:cubicBezTo>
                  <a:pt x="1588" y="1230"/>
                  <a:pt x="1588" y="1230"/>
                  <a:pt x="1588" y="1230"/>
                </a:cubicBezTo>
                <a:cubicBezTo>
                  <a:pt x="1539" y="1274"/>
                  <a:pt x="1535" y="1349"/>
                  <a:pt x="1578" y="1398"/>
                </a:cubicBezTo>
                <a:cubicBezTo>
                  <a:pt x="1602" y="1425"/>
                  <a:pt x="1634" y="1438"/>
                  <a:pt x="1667" y="1438"/>
                </a:cubicBezTo>
                <a:cubicBezTo>
                  <a:pt x="1695" y="1438"/>
                  <a:pt x="1724" y="1428"/>
                  <a:pt x="1746" y="1408"/>
                </a:cubicBezTo>
                <a:close/>
                <a:moveTo>
                  <a:pt x="1189" y="1577"/>
                </a:moveTo>
                <a:cubicBezTo>
                  <a:pt x="1427" y="148"/>
                  <a:pt x="1427" y="148"/>
                  <a:pt x="1427" y="148"/>
                </a:cubicBezTo>
                <a:cubicBezTo>
                  <a:pt x="1438" y="83"/>
                  <a:pt x="1394" y="22"/>
                  <a:pt x="1330" y="11"/>
                </a:cubicBezTo>
                <a:cubicBezTo>
                  <a:pt x="1264" y="0"/>
                  <a:pt x="1203" y="44"/>
                  <a:pt x="1193" y="109"/>
                </a:cubicBezTo>
                <a:cubicBezTo>
                  <a:pt x="955" y="1538"/>
                  <a:pt x="955" y="1538"/>
                  <a:pt x="955" y="1538"/>
                </a:cubicBezTo>
                <a:cubicBezTo>
                  <a:pt x="944" y="1603"/>
                  <a:pt x="988" y="1664"/>
                  <a:pt x="1052" y="1675"/>
                </a:cubicBezTo>
                <a:cubicBezTo>
                  <a:pt x="1059" y="1676"/>
                  <a:pt x="1066" y="1676"/>
                  <a:pt x="1072" y="1676"/>
                </a:cubicBezTo>
                <a:cubicBezTo>
                  <a:pt x="1129" y="1676"/>
                  <a:pt x="1180" y="1635"/>
                  <a:pt x="1189" y="1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/>
        </p:nvSpPr>
        <p:spPr>
          <a:xfrm>
            <a:off x="653866" y="1474513"/>
            <a:ext cx="200244" cy="219940"/>
          </a:xfrm>
          <a:custGeom>
            <a:pathLst>
              <a:path extrusionOk="0" h="260" w="238">
                <a:moveTo>
                  <a:pt x="159" y="260"/>
                </a:moveTo>
                <a:cubicBezTo>
                  <a:pt x="78" y="179"/>
                  <a:pt x="78" y="179"/>
                  <a:pt x="78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80"/>
                  <a:pt x="0" y="80"/>
                  <a:pt x="0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159" y="0"/>
                  <a:pt x="159" y="0"/>
                  <a:pt x="159" y="0"/>
                </a:cubicBezTo>
                <a:lnTo>
                  <a:pt x="159" y="260"/>
                </a:lnTo>
                <a:close/>
                <a:moveTo>
                  <a:pt x="182" y="186"/>
                </a:moveTo>
                <a:cubicBezTo>
                  <a:pt x="197" y="170"/>
                  <a:pt x="206" y="148"/>
                  <a:pt x="206" y="128"/>
                </a:cubicBezTo>
                <a:cubicBezTo>
                  <a:pt x="206" y="108"/>
                  <a:pt x="198" y="88"/>
                  <a:pt x="184" y="73"/>
                </a:cubicBezTo>
                <a:cubicBezTo>
                  <a:pt x="205" y="52"/>
                  <a:pt x="205" y="52"/>
                  <a:pt x="205" y="52"/>
                </a:cubicBezTo>
                <a:cubicBezTo>
                  <a:pt x="226" y="73"/>
                  <a:pt x="238" y="101"/>
                  <a:pt x="238" y="130"/>
                </a:cubicBezTo>
                <a:cubicBezTo>
                  <a:pt x="238" y="157"/>
                  <a:pt x="228" y="184"/>
                  <a:pt x="204" y="207"/>
                </a:cubicBezTo>
                <a:lnTo>
                  <a:pt x="182" y="1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921405" y="1474513"/>
            <a:ext cx="257692" cy="219940"/>
          </a:xfrm>
          <a:custGeom>
            <a:pathLst>
              <a:path extrusionOk="0" h="260" w="305">
                <a:moveTo>
                  <a:pt x="159" y="260"/>
                </a:moveTo>
                <a:cubicBezTo>
                  <a:pt x="78" y="179"/>
                  <a:pt x="78" y="179"/>
                  <a:pt x="78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80"/>
                  <a:pt x="0" y="80"/>
                  <a:pt x="0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159" y="0"/>
                  <a:pt x="159" y="0"/>
                  <a:pt x="159" y="0"/>
                </a:cubicBezTo>
                <a:lnTo>
                  <a:pt x="159" y="260"/>
                </a:lnTo>
                <a:close/>
                <a:moveTo>
                  <a:pt x="182" y="186"/>
                </a:moveTo>
                <a:cubicBezTo>
                  <a:pt x="197" y="170"/>
                  <a:pt x="206" y="148"/>
                  <a:pt x="206" y="128"/>
                </a:cubicBezTo>
                <a:cubicBezTo>
                  <a:pt x="206" y="108"/>
                  <a:pt x="198" y="88"/>
                  <a:pt x="184" y="73"/>
                </a:cubicBezTo>
                <a:cubicBezTo>
                  <a:pt x="205" y="52"/>
                  <a:pt x="205" y="52"/>
                  <a:pt x="205" y="52"/>
                </a:cubicBezTo>
                <a:cubicBezTo>
                  <a:pt x="226" y="73"/>
                  <a:pt x="238" y="101"/>
                  <a:pt x="238" y="130"/>
                </a:cubicBezTo>
                <a:cubicBezTo>
                  <a:pt x="238" y="157"/>
                  <a:pt x="228" y="184"/>
                  <a:pt x="204" y="207"/>
                </a:cubicBezTo>
                <a:lnTo>
                  <a:pt x="182" y="186"/>
                </a:lnTo>
                <a:close/>
                <a:moveTo>
                  <a:pt x="230" y="229"/>
                </a:moveTo>
                <a:cubicBezTo>
                  <a:pt x="257" y="202"/>
                  <a:pt x="270" y="166"/>
                  <a:pt x="270" y="129"/>
                </a:cubicBezTo>
                <a:cubicBezTo>
                  <a:pt x="270" y="93"/>
                  <a:pt x="257" y="57"/>
                  <a:pt x="230" y="30"/>
                </a:cubicBezTo>
                <a:cubicBezTo>
                  <a:pt x="253" y="7"/>
                  <a:pt x="253" y="7"/>
                  <a:pt x="253" y="7"/>
                </a:cubicBezTo>
                <a:cubicBezTo>
                  <a:pt x="287" y="41"/>
                  <a:pt x="305" y="86"/>
                  <a:pt x="305" y="132"/>
                </a:cubicBezTo>
                <a:cubicBezTo>
                  <a:pt x="305" y="174"/>
                  <a:pt x="289" y="217"/>
                  <a:pt x="254" y="252"/>
                </a:cubicBezTo>
                <a:lnTo>
                  <a:pt x="230" y="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1244751" y="1459740"/>
            <a:ext cx="283953" cy="216658"/>
          </a:xfrm>
          <a:custGeom>
            <a:pathLst>
              <a:path extrusionOk="0" h="132" w="173">
                <a:moveTo>
                  <a:pt x="0" y="0"/>
                </a:moveTo>
                <a:lnTo>
                  <a:pt x="173" y="0"/>
                </a:lnTo>
                <a:lnTo>
                  <a:pt x="173" y="132"/>
                </a:lnTo>
                <a:lnTo>
                  <a:pt x="0" y="132"/>
                </a:lnTo>
                <a:lnTo>
                  <a:pt x="0" y="0"/>
                </a:lnTo>
                <a:close/>
                <a:moveTo>
                  <a:pt x="12" y="11"/>
                </a:moveTo>
                <a:lnTo>
                  <a:pt x="12" y="40"/>
                </a:lnTo>
                <a:lnTo>
                  <a:pt x="41" y="40"/>
                </a:lnTo>
                <a:lnTo>
                  <a:pt x="41" y="11"/>
                </a:lnTo>
                <a:lnTo>
                  <a:pt x="12" y="11"/>
                </a:lnTo>
                <a:close/>
                <a:moveTo>
                  <a:pt x="12" y="80"/>
                </a:moveTo>
                <a:lnTo>
                  <a:pt x="41" y="80"/>
                </a:lnTo>
                <a:lnTo>
                  <a:pt x="41" y="52"/>
                </a:lnTo>
                <a:lnTo>
                  <a:pt x="12" y="52"/>
                </a:lnTo>
                <a:lnTo>
                  <a:pt x="12" y="80"/>
                </a:lnTo>
                <a:close/>
                <a:moveTo>
                  <a:pt x="41" y="120"/>
                </a:moveTo>
                <a:lnTo>
                  <a:pt x="41" y="92"/>
                </a:lnTo>
                <a:lnTo>
                  <a:pt x="12" y="92"/>
                </a:lnTo>
                <a:lnTo>
                  <a:pt x="12" y="120"/>
                </a:lnTo>
                <a:lnTo>
                  <a:pt x="41" y="120"/>
                </a:lnTo>
                <a:close/>
                <a:moveTo>
                  <a:pt x="81" y="11"/>
                </a:moveTo>
                <a:lnTo>
                  <a:pt x="53" y="11"/>
                </a:lnTo>
                <a:lnTo>
                  <a:pt x="53" y="40"/>
                </a:lnTo>
                <a:lnTo>
                  <a:pt x="81" y="40"/>
                </a:lnTo>
                <a:lnTo>
                  <a:pt x="81" y="11"/>
                </a:lnTo>
                <a:close/>
                <a:moveTo>
                  <a:pt x="81" y="52"/>
                </a:moveTo>
                <a:lnTo>
                  <a:pt x="53" y="52"/>
                </a:lnTo>
                <a:lnTo>
                  <a:pt x="53" y="80"/>
                </a:lnTo>
                <a:lnTo>
                  <a:pt x="81" y="80"/>
                </a:lnTo>
                <a:lnTo>
                  <a:pt x="81" y="52"/>
                </a:lnTo>
                <a:close/>
                <a:moveTo>
                  <a:pt x="81" y="120"/>
                </a:moveTo>
                <a:lnTo>
                  <a:pt x="81" y="92"/>
                </a:lnTo>
                <a:lnTo>
                  <a:pt x="53" y="92"/>
                </a:lnTo>
                <a:lnTo>
                  <a:pt x="53" y="120"/>
                </a:lnTo>
                <a:lnTo>
                  <a:pt x="81" y="120"/>
                </a:lnTo>
                <a:close/>
                <a:moveTo>
                  <a:pt x="92" y="11"/>
                </a:moveTo>
                <a:lnTo>
                  <a:pt x="92" y="40"/>
                </a:lnTo>
                <a:lnTo>
                  <a:pt x="121" y="40"/>
                </a:lnTo>
                <a:lnTo>
                  <a:pt x="121" y="11"/>
                </a:lnTo>
                <a:lnTo>
                  <a:pt x="92" y="11"/>
                </a:lnTo>
                <a:close/>
                <a:moveTo>
                  <a:pt x="92" y="80"/>
                </a:moveTo>
                <a:lnTo>
                  <a:pt x="121" y="80"/>
                </a:lnTo>
                <a:lnTo>
                  <a:pt x="121" y="52"/>
                </a:lnTo>
                <a:lnTo>
                  <a:pt x="92" y="52"/>
                </a:lnTo>
                <a:lnTo>
                  <a:pt x="92" y="80"/>
                </a:lnTo>
                <a:close/>
                <a:moveTo>
                  <a:pt x="121" y="120"/>
                </a:moveTo>
                <a:lnTo>
                  <a:pt x="121" y="92"/>
                </a:lnTo>
                <a:lnTo>
                  <a:pt x="92" y="92"/>
                </a:lnTo>
                <a:lnTo>
                  <a:pt x="92" y="120"/>
                </a:lnTo>
                <a:lnTo>
                  <a:pt x="121" y="120"/>
                </a:lnTo>
                <a:close/>
                <a:moveTo>
                  <a:pt x="161" y="11"/>
                </a:moveTo>
                <a:lnTo>
                  <a:pt x="133" y="11"/>
                </a:lnTo>
                <a:lnTo>
                  <a:pt x="133" y="40"/>
                </a:lnTo>
                <a:lnTo>
                  <a:pt x="161" y="40"/>
                </a:lnTo>
                <a:lnTo>
                  <a:pt x="161" y="11"/>
                </a:lnTo>
                <a:close/>
                <a:moveTo>
                  <a:pt x="161" y="52"/>
                </a:moveTo>
                <a:lnTo>
                  <a:pt x="133" y="52"/>
                </a:lnTo>
                <a:lnTo>
                  <a:pt x="133" y="80"/>
                </a:lnTo>
                <a:lnTo>
                  <a:pt x="161" y="80"/>
                </a:lnTo>
                <a:lnTo>
                  <a:pt x="161" y="52"/>
                </a:lnTo>
                <a:close/>
                <a:moveTo>
                  <a:pt x="161" y="120"/>
                </a:moveTo>
                <a:lnTo>
                  <a:pt x="161" y="92"/>
                </a:lnTo>
                <a:lnTo>
                  <a:pt x="133" y="92"/>
                </a:lnTo>
                <a:lnTo>
                  <a:pt x="133" y="120"/>
                </a:lnTo>
                <a:lnTo>
                  <a:pt x="161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1600922" y="1476154"/>
            <a:ext cx="234713" cy="182190"/>
          </a:xfrm>
          <a:custGeom>
            <a:pathLst>
              <a:path extrusionOk="0" h="111" w="143"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  <a:moveTo>
                  <a:pt x="29" y="70"/>
                </a:moveTo>
                <a:lnTo>
                  <a:pt x="0" y="70"/>
                </a:lnTo>
                <a:lnTo>
                  <a:pt x="0" y="41"/>
                </a:lnTo>
                <a:lnTo>
                  <a:pt x="29" y="41"/>
                </a:lnTo>
                <a:lnTo>
                  <a:pt x="29" y="70"/>
                </a:lnTo>
                <a:close/>
                <a:moveTo>
                  <a:pt x="29" y="111"/>
                </a:moveTo>
                <a:lnTo>
                  <a:pt x="0" y="111"/>
                </a:lnTo>
                <a:lnTo>
                  <a:pt x="0" y="82"/>
                </a:lnTo>
                <a:lnTo>
                  <a:pt x="29" y="82"/>
                </a:lnTo>
                <a:lnTo>
                  <a:pt x="29" y="111"/>
                </a:lnTo>
                <a:close/>
                <a:moveTo>
                  <a:pt x="143" y="24"/>
                </a:moveTo>
                <a:lnTo>
                  <a:pt x="48" y="24"/>
                </a:lnTo>
                <a:lnTo>
                  <a:pt x="48" y="10"/>
                </a:lnTo>
                <a:lnTo>
                  <a:pt x="143" y="10"/>
                </a:lnTo>
                <a:lnTo>
                  <a:pt x="143" y="24"/>
                </a:lnTo>
                <a:close/>
                <a:moveTo>
                  <a:pt x="143" y="66"/>
                </a:moveTo>
                <a:lnTo>
                  <a:pt x="48" y="66"/>
                </a:lnTo>
                <a:lnTo>
                  <a:pt x="48" y="51"/>
                </a:lnTo>
                <a:lnTo>
                  <a:pt x="143" y="51"/>
                </a:lnTo>
                <a:lnTo>
                  <a:pt x="143" y="66"/>
                </a:lnTo>
                <a:close/>
                <a:moveTo>
                  <a:pt x="143" y="104"/>
                </a:moveTo>
                <a:lnTo>
                  <a:pt x="48" y="104"/>
                </a:lnTo>
                <a:lnTo>
                  <a:pt x="48" y="90"/>
                </a:lnTo>
                <a:lnTo>
                  <a:pt x="143" y="90"/>
                </a:lnTo>
                <a:lnTo>
                  <a:pt x="143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909495" y="1459740"/>
            <a:ext cx="223223" cy="203527"/>
          </a:xfrm>
          <a:custGeom>
            <a:pathLst>
              <a:path extrusionOk="0" h="124" w="136">
                <a:moveTo>
                  <a:pt x="0" y="33"/>
                </a:moveTo>
                <a:lnTo>
                  <a:pt x="0" y="0"/>
                </a:lnTo>
                <a:lnTo>
                  <a:pt x="37" y="0"/>
                </a:lnTo>
                <a:lnTo>
                  <a:pt x="37" y="33"/>
                </a:lnTo>
                <a:lnTo>
                  <a:pt x="0" y="33"/>
                </a:lnTo>
                <a:close/>
                <a:moveTo>
                  <a:pt x="4" y="50"/>
                </a:moveTo>
                <a:lnTo>
                  <a:pt x="32" y="50"/>
                </a:lnTo>
                <a:lnTo>
                  <a:pt x="32" y="62"/>
                </a:lnTo>
                <a:lnTo>
                  <a:pt x="4" y="62"/>
                </a:lnTo>
                <a:lnTo>
                  <a:pt x="4" y="50"/>
                </a:lnTo>
                <a:close/>
                <a:moveTo>
                  <a:pt x="4" y="81"/>
                </a:moveTo>
                <a:lnTo>
                  <a:pt x="32" y="81"/>
                </a:lnTo>
                <a:lnTo>
                  <a:pt x="32" y="93"/>
                </a:lnTo>
                <a:lnTo>
                  <a:pt x="4" y="93"/>
                </a:lnTo>
                <a:lnTo>
                  <a:pt x="4" y="81"/>
                </a:lnTo>
                <a:close/>
                <a:moveTo>
                  <a:pt x="4" y="112"/>
                </a:moveTo>
                <a:lnTo>
                  <a:pt x="32" y="112"/>
                </a:lnTo>
                <a:lnTo>
                  <a:pt x="32" y="124"/>
                </a:lnTo>
                <a:lnTo>
                  <a:pt x="4" y="124"/>
                </a:lnTo>
                <a:lnTo>
                  <a:pt x="4" y="112"/>
                </a:lnTo>
                <a:close/>
                <a:moveTo>
                  <a:pt x="49" y="33"/>
                </a:moveTo>
                <a:lnTo>
                  <a:pt x="49" y="0"/>
                </a:lnTo>
                <a:lnTo>
                  <a:pt x="87" y="0"/>
                </a:lnTo>
                <a:lnTo>
                  <a:pt x="87" y="33"/>
                </a:lnTo>
                <a:lnTo>
                  <a:pt x="49" y="33"/>
                </a:lnTo>
                <a:close/>
                <a:moveTo>
                  <a:pt x="53" y="50"/>
                </a:moveTo>
                <a:lnTo>
                  <a:pt x="82" y="50"/>
                </a:lnTo>
                <a:lnTo>
                  <a:pt x="82" y="62"/>
                </a:lnTo>
                <a:lnTo>
                  <a:pt x="53" y="62"/>
                </a:lnTo>
                <a:lnTo>
                  <a:pt x="53" y="50"/>
                </a:lnTo>
                <a:close/>
                <a:moveTo>
                  <a:pt x="53" y="81"/>
                </a:moveTo>
                <a:lnTo>
                  <a:pt x="82" y="81"/>
                </a:lnTo>
                <a:lnTo>
                  <a:pt x="82" y="93"/>
                </a:lnTo>
                <a:lnTo>
                  <a:pt x="53" y="93"/>
                </a:lnTo>
                <a:lnTo>
                  <a:pt x="53" y="81"/>
                </a:lnTo>
                <a:close/>
                <a:moveTo>
                  <a:pt x="53" y="112"/>
                </a:moveTo>
                <a:lnTo>
                  <a:pt x="82" y="112"/>
                </a:lnTo>
                <a:lnTo>
                  <a:pt x="82" y="124"/>
                </a:lnTo>
                <a:lnTo>
                  <a:pt x="53" y="124"/>
                </a:lnTo>
                <a:lnTo>
                  <a:pt x="53" y="112"/>
                </a:lnTo>
                <a:close/>
                <a:moveTo>
                  <a:pt x="98" y="33"/>
                </a:moveTo>
                <a:lnTo>
                  <a:pt x="98" y="0"/>
                </a:lnTo>
                <a:lnTo>
                  <a:pt x="136" y="0"/>
                </a:lnTo>
                <a:lnTo>
                  <a:pt x="136" y="33"/>
                </a:lnTo>
                <a:lnTo>
                  <a:pt x="98" y="33"/>
                </a:lnTo>
                <a:close/>
                <a:moveTo>
                  <a:pt x="103" y="50"/>
                </a:moveTo>
                <a:lnTo>
                  <a:pt x="131" y="50"/>
                </a:lnTo>
                <a:lnTo>
                  <a:pt x="131" y="62"/>
                </a:lnTo>
                <a:lnTo>
                  <a:pt x="103" y="62"/>
                </a:lnTo>
                <a:lnTo>
                  <a:pt x="103" y="50"/>
                </a:lnTo>
                <a:close/>
                <a:moveTo>
                  <a:pt x="103" y="81"/>
                </a:moveTo>
                <a:lnTo>
                  <a:pt x="131" y="81"/>
                </a:lnTo>
                <a:lnTo>
                  <a:pt x="131" y="93"/>
                </a:lnTo>
                <a:lnTo>
                  <a:pt x="103" y="93"/>
                </a:lnTo>
                <a:lnTo>
                  <a:pt x="103" y="81"/>
                </a:lnTo>
                <a:close/>
                <a:moveTo>
                  <a:pt x="103" y="112"/>
                </a:moveTo>
                <a:lnTo>
                  <a:pt x="131" y="112"/>
                </a:lnTo>
                <a:lnTo>
                  <a:pt x="131" y="124"/>
                </a:lnTo>
                <a:lnTo>
                  <a:pt x="103" y="124"/>
                </a:lnTo>
                <a:lnTo>
                  <a:pt x="103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2188524" y="1472871"/>
            <a:ext cx="283953" cy="178907"/>
          </a:xfrm>
          <a:custGeom>
            <a:pathLst>
              <a:path extrusionOk="0" h="211" w="335">
                <a:moveTo>
                  <a:pt x="15" y="205"/>
                </a:moveTo>
                <a:cubicBezTo>
                  <a:pt x="2" y="195"/>
                  <a:pt x="0" y="176"/>
                  <a:pt x="11" y="164"/>
                </a:cubicBezTo>
                <a:cubicBezTo>
                  <a:pt x="93" y="61"/>
                  <a:pt x="93" y="61"/>
                  <a:pt x="93" y="61"/>
                </a:cubicBezTo>
                <a:cubicBezTo>
                  <a:pt x="102" y="50"/>
                  <a:pt x="118" y="47"/>
                  <a:pt x="131" y="54"/>
                </a:cubicBezTo>
                <a:cubicBezTo>
                  <a:pt x="210" y="100"/>
                  <a:pt x="210" y="100"/>
                  <a:pt x="210" y="100"/>
                </a:cubicBezTo>
                <a:cubicBezTo>
                  <a:pt x="279" y="14"/>
                  <a:pt x="279" y="14"/>
                  <a:pt x="279" y="14"/>
                </a:cubicBezTo>
                <a:cubicBezTo>
                  <a:pt x="289" y="2"/>
                  <a:pt x="308" y="0"/>
                  <a:pt x="320" y="10"/>
                </a:cubicBezTo>
                <a:cubicBezTo>
                  <a:pt x="333" y="20"/>
                  <a:pt x="335" y="39"/>
                  <a:pt x="325" y="51"/>
                </a:cubicBezTo>
                <a:cubicBezTo>
                  <a:pt x="239" y="156"/>
                  <a:pt x="239" y="156"/>
                  <a:pt x="239" y="156"/>
                </a:cubicBezTo>
                <a:cubicBezTo>
                  <a:pt x="230" y="167"/>
                  <a:pt x="214" y="170"/>
                  <a:pt x="202" y="163"/>
                </a:cubicBezTo>
                <a:cubicBezTo>
                  <a:pt x="123" y="117"/>
                  <a:pt x="123" y="117"/>
                  <a:pt x="123" y="117"/>
                </a:cubicBezTo>
                <a:cubicBezTo>
                  <a:pt x="56" y="200"/>
                  <a:pt x="56" y="200"/>
                  <a:pt x="56" y="200"/>
                </a:cubicBezTo>
                <a:cubicBezTo>
                  <a:pt x="50" y="208"/>
                  <a:pt x="42" y="211"/>
                  <a:pt x="33" y="211"/>
                </a:cubicBezTo>
                <a:cubicBezTo>
                  <a:pt x="26" y="211"/>
                  <a:pt x="20" y="209"/>
                  <a:pt x="15" y="2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2526642" y="1459740"/>
            <a:ext cx="198603" cy="216658"/>
          </a:xfrm>
          <a:custGeom>
            <a:pathLst>
              <a:path extrusionOk="0" h="132" w="121">
                <a:moveTo>
                  <a:pt x="32" y="132"/>
                </a:moveTo>
                <a:lnTo>
                  <a:pt x="0" y="132"/>
                </a:lnTo>
                <a:lnTo>
                  <a:pt x="0" y="36"/>
                </a:lnTo>
                <a:lnTo>
                  <a:pt x="32" y="36"/>
                </a:lnTo>
                <a:lnTo>
                  <a:pt x="32" y="132"/>
                </a:lnTo>
                <a:close/>
                <a:moveTo>
                  <a:pt x="77" y="132"/>
                </a:moveTo>
                <a:lnTo>
                  <a:pt x="45" y="132"/>
                </a:lnTo>
                <a:lnTo>
                  <a:pt x="45" y="61"/>
                </a:lnTo>
                <a:lnTo>
                  <a:pt x="77" y="61"/>
                </a:lnTo>
                <a:lnTo>
                  <a:pt x="77" y="132"/>
                </a:lnTo>
                <a:close/>
                <a:moveTo>
                  <a:pt x="121" y="132"/>
                </a:moveTo>
                <a:lnTo>
                  <a:pt x="89" y="132"/>
                </a:lnTo>
                <a:lnTo>
                  <a:pt x="89" y="0"/>
                </a:lnTo>
                <a:lnTo>
                  <a:pt x="121" y="0"/>
                </a:lnTo>
                <a:lnTo>
                  <a:pt x="121" y="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784334" y="1456458"/>
            <a:ext cx="224865" cy="224865"/>
          </a:xfrm>
          <a:custGeom>
            <a:pathLst>
              <a:path extrusionOk="0" h="265" w="265">
                <a:moveTo>
                  <a:pt x="229" y="152"/>
                </a:moveTo>
                <a:cubicBezTo>
                  <a:pt x="229" y="151"/>
                  <a:pt x="229" y="150"/>
                  <a:pt x="229" y="150"/>
                </a:cubicBezTo>
                <a:cubicBezTo>
                  <a:pt x="229" y="214"/>
                  <a:pt x="178" y="265"/>
                  <a:pt x="115" y="265"/>
                </a:cubicBezTo>
                <a:cubicBezTo>
                  <a:pt x="51" y="265"/>
                  <a:pt x="0" y="214"/>
                  <a:pt x="0" y="150"/>
                </a:cubicBezTo>
                <a:cubicBezTo>
                  <a:pt x="0" y="87"/>
                  <a:pt x="51" y="36"/>
                  <a:pt x="115" y="36"/>
                </a:cubicBezTo>
                <a:cubicBezTo>
                  <a:pt x="115" y="152"/>
                  <a:pt x="115" y="152"/>
                  <a:pt x="115" y="152"/>
                </a:cubicBezTo>
                <a:lnTo>
                  <a:pt x="229" y="152"/>
                </a:lnTo>
                <a:close/>
                <a:moveTo>
                  <a:pt x="151" y="116"/>
                </a:moveTo>
                <a:cubicBezTo>
                  <a:pt x="151" y="0"/>
                  <a:pt x="151" y="0"/>
                  <a:pt x="151" y="0"/>
                </a:cubicBezTo>
                <a:cubicBezTo>
                  <a:pt x="214" y="0"/>
                  <a:pt x="265" y="51"/>
                  <a:pt x="265" y="114"/>
                </a:cubicBezTo>
                <a:cubicBezTo>
                  <a:pt x="265" y="115"/>
                  <a:pt x="265" y="115"/>
                  <a:pt x="265" y="116"/>
                </a:cubicBezTo>
                <a:lnTo>
                  <a:pt x="151" y="1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3053514" y="1464665"/>
            <a:ext cx="208452" cy="221582"/>
          </a:xfrm>
          <a:custGeom>
            <a:pathLst>
              <a:path extrusionOk="0" h="262" w="246">
                <a:moveTo>
                  <a:pt x="246" y="218"/>
                </a:moveTo>
                <a:cubicBezTo>
                  <a:pt x="246" y="248"/>
                  <a:pt x="168" y="262"/>
                  <a:pt x="123" y="262"/>
                </a:cubicBezTo>
                <a:cubicBezTo>
                  <a:pt x="77" y="262"/>
                  <a:pt x="0" y="248"/>
                  <a:pt x="0" y="218"/>
                </a:cubicBezTo>
                <a:cubicBezTo>
                  <a:pt x="0" y="213"/>
                  <a:pt x="2" y="209"/>
                  <a:pt x="6" y="205"/>
                </a:cubicBezTo>
                <a:cubicBezTo>
                  <a:pt x="47" y="120"/>
                  <a:pt x="37" y="79"/>
                  <a:pt x="59" y="48"/>
                </a:cubicBezTo>
                <a:cubicBezTo>
                  <a:pt x="70" y="33"/>
                  <a:pt x="82" y="24"/>
                  <a:pt x="101" y="20"/>
                </a:cubicBezTo>
                <a:cubicBezTo>
                  <a:pt x="102" y="9"/>
                  <a:pt x="111" y="0"/>
                  <a:pt x="123" y="0"/>
                </a:cubicBezTo>
                <a:cubicBezTo>
                  <a:pt x="134" y="0"/>
                  <a:pt x="143" y="9"/>
                  <a:pt x="144" y="20"/>
                </a:cubicBezTo>
                <a:cubicBezTo>
                  <a:pt x="164" y="24"/>
                  <a:pt x="176" y="33"/>
                  <a:pt x="186" y="48"/>
                </a:cubicBezTo>
                <a:cubicBezTo>
                  <a:pt x="209" y="79"/>
                  <a:pt x="198" y="120"/>
                  <a:pt x="240" y="205"/>
                </a:cubicBezTo>
                <a:cubicBezTo>
                  <a:pt x="243" y="209"/>
                  <a:pt x="246" y="213"/>
                  <a:pt x="246" y="218"/>
                </a:cubicBezTo>
                <a:close/>
                <a:moveTo>
                  <a:pt x="220" y="210"/>
                </a:moveTo>
                <a:cubicBezTo>
                  <a:pt x="203" y="188"/>
                  <a:pt x="157" y="184"/>
                  <a:pt x="123" y="184"/>
                </a:cubicBezTo>
                <a:cubicBezTo>
                  <a:pt x="89" y="184"/>
                  <a:pt x="43" y="188"/>
                  <a:pt x="25" y="210"/>
                </a:cubicBezTo>
                <a:cubicBezTo>
                  <a:pt x="43" y="231"/>
                  <a:pt x="89" y="236"/>
                  <a:pt x="123" y="235"/>
                </a:cubicBezTo>
                <a:cubicBezTo>
                  <a:pt x="157" y="235"/>
                  <a:pt x="203" y="231"/>
                  <a:pt x="220" y="210"/>
                </a:cubicBezTo>
                <a:close/>
                <a:moveTo>
                  <a:pt x="103" y="199"/>
                </a:moveTo>
                <a:cubicBezTo>
                  <a:pt x="103" y="197"/>
                  <a:pt x="117" y="196"/>
                  <a:pt x="123" y="196"/>
                </a:cubicBezTo>
                <a:cubicBezTo>
                  <a:pt x="138" y="196"/>
                  <a:pt x="142" y="198"/>
                  <a:pt x="142" y="199"/>
                </a:cubicBezTo>
                <a:cubicBezTo>
                  <a:pt x="142" y="211"/>
                  <a:pt x="134" y="221"/>
                  <a:pt x="123" y="221"/>
                </a:cubicBezTo>
                <a:cubicBezTo>
                  <a:pt x="112" y="221"/>
                  <a:pt x="103" y="211"/>
                  <a:pt x="103" y="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3312847" y="1474513"/>
            <a:ext cx="132950" cy="219940"/>
          </a:xfrm>
          <a:custGeom>
            <a:pathLst>
              <a:path extrusionOk="0" h="134" w="81">
                <a:moveTo>
                  <a:pt x="81" y="134"/>
                </a:moveTo>
                <a:lnTo>
                  <a:pt x="40" y="92"/>
                </a:lnTo>
                <a:lnTo>
                  <a:pt x="0" y="92"/>
                </a:lnTo>
                <a:lnTo>
                  <a:pt x="0" y="41"/>
                </a:lnTo>
                <a:lnTo>
                  <a:pt x="40" y="41"/>
                </a:lnTo>
                <a:lnTo>
                  <a:pt x="81" y="0"/>
                </a:lnTo>
                <a:lnTo>
                  <a:pt x="81" y="1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3503243" y="1517188"/>
            <a:ext cx="157569" cy="137873"/>
          </a:xfrm>
          <a:custGeom>
            <a:pathLst>
              <a:path extrusionOk="0" h="84" w="96">
                <a:moveTo>
                  <a:pt x="48" y="0"/>
                </a:moveTo>
                <a:lnTo>
                  <a:pt x="96" y="84"/>
                </a:lnTo>
                <a:lnTo>
                  <a:pt x="0" y="84"/>
                </a:lnTo>
                <a:lnTo>
                  <a:pt x="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3705128" y="1446610"/>
            <a:ext cx="237996" cy="237996"/>
          </a:xfrm>
          <a:custGeom>
            <a:pathLst>
              <a:path extrusionOk="0" h="280" w="280">
                <a:moveTo>
                  <a:pt x="280" y="140"/>
                </a:moveTo>
                <a:cubicBezTo>
                  <a:pt x="280" y="218"/>
                  <a:pt x="217" y="280"/>
                  <a:pt x="140" y="280"/>
                </a:cubicBezTo>
                <a:cubicBezTo>
                  <a:pt x="62" y="280"/>
                  <a:pt x="0" y="218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217" y="0"/>
                  <a:pt x="280" y="63"/>
                  <a:pt x="280" y="140"/>
                </a:cubicBezTo>
                <a:close/>
                <a:moveTo>
                  <a:pt x="165" y="68"/>
                </a:moveTo>
                <a:cubicBezTo>
                  <a:pt x="165" y="55"/>
                  <a:pt x="154" y="44"/>
                  <a:pt x="140" y="44"/>
                </a:cubicBezTo>
                <a:cubicBezTo>
                  <a:pt x="126" y="44"/>
                  <a:pt x="115" y="55"/>
                  <a:pt x="115" y="68"/>
                </a:cubicBezTo>
                <a:cubicBezTo>
                  <a:pt x="115" y="82"/>
                  <a:pt x="126" y="93"/>
                  <a:pt x="140" y="93"/>
                </a:cubicBezTo>
                <a:cubicBezTo>
                  <a:pt x="154" y="93"/>
                  <a:pt x="165" y="82"/>
                  <a:pt x="165" y="68"/>
                </a:cubicBezTo>
                <a:close/>
                <a:moveTo>
                  <a:pt x="161" y="114"/>
                </a:moveTo>
                <a:cubicBezTo>
                  <a:pt x="119" y="114"/>
                  <a:pt x="119" y="114"/>
                  <a:pt x="119" y="114"/>
                </a:cubicBezTo>
                <a:cubicBezTo>
                  <a:pt x="119" y="234"/>
                  <a:pt x="119" y="234"/>
                  <a:pt x="119" y="234"/>
                </a:cubicBezTo>
                <a:cubicBezTo>
                  <a:pt x="161" y="234"/>
                  <a:pt x="161" y="234"/>
                  <a:pt x="161" y="234"/>
                </a:cubicBezTo>
                <a:lnTo>
                  <a:pt x="161" y="1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4089203" y="1431838"/>
            <a:ext cx="211734" cy="251127"/>
          </a:xfrm>
          <a:custGeom>
            <a:pathLst>
              <a:path extrusionOk="0" h="297" w="251">
                <a:moveTo>
                  <a:pt x="251" y="204"/>
                </a:moveTo>
                <a:cubicBezTo>
                  <a:pt x="251" y="255"/>
                  <a:pt x="209" y="297"/>
                  <a:pt x="158" y="297"/>
                </a:cubicBezTo>
                <a:cubicBezTo>
                  <a:pt x="107" y="297"/>
                  <a:pt x="66" y="255"/>
                  <a:pt x="66" y="204"/>
                </a:cubicBezTo>
                <a:cubicBezTo>
                  <a:pt x="66" y="178"/>
                  <a:pt x="77" y="154"/>
                  <a:pt x="95" y="137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48"/>
                  <a:pt x="81" y="34"/>
                  <a:pt x="65" y="34"/>
                </a:cubicBezTo>
                <a:cubicBezTo>
                  <a:pt x="48" y="34"/>
                  <a:pt x="35" y="48"/>
                  <a:pt x="35" y="64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30" y="28"/>
                  <a:pt x="130" y="64"/>
                </a:cubicBezTo>
                <a:cubicBezTo>
                  <a:pt x="130" y="116"/>
                  <a:pt x="130" y="116"/>
                  <a:pt x="130" y="116"/>
                </a:cubicBezTo>
                <a:cubicBezTo>
                  <a:pt x="139" y="113"/>
                  <a:pt x="148" y="112"/>
                  <a:pt x="158" y="112"/>
                </a:cubicBezTo>
                <a:cubicBezTo>
                  <a:pt x="209" y="112"/>
                  <a:pt x="251" y="153"/>
                  <a:pt x="251" y="204"/>
                </a:cubicBezTo>
                <a:close/>
                <a:moveTo>
                  <a:pt x="122" y="194"/>
                </a:moveTo>
                <a:cubicBezTo>
                  <a:pt x="92" y="194"/>
                  <a:pt x="92" y="194"/>
                  <a:pt x="92" y="194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92" y="215"/>
                  <a:pt x="92" y="215"/>
                  <a:pt x="92" y="215"/>
                </a:cubicBezTo>
                <a:cubicBezTo>
                  <a:pt x="122" y="215"/>
                  <a:pt x="122" y="215"/>
                  <a:pt x="122" y="215"/>
                </a:cubicBezTo>
                <a:lnTo>
                  <a:pt x="122" y="194"/>
                </a:lnTo>
                <a:close/>
                <a:moveTo>
                  <a:pt x="140" y="171"/>
                </a:moveTo>
                <a:cubicBezTo>
                  <a:pt x="119" y="150"/>
                  <a:pt x="119" y="150"/>
                  <a:pt x="119" y="150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4" y="165"/>
                  <a:pt x="104" y="165"/>
                  <a:pt x="104" y="165"/>
                </a:cubicBezTo>
                <a:cubicBezTo>
                  <a:pt x="125" y="186"/>
                  <a:pt x="125" y="186"/>
                  <a:pt x="125" y="186"/>
                </a:cubicBezTo>
                <a:lnTo>
                  <a:pt x="140" y="171"/>
                </a:lnTo>
                <a:close/>
                <a:moveTo>
                  <a:pt x="125" y="222"/>
                </a:moveTo>
                <a:cubicBezTo>
                  <a:pt x="104" y="244"/>
                  <a:pt x="104" y="244"/>
                  <a:pt x="104" y="244"/>
                </a:cubicBezTo>
                <a:cubicBezTo>
                  <a:pt x="108" y="254"/>
                  <a:pt x="108" y="254"/>
                  <a:pt x="108" y="254"/>
                </a:cubicBezTo>
                <a:cubicBezTo>
                  <a:pt x="119" y="258"/>
                  <a:pt x="119" y="258"/>
                  <a:pt x="119" y="258"/>
                </a:cubicBezTo>
                <a:cubicBezTo>
                  <a:pt x="140" y="237"/>
                  <a:pt x="140" y="237"/>
                  <a:pt x="140" y="237"/>
                </a:cubicBezTo>
                <a:lnTo>
                  <a:pt x="125" y="222"/>
                </a:lnTo>
                <a:close/>
                <a:moveTo>
                  <a:pt x="168" y="168"/>
                </a:moveTo>
                <a:cubicBezTo>
                  <a:pt x="168" y="138"/>
                  <a:pt x="168" y="138"/>
                  <a:pt x="168" y="138"/>
                </a:cubicBezTo>
                <a:cubicBezTo>
                  <a:pt x="158" y="134"/>
                  <a:pt x="158" y="134"/>
                  <a:pt x="158" y="134"/>
                </a:cubicBezTo>
                <a:cubicBezTo>
                  <a:pt x="148" y="138"/>
                  <a:pt x="148" y="138"/>
                  <a:pt x="148" y="138"/>
                </a:cubicBezTo>
                <a:cubicBezTo>
                  <a:pt x="148" y="168"/>
                  <a:pt x="148" y="168"/>
                  <a:pt x="148" y="168"/>
                </a:cubicBezTo>
                <a:lnTo>
                  <a:pt x="168" y="168"/>
                </a:lnTo>
                <a:close/>
                <a:moveTo>
                  <a:pt x="148" y="240"/>
                </a:moveTo>
                <a:cubicBezTo>
                  <a:pt x="148" y="270"/>
                  <a:pt x="148" y="270"/>
                  <a:pt x="148" y="270"/>
                </a:cubicBezTo>
                <a:cubicBezTo>
                  <a:pt x="158" y="274"/>
                  <a:pt x="158" y="274"/>
                  <a:pt x="158" y="274"/>
                </a:cubicBezTo>
                <a:cubicBezTo>
                  <a:pt x="168" y="270"/>
                  <a:pt x="168" y="270"/>
                  <a:pt x="168" y="270"/>
                </a:cubicBezTo>
                <a:cubicBezTo>
                  <a:pt x="168" y="240"/>
                  <a:pt x="168" y="240"/>
                  <a:pt x="168" y="240"/>
                </a:cubicBezTo>
                <a:lnTo>
                  <a:pt x="148" y="240"/>
                </a:lnTo>
                <a:close/>
                <a:moveTo>
                  <a:pt x="191" y="186"/>
                </a:moveTo>
                <a:cubicBezTo>
                  <a:pt x="212" y="165"/>
                  <a:pt x="212" y="165"/>
                  <a:pt x="212" y="165"/>
                </a:cubicBezTo>
                <a:cubicBezTo>
                  <a:pt x="208" y="154"/>
                  <a:pt x="208" y="154"/>
                  <a:pt x="208" y="154"/>
                </a:cubicBezTo>
                <a:cubicBezTo>
                  <a:pt x="197" y="150"/>
                  <a:pt x="197" y="150"/>
                  <a:pt x="197" y="150"/>
                </a:cubicBezTo>
                <a:cubicBezTo>
                  <a:pt x="176" y="171"/>
                  <a:pt x="176" y="171"/>
                  <a:pt x="176" y="171"/>
                </a:cubicBezTo>
                <a:lnTo>
                  <a:pt x="191" y="186"/>
                </a:lnTo>
                <a:close/>
                <a:moveTo>
                  <a:pt x="176" y="237"/>
                </a:moveTo>
                <a:cubicBezTo>
                  <a:pt x="197" y="258"/>
                  <a:pt x="197" y="258"/>
                  <a:pt x="197" y="258"/>
                </a:cubicBezTo>
                <a:cubicBezTo>
                  <a:pt x="208" y="254"/>
                  <a:pt x="208" y="254"/>
                  <a:pt x="208" y="254"/>
                </a:cubicBezTo>
                <a:cubicBezTo>
                  <a:pt x="212" y="244"/>
                  <a:pt x="212" y="244"/>
                  <a:pt x="212" y="244"/>
                </a:cubicBezTo>
                <a:cubicBezTo>
                  <a:pt x="191" y="222"/>
                  <a:pt x="191" y="222"/>
                  <a:pt x="191" y="222"/>
                </a:cubicBezTo>
                <a:lnTo>
                  <a:pt x="176" y="237"/>
                </a:lnTo>
                <a:close/>
                <a:moveTo>
                  <a:pt x="194" y="215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04"/>
                  <a:pt x="228" y="204"/>
                  <a:pt x="228" y="204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94" y="194"/>
                  <a:pt x="194" y="194"/>
                  <a:pt x="194" y="194"/>
                </a:cubicBezTo>
                <a:lnTo>
                  <a:pt x="194" y="2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4455224" y="1446610"/>
            <a:ext cx="236354" cy="237996"/>
          </a:xfrm>
          <a:custGeom>
            <a:pathLst>
              <a:path extrusionOk="0" h="279" w="279">
                <a:moveTo>
                  <a:pt x="279" y="139"/>
                </a:moveTo>
                <a:cubicBezTo>
                  <a:pt x="279" y="217"/>
                  <a:pt x="218" y="279"/>
                  <a:pt x="140" y="279"/>
                </a:cubicBezTo>
                <a:cubicBezTo>
                  <a:pt x="62" y="279"/>
                  <a:pt x="0" y="217"/>
                  <a:pt x="0" y="139"/>
                </a:cubicBezTo>
                <a:cubicBezTo>
                  <a:pt x="0" y="62"/>
                  <a:pt x="62" y="0"/>
                  <a:pt x="140" y="0"/>
                </a:cubicBezTo>
                <a:cubicBezTo>
                  <a:pt x="218" y="0"/>
                  <a:pt x="279" y="62"/>
                  <a:pt x="279" y="139"/>
                </a:cubicBezTo>
                <a:close/>
                <a:moveTo>
                  <a:pt x="72" y="175"/>
                </a:moveTo>
                <a:cubicBezTo>
                  <a:pt x="70" y="164"/>
                  <a:pt x="70" y="152"/>
                  <a:pt x="70" y="140"/>
                </a:cubicBezTo>
                <a:cubicBezTo>
                  <a:pt x="70" y="132"/>
                  <a:pt x="70" y="125"/>
                  <a:pt x="71" y="117"/>
                </a:cubicBezTo>
                <a:cubicBezTo>
                  <a:pt x="51" y="113"/>
                  <a:pt x="39" y="110"/>
                  <a:pt x="30" y="106"/>
                </a:cubicBezTo>
                <a:cubicBezTo>
                  <a:pt x="27" y="116"/>
                  <a:pt x="26" y="128"/>
                  <a:pt x="26" y="139"/>
                </a:cubicBezTo>
                <a:cubicBezTo>
                  <a:pt x="26" y="145"/>
                  <a:pt x="26" y="150"/>
                  <a:pt x="26" y="155"/>
                </a:cubicBezTo>
                <a:cubicBezTo>
                  <a:pt x="32" y="161"/>
                  <a:pt x="46" y="170"/>
                  <a:pt x="72" y="175"/>
                </a:cubicBezTo>
                <a:close/>
                <a:moveTo>
                  <a:pt x="96" y="244"/>
                </a:moveTo>
                <a:cubicBezTo>
                  <a:pt x="86" y="230"/>
                  <a:pt x="79" y="213"/>
                  <a:pt x="75" y="192"/>
                </a:cubicBezTo>
                <a:cubicBezTo>
                  <a:pt x="58" y="188"/>
                  <a:pt x="42" y="183"/>
                  <a:pt x="32" y="178"/>
                </a:cubicBezTo>
                <a:cubicBezTo>
                  <a:pt x="39" y="194"/>
                  <a:pt x="47" y="208"/>
                  <a:pt x="59" y="220"/>
                </a:cubicBezTo>
                <a:cubicBezTo>
                  <a:pt x="70" y="231"/>
                  <a:pt x="82" y="239"/>
                  <a:pt x="96" y="244"/>
                </a:cubicBezTo>
                <a:close/>
                <a:moveTo>
                  <a:pt x="37" y="91"/>
                </a:moveTo>
                <a:cubicBezTo>
                  <a:pt x="41" y="94"/>
                  <a:pt x="47" y="95"/>
                  <a:pt x="73" y="102"/>
                </a:cubicBezTo>
                <a:cubicBezTo>
                  <a:pt x="77" y="74"/>
                  <a:pt x="86" y="51"/>
                  <a:pt x="98" y="34"/>
                </a:cubicBezTo>
                <a:cubicBezTo>
                  <a:pt x="84" y="41"/>
                  <a:pt x="71" y="47"/>
                  <a:pt x="59" y="59"/>
                </a:cubicBezTo>
                <a:cubicBezTo>
                  <a:pt x="49" y="68"/>
                  <a:pt x="42" y="80"/>
                  <a:pt x="37" y="91"/>
                </a:cubicBezTo>
                <a:close/>
                <a:moveTo>
                  <a:pt x="88" y="178"/>
                </a:moveTo>
                <a:cubicBezTo>
                  <a:pt x="102" y="180"/>
                  <a:pt x="117" y="182"/>
                  <a:pt x="131" y="182"/>
                </a:cubicBezTo>
                <a:cubicBezTo>
                  <a:pt x="131" y="121"/>
                  <a:pt x="131" y="121"/>
                  <a:pt x="131" y="121"/>
                </a:cubicBezTo>
                <a:cubicBezTo>
                  <a:pt x="116" y="121"/>
                  <a:pt x="100" y="120"/>
                  <a:pt x="86" y="118"/>
                </a:cubicBezTo>
                <a:cubicBezTo>
                  <a:pt x="86" y="126"/>
                  <a:pt x="85" y="133"/>
                  <a:pt x="85" y="140"/>
                </a:cubicBezTo>
                <a:cubicBezTo>
                  <a:pt x="85" y="153"/>
                  <a:pt x="86" y="166"/>
                  <a:pt x="88" y="178"/>
                </a:cubicBezTo>
                <a:close/>
                <a:moveTo>
                  <a:pt x="88" y="104"/>
                </a:moveTo>
                <a:cubicBezTo>
                  <a:pt x="102" y="105"/>
                  <a:pt x="117" y="106"/>
                  <a:pt x="131" y="106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1" y="26"/>
                  <a:pt x="131" y="26"/>
                  <a:pt x="130" y="26"/>
                </a:cubicBezTo>
                <a:cubicBezTo>
                  <a:pt x="111" y="34"/>
                  <a:pt x="95" y="64"/>
                  <a:pt x="88" y="104"/>
                </a:cubicBezTo>
                <a:close/>
                <a:moveTo>
                  <a:pt x="131" y="253"/>
                </a:moveTo>
                <a:cubicBezTo>
                  <a:pt x="131" y="197"/>
                  <a:pt x="131" y="197"/>
                  <a:pt x="131" y="197"/>
                </a:cubicBezTo>
                <a:cubicBezTo>
                  <a:pt x="118" y="197"/>
                  <a:pt x="104" y="196"/>
                  <a:pt x="92" y="195"/>
                </a:cubicBezTo>
                <a:cubicBezTo>
                  <a:pt x="94" y="206"/>
                  <a:pt x="98" y="216"/>
                  <a:pt x="103" y="225"/>
                </a:cubicBezTo>
                <a:cubicBezTo>
                  <a:pt x="110" y="240"/>
                  <a:pt x="120" y="253"/>
                  <a:pt x="131" y="253"/>
                </a:cubicBezTo>
                <a:close/>
                <a:moveTo>
                  <a:pt x="148" y="26"/>
                </a:moveTo>
                <a:cubicBezTo>
                  <a:pt x="148" y="106"/>
                  <a:pt x="148" y="106"/>
                  <a:pt x="148" y="106"/>
                </a:cubicBezTo>
                <a:cubicBezTo>
                  <a:pt x="163" y="106"/>
                  <a:pt x="177" y="105"/>
                  <a:pt x="192" y="104"/>
                </a:cubicBezTo>
                <a:cubicBezTo>
                  <a:pt x="186" y="73"/>
                  <a:pt x="173" y="46"/>
                  <a:pt x="159" y="32"/>
                </a:cubicBezTo>
                <a:cubicBezTo>
                  <a:pt x="155" y="30"/>
                  <a:pt x="151" y="26"/>
                  <a:pt x="148" y="26"/>
                </a:cubicBezTo>
                <a:close/>
                <a:moveTo>
                  <a:pt x="191" y="178"/>
                </a:moveTo>
                <a:cubicBezTo>
                  <a:pt x="193" y="167"/>
                  <a:pt x="194" y="153"/>
                  <a:pt x="194" y="140"/>
                </a:cubicBezTo>
                <a:cubicBezTo>
                  <a:pt x="194" y="133"/>
                  <a:pt x="194" y="126"/>
                  <a:pt x="193" y="119"/>
                </a:cubicBezTo>
                <a:cubicBezTo>
                  <a:pt x="179" y="120"/>
                  <a:pt x="164" y="121"/>
                  <a:pt x="148" y="121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63" y="182"/>
                  <a:pt x="177" y="180"/>
                  <a:pt x="191" y="178"/>
                </a:cubicBezTo>
                <a:close/>
                <a:moveTo>
                  <a:pt x="188" y="195"/>
                </a:moveTo>
                <a:cubicBezTo>
                  <a:pt x="174" y="196"/>
                  <a:pt x="161" y="197"/>
                  <a:pt x="148" y="19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70" y="253"/>
                  <a:pt x="182" y="214"/>
                  <a:pt x="188" y="195"/>
                </a:cubicBezTo>
                <a:close/>
                <a:moveTo>
                  <a:pt x="181" y="34"/>
                </a:moveTo>
                <a:cubicBezTo>
                  <a:pt x="194" y="50"/>
                  <a:pt x="202" y="74"/>
                  <a:pt x="206" y="102"/>
                </a:cubicBezTo>
                <a:cubicBezTo>
                  <a:pt x="229" y="98"/>
                  <a:pt x="239" y="94"/>
                  <a:pt x="242" y="91"/>
                </a:cubicBezTo>
                <a:cubicBezTo>
                  <a:pt x="230" y="65"/>
                  <a:pt x="207" y="43"/>
                  <a:pt x="181" y="34"/>
                </a:cubicBezTo>
                <a:close/>
                <a:moveTo>
                  <a:pt x="246" y="180"/>
                </a:moveTo>
                <a:cubicBezTo>
                  <a:pt x="235" y="185"/>
                  <a:pt x="220" y="189"/>
                  <a:pt x="204" y="193"/>
                </a:cubicBezTo>
                <a:cubicBezTo>
                  <a:pt x="199" y="213"/>
                  <a:pt x="193" y="230"/>
                  <a:pt x="183" y="244"/>
                </a:cubicBezTo>
                <a:cubicBezTo>
                  <a:pt x="196" y="239"/>
                  <a:pt x="210" y="231"/>
                  <a:pt x="220" y="220"/>
                </a:cubicBezTo>
                <a:cubicBezTo>
                  <a:pt x="232" y="208"/>
                  <a:pt x="240" y="195"/>
                  <a:pt x="246" y="180"/>
                </a:cubicBezTo>
                <a:close/>
                <a:moveTo>
                  <a:pt x="209" y="140"/>
                </a:moveTo>
                <a:cubicBezTo>
                  <a:pt x="209" y="152"/>
                  <a:pt x="208" y="165"/>
                  <a:pt x="207" y="175"/>
                </a:cubicBezTo>
                <a:cubicBezTo>
                  <a:pt x="252" y="168"/>
                  <a:pt x="254" y="158"/>
                  <a:pt x="254" y="139"/>
                </a:cubicBezTo>
                <a:cubicBezTo>
                  <a:pt x="254" y="128"/>
                  <a:pt x="252" y="117"/>
                  <a:pt x="248" y="106"/>
                </a:cubicBezTo>
                <a:cubicBezTo>
                  <a:pt x="240" y="110"/>
                  <a:pt x="226" y="115"/>
                  <a:pt x="208" y="117"/>
                </a:cubicBezTo>
                <a:cubicBezTo>
                  <a:pt x="209" y="125"/>
                  <a:pt x="209" y="132"/>
                  <a:pt x="209" y="1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4844223" y="1479437"/>
            <a:ext cx="210092" cy="206810"/>
          </a:xfrm>
          <a:custGeom>
            <a:pathLst>
              <a:path extrusionOk="0" h="243" w="246">
                <a:moveTo>
                  <a:pt x="39" y="89"/>
                </a:moveTo>
                <a:cubicBezTo>
                  <a:pt x="121" y="7"/>
                  <a:pt x="121" y="7"/>
                  <a:pt x="121" y="7"/>
                </a:cubicBezTo>
                <a:cubicBezTo>
                  <a:pt x="121" y="7"/>
                  <a:pt x="149" y="0"/>
                  <a:pt x="178" y="7"/>
                </a:cubicBezTo>
                <a:cubicBezTo>
                  <a:pt x="107" y="78"/>
                  <a:pt x="107" y="78"/>
                  <a:pt x="107" y="78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44" y="166"/>
                  <a:pt x="44" y="166"/>
                  <a:pt x="44" y="166"/>
                </a:cubicBezTo>
                <a:cubicBezTo>
                  <a:pt x="58" y="181"/>
                  <a:pt x="66" y="188"/>
                  <a:pt x="78" y="200"/>
                </a:cubicBezTo>
                <a:cubicBezTo>
                  <a:pt x="138" y="188"/>
                  <a:pt x="138" y="188"/>
                  <a:pt x="138" y="188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237" y="64"/>
                  <a:pt x="237" y="64"/>
                  <a:pt x="237" y="64"/>
                </a:cubicBezTo>
                <a:cubicBezTo>
                  <a:pt x="246" y="95"/>
                  <a:pt x="236" y="122"/>
                  <a:pt x="236" y="122"/>
                </a:cubicBezTo>
                <a:cubicBezTo>
                  <a:pt x="155" y="204"/>
                  <a:pt x="155" y="204"/>
                  <a:pt x="155" y="204"/>
                </a:cubicBezTo>
                <a:cubicBezTo>
                  <a:pt x="1" y="243"/>
                  <a:pt x="1" y="243"/>
                  <a:pt x="1" y="243"/>
                </a:cubicBezTo>
                <a:cubicBezTo>
                  <a:pt x="0" y="242"/>
                  <a:pt x="0" y="242"/>
                  <a:pt x="0" y="242"/>
                </a:cubicBezTo>
                <a:lnTo>
                  <a:pt x="39" y="89"/>
                </a:lnTo>
                <a:close/>
                <a:moveTo>
                  <a:pt x="126" y="97"/>
                </a:moveTo>
                <a:cubicBezTo>
                  <a:pt x="204" y="19"/>
                  <a:pt x="204" y="19"/>
                  <a:pt x="204" y="19"/>
                </a:cubicBezTo>
                <a:cubicBezTo>
                  <a:pt x="209" y="22"/>
                  <a:pt x="211" y="23"/>
                  <a:pt x="215" y="28"/>
                </a:cubicBezTo>
                <a:cubicBezTo>
                  <a:pt x="220" y="33"/>
                  <a:pt x="221" y="35"/>
                  <a:pt x="224" y="40"/>
                </a:cubicBezTo>
                <a:cubicBezTo>
                  <a:pt x="146" y="118"/>
                  <a:pt x="146" y="118"/>
                  <a:pt x="146" y="118"/>
                </a:cubicBezTo>
                <a:cubicBezTo>
                  <a:pt x="106" y="138"/>
                  <a:pt x="106" y="138"/>
                  <a:pt x="106" y="138"/>
                </a:cubicBezTo>
                <a:cubicBezTo>
                  <a:pt x="105" y="138"/>
                  <a:pt x="105" y="138"/>
                  <a:pt x="105" y="138"/>
                </a:cubicBezTo>
                <a:lnTo>
                  <a:pt x="126" y="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5213526" y="1438403"/>
            <a:ext cx="246202" cy="246202"/>
          </a:xfrm>
          <a:custGeom>
            <a:pathLst>
              <a:path extrusionOk="0" h="289" w="291">
                <a:moveTo>
                  <a:pt x="74" y="271"/>
                </a:moveTo>
                <a:cubicBezTo>
                  <a:pt x="1" y="289"/>
                  <a:pt x="1" y="289"/>
                  <a:pt x="1" y="289"/>
                </a:cubicBezTo>
                <a:cubicBezTo>
                  <a:pt x="0" y="287"/>
                  <a:pt x="0" y="287"/>
                  <a:pt x="0" y="287"/>
                </a:cubicBezTo>
                <a:cubicBezTo>
                  <a:pt x="19" y="215"/>
                  <a:pt x="19" y="215"/>
                  <a:pt x="19" y="215"/>
                </a:cubicBezTo>
                <a:cubicBezTo>
                  <a:pt x="189" y="46"/>
                  <a:pt x="189" y="46"/>
                  <a:pt x="189" y="46"/>
                </a:cubicBezTo>
                <a:cubicBezTo>
                  <a:pt x="192" y="45"/>
                  <a:pt x="199" y="43"/>
                  <a:pt x="209" y="45"/>
                </a:cubicBezTo>
                <a:cubicBezTo>
                  <a:pt x="29" y="225"/>
                  <a:pt x="29" y="225"/>
                  <a:pt x="29" y="225"/>
                </a:cubicBezTo>
                <a:cubicBezTo>
                  <a:pt x="24" y="244"/>
                  <a:pt x="24" y="244"/>
                  <a:pt x="24" y="244"/>
                </a:cubicBezTo>
                <a:cubicBezTo>
                  <a:pt x="45" y="265"/>
                  <a:pt x="45" y="265"/>
                  <a:pt x="45" y="265"/>
                </a:cubicBezTo>
                <a:cubicBezTo>
                  <a:pt x="64" y="260"/>
                  <a:pt x="64" y="260"/>
                  <a:pt x="64" y="260"/>
                </a:cubicBezTo>
                <a:cubicBezTo>
                  <a:pt x="73" y="252"/>
                  <a:pt x="73" y="252"/>
                  <a:pt x="73" y="252"/>
                </a:cubicBezTo>
                <a:cubicBezTo>
                  <a:pt x="74" y="232"/>
                  <a:pt x="74" y="232"/>
                  <a:pt x="74" y="232"/>
                </a:cubicBezTo>
                <a:cubicBezTo>
                  <a:pt x="60" y="218"/>
                  <a:pt x="60" y="218"/>
                  <a:pt x="60" y="218"/>
                </a:cubicBezTo>
                <a:cubicBezTo>
                  <a:pt x="225" y="53"/>
                  <a:pt x="225" y="53"/>
                  <a:pt x="225" y="53"/>
                </a:cubicBezTo>
                <a:cubicBezTo>
                  <a:pt x="227" y="56"/>
                  <a:pt x="227" y="56"/>
                  <a:pt x="230" y="59"/>
                </a:cubicBezTo>
                <a:cubicBezTo>
                  <a:pt x="255" y="83"/>
                  <a:pt x="243" y="101"/>
                  <a:pt x="243" y="101"/>
                </a:cubicBezTo>
                <a:lnTo>
                  <a:pt x="74" y="271"/>
                </a:lnTo>
                <a:close/>
                <a:moveTo>
                  <a:pt x="273" y="72"/>
                </a:moveTo>
                <a:cubicBezTo>
                  <a:pt x="257" y="88"/>
                  <a:pt x="257" y="88"/>
                  <a:pt x="257" y="88"/>
                </a:cubicBezTo>
                <a:cubicBezTo>
                  <a:pt x="257" y="88"/>
                  <a:pt x="269" y="69"/>
                  <a:pt x="244" y="45"/>
                </a:cubicBezTo>
                <a:cubicBezTo>
                  <a:pt x="222" y="23"/>
                  <a:pt x="201" y="33"/>
                  <a:pt x="201" y="33"/>
                </a:cubicBezTo>
                <a:cubicBezTo>
                  <a:pt x="218" y="16"/>
                  <a:pt x="218" y="16"/>
                  <a:pt x="218" y="16"/>
                </a:cubicBezTo>
                <a:cubicBezTo>
                  <a:pt x="233" y="0"/>
                  <a:pt x="259" y="0"/>
                  <a:pt x="274" y="15"/>
                </a:cubicBezTo>
                <a:cubicBezTo>
                  <a:pt x="291" y="31"/>
                  <a:pt x="289" y="56"/>
                  <a:pt x="273" y="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5597601" y="1469588"/>
            <a:ext cx="257692" cy="229788"/>
          </a:xfrm>
          <a:custGeom>
            <a:pathLst>
              <a:path extrusionOk="0" h="270" w="304">
                <a:moveTo>
                  <a:pt x="304" y="28"/>
                </a:moveTo>
                <a:cubicBezTo>
                  <a:pt x="304" y="35"/>
                  <a:pt x="304" y="35"/>
                  <a:pt x="304" y="35"/>
                </a:cubicBezTo>
                <a:cubicBezTo>
                  <a:pt x="259" y="64"/>
                  <a:pt x="259" y="64"/>
                  <a:pt x="259" y="64"/>
                </a:cubicBezTo>
                <a:cubicBezTo>
                  <a:pt x="262" y="92"/>
                  <a:pt x="240" y="104"/>
                  <a:pt x="240" y="104"/>
                </a:cubicBezTo>
                <a:cubicBezTo>
                  <a:pt x="240" y="104"/>
                  <a:pt x="257" y="152"/>
                  <a:pt x="223" y="191"/>
                </a:cubicBezTo>
                <a:cubicBezTo>
                  <a:pt x="184" y="237"/>
                  <a:pt x="141" y="221"/>
                  <a:pt x="134" y="219"/>
                </a:cubicBezTo>
                <a:cubicBezTo>
                  <a:pt x="127" y="217"/>
                  <a:pt x="127" y="222"/>
                  <a:pt x="127" y="222"/>
                </a:cubicBezTo>
                <a:cubicBezTo>
                  <a:pt x="135" y="255"/>
                  <a:pt x="127" y="266"/>
                  <a:pt x="109" y="268"/>
                </a:cubicBezTo>
                <a:cubicBezTo>
                  <a:pt x="89" y="270"/>
                  <a:pt x="93" y="238"/>
                  <a:pt x="93" y="238"/>
                </a:cubicBezTo>
                <a:cubicBezTo>
                  <a:pt x="59" y="268"/>
                  <a:pt x="47" y="251"/>
                  <a:pt x="50" y="240"/>
                </a:cubicBezTo>
                <a:cubicBezTo>
                  <a:pt x="54" y="223"/>
                  <a:pt x="76" y="203"/>
                  <a:pt x="76" y="203"/>
                </a:cubicBezTo>
                <a:cubicBezTo>
                  <a:pt x="13" y="203"/>
                  <a:pt x="0" y="156"/>
                  <a:pt x="0" y="156"/>
                </a:cubicBezTo>
                <a:cubicBezTo>
                  <a:pt x="0" y="156"/>
                  <a:pt x="30" y="164"/>
                  <a:pt x="50" y="160"/>
                </a:cubicBezTo>
                <a:cubicBezTo>
                  <a:pt x="72" y="156"/>
                  <a:pt x="94" y="139"/>
                  <a:pt x="102" y="105"/>
                </a:cubicBezTo>
                <a:cubicBezTo>
                  <a:pt x="109" y="75"/>
                  <a:pt x="142" y="62"/>
                  <a:pt x="142" y="62"/>
                </a:cubicBezTo>
                <a:cubicBezTo>
                  <a:pt x="142" y="15"/>
                  <a:pt x="180" y="0"/>
                  <a:pt x="203" y="0"/>
                </a:cubicBezTo>
                <a:cubicBezTo>
                  <a:pt x="239" y="0"/>
                  <a:pt x="246" y="28"/>
                  <a:pt x="246" y="28"/>
                </a:cubicBezTo>
                <a:lnTo>
                  <a:pt x="304" y="28"/>
                </a:lnTo>
                <a:close/>
                <a:moveTo>
                  <a:pt x="209" y="63"/>
                </a:moveTo>
                <a:cubicBezTo>
                  <a:pt x="219" y="63"/>
                  <a:pt x="226" y="56"/>
                  <a:pt x="226" y="46"/>
                </a:cubicBezTo>
                <a:cubicBezTo>
                  <a:pt x="226" y="37"/>
                  <a:pt x="219" y="29"/>
                  <a:pt x="209" y="29"/>
                </a:cubicBezTo>
                <a:cubicBezTo>
                  <a:pt x="200" y="29"/>
                  <a:pt x="192" y="37"/>
                  <a:pt x="192" y="46"/>
                </a:cubicBezTo>
                <a:cubicBezTo>
                  <a:pt x="192" y="56"/>
                  <a:pt x="200" y="63"/>
                  <a:pt x="209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5983317" y="1444969"/>
            <a:ext cx="241278" cy="241278"/>
          </a:xfrm>
          <a:custGeom>
            <a:pathLst>
              <a:path extrusionOk="0" h="284" w="284">
                <a:moveTo>
                  <a:pt x="40" y="41"/>
                </a:moveTo>
                <a:cubicBezTo>
                  <a:pt x="81" y="0"/>
                  <a:pt x="146" y="0"/>
                  <a:pt x="187" y="41"/>
                </a:cubicBezTo>
                <a:cubicBezTo>
                  <a:pt x="225" y="79"/>
                  <a:pt x="224" y="144"/>
                  <a:pt x="192" y="182"/>
                </a:cubicBezTo>
                <a:cubicBezTo>
                  <a:pt x="231" y="195"/>
                  <a:pt x="231" y="195"/>
                  <a:pt x="231" y="195"/>
                </a:cubicBezTo>
                <a:cubicBezTo>
                  <a:pt x="276" y="240"/>
                  <a:pt x="276" y="240"/>
                  <a:pt x="276" y="240"/>
                </a:cubicBezTo>
                <a:cubicBezTo>
                  <a:pt x="284" y="250"/>
                  <a:pt x="283" y="265"/>
                  <a:pt x="273" y="274"/>
                </a:cubicBezTo>
                <a:cubicBezTo>
                  <a:pt x="264" y="283"/>
                  <a:pt x="250" y="284"/>
                  <a:pt x="240" y="277"/>
                </a:cubicBezTo>
                <a:cubicBezTo>
                  <a:pt x="195" y="232"/>
                  <a:pt x="195" y="232"/>
                  <a:pt x="195" y="232"/>
                </a:cubicBezTo>
                <a:cubicBezTo>
                  <a:pt x="181" y="193"/>
                  <a:pt x="181" y="193"/>
                  <a:pt x="181" y="193"/>
                </a:cubicBezTo>
                <a:cubicBezTo>
                  <a:pt x="143" y="225"/>
                  <a:pt x="78" y="226"/>
                  <a:pt x="40" y="188"/>
                </a:cubicBezTo>
                <a:cubicBezTo>
                  <a:pt x="0" y="147"/>
                  <a:pt x="0" y="81"/>
                  <a:pt x="40" y="41"/>
                </a:cubicBezTo>
                <a:close/>
                <a:moveTo>
                  <a:pt x="167" y="60"/>
                </a:moveTo>
                <a:cubicBezTo>
                  <a:pt x="138" y="30"/>
                  <a:pt x="89" y="30"/>
                  <a:pt x="59" y="60"/>
                </a:cubicBezTo>
                <a:cubicBezTo>
                  <a:pt x="29" y="90"/>
                  <a:pt x="29" y="138"/>
                  <a:pt x="59" y="168"/>
                </a:cubicBezTo>
                <a:cubicBezTo>
                  <a:pt x="89" y="198"/>
                  <a:pt x="138" y="198"/>
                  <a:pt x="167" y="168"/>
                </a:cubicBezTo>
                <a:cubicBezTo>
                  <a:pt x="197" y="138"/>
                  <a:pt x="197" y="90"/>
                  <a:pt x="167" y="60"/>
                </a:cubicBezTo>
                <a:close/>
                <a:moveTo>
                  <a:pt x="102" y="102"/>
                </a:moveTo>
                <a:cubicBezTo>
                  <a:pt x="102" y="67"/>
                  <a:pt x="102" y="67"/>
                  <a:pt x="102" y="67"/>
                </a:cubicBezTo>
                <a:cubicBezTo>
                  <a:pt x="125" y="67"/>
                  <a:pt x="125" y="67"/>
                  <a:pt x="125" y="67"/>
                </a:cubicBezTo>
                <a:cubicBezTo>
                  <a:pt x="125" y="102"/>
                  <a:pt x="125" y="102"/>
                  <a:pt x="125" y="102"/>
                </a:cubicBezTo>
                <a:cubicBezTo>
                  <a:pt x="159" y="102"/>
                  <a:pt x="159" y="102"/>
                  <a:pt x="159" y="102"/>
                </a:cubicBezTo>
                <a:cubicBezTo>
                  <a:pt x="159" y="124"/>
                  <a:pt x="159" y="124"/>
                  <a:pt x="159" y="124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125" y="159"/>
                  <a:pt x="125" y="159"/>
                  <a:pt x="125" y="159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02"/>
                  <a:pt x="67" y="102"/>
                  <a:pt x="67" y="102"/>
                </a:cubicBezTo>
                <a:lnTo>
                  <a:pt x="102" y="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6367392" y="1492567"/>
            <a:ext cx="188755" cy="187113"/>
          </a:xfrm>
          <a:custGeom>
            <a:pathLst>
              <a:path extrusionOk="0" h="114" w="115">
                <a:moveTo>
                  <a:pt x="32" y="20"/>
                </a:moveTo>
                <a:lnTo>
                  <a:pt x="45" y="7"/>
                </a:lnTo>
                <a:lnTo>
                  <a:pt x="45" y="45"/>
                </a:lnTo>
                <a:lnTo>
                  <a:pt x="8" y="45"/>
                </a:lnTo>
                <a:lnTo>
                  <a:pt x="21" y="32"/>
                </a:lnTo>
                <a:lnTo>
                  <a:pt x="0" y="12"/>
                </a:lnTo>
                <a:lnTo>
                  <a:pt x="12" y="0"/>
                </a:lnTo>
                <a:lnTo>
                  <a:pt x="32" y="20"/>
                </a:lnTo>
                <a:close/>
                <a:moveTo>
                  <a:pt x="0" y="103"/>
                </a:moveTo>
                <a:lnTo>
                  <a:pt x="21" y="82"/>
                </a:lnTo>
                <a:lnTo>
                  <a:pt x="8" y="70"/>
                </a:lnTo>
                <a:lnTo>
                  <a:pt x="45" y="70"/>
                </a:lnTo>
                <a:lnTo>
                  <a:pt x="45" y="107"/>
                </a:lnTo>
                <a:lnTo>
                  <a:pt x="32" y="94"/>
                </a:lnTo>
                <a:lnTo>
                  <a:pt x="12" y="114"/>
                </a:lnTo>
                <a:lnTo>
                  <a:pt x="0" y="103"/>
                </a:lnTo>
                <a:close/>
                <a:moveTo>
                  <a:pt x="115" y="12"/>
                </a:moveTo>
                <a:lnTo>
                  <a:pt x="94" y="32"/>
                </a:lnTo>
                <a:lnTo>
                  <a:pt x="107" y="45"/>
                </a:lnTo>
                <a:lnTo>
                  <a:pt x="70" y="45"/>
                </a:lnTo>
                <a:lnTo>
                  <a:pt x="70" y="7"/>
                </a:lnTo>
                <a:lnTo>
                  <a:pt x="83" y="20"/>
                </a:lnTo>
                <a:lnTo>
                  <a:pt x="103" y="0"/>
                </a:lnTo>
                <a:lnTo>
                  <a:pt x="115" y="12"/>
                </a:lnTo>
                <a:close/>
                <a:moveTo>
                  <a:pt x="70" y="107"/>
                </a:moveTo>
                <a:lnTo>
                  <a:pt x="70" y="70"/>
                </a:lnTo>
                <a:lnTo>
                  <a:pt x="107" y="70"/>
                </a:lnTo>
                <a:lnTo>
                  <a:pt x="94" y="82"/>
                </a:lnTo>
                <a:lnTo>
                  <a:pt x="115" y="103"/>
                </a:lnTo>
                <a:lnTo>
                  <a:pt x="103" y="114"/>
                </a:lnTo>
                <a:lnTo>
                  <a:pt x="83" y="94"/>
                </a:lnTo>
                <a:lnTo>
                  <a:pt x="70" y="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6690738" y="1431838"/>
            <a:ext cx="254409" cy="251127"/>
          </a:xfrm>
          <a:custGeom>
            <a:pathLst>
              <a:path extrusionOk="0" h="296" w="300">
                <a:moveTo>
                  <a:pt x="281" y="40"/>
                </a:moveTo>
                <a:cubicBezTo>
                  <a:pt x="294" y="40"/>
                  <a:pt x="300" y="47"/>
                  <a:pt x="300" y="57"/>
                </a:cubicBezTo>
                <a:cubicBezTo>
                  <a:pt x="300" y="137"/>
                  <a:pt x="300" y="137"/>
                  <a:pt x="300" y="137"/>
                </a:cubicBezTo>
                <a:cubicBezTo>
                  <a:pt x="300" y="146"/>
                  <a:pt x="293" y="154"/>
                  <a:pt x="284" y="155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95" y="176"/>
                  <a:pt x="94" y="194"/>
                  <a:pt x="110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94" y="194"/>
                  <a:pt x="294" y="222"/>
                  <a:pt x="275" y="222"/>
                </a:cubicBezTo>
                <a:cubicBezTo>
                  <a:pt x="107" y="222"/>
                  <a:pt x="107" y="222"/>
                  <a:pt x="107" y="222"/>
                </a:cubicBezTo>
                <a:cubicBezTo>
                  <a:pt x="69" y="222"/>
                  <a:pt x="55" y="180"/>
                  <a:pt x="85" y="159"/>
                </a:cubicBezTo>
                <a:cubicBezTo>
                  <a:pt x="100" y="147"/>
                  <a:pt x="100" y="147"/>
                  <a:pt x="100" y="147"/>
                </a:cubicBezTo>
                <a:cubicBezTo>
                  <a:pt x="46" y="31"/>
                  <a:pt x="46" y="31"/>
                  <a:pt x="46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0" y="31"/>
                  <a:pt x="0" y="0"/>
                  <a:pt x="2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66" y="0"/>
                  <a:pt x="70" y="7"/>
                  <a:pt x="75" y="18"/>
                </a:cubicBezTo>
                <a:cubicBezTo>
                  <a:pt x="86" y="40"/>
                  <a:pt x="86" y="40"/>
                  <a:pt x="86" y="40"/>
                </a:cubicBezTo>
                <a:lnTo>
                  <a:pt x="281" y="40"/>
                </a:lnTo>
                <a:close/>
                <a:moveTo>
                  <a:pt x="95" y="270"/>
                </a:moveTo>
                <a:cubicBezTo>
                  <a:pt x="95" y="284"/>
                  <a:pt x="83" y="296"/>
                  <a:pt x="68" y="296"/>
                </a:cubicBezTo>
                <a:cubicBezTo>
                  <a:pt x="53" y="296"/>
                  <a:pt x="41" y="284"/>
                  <a:pt x="41" y="270"/>
                </a:cubicBezTo>
                <a:cubicBezTo>
                  <a:pt x="41" y="255"/>
                  <a:pt x="53" y="243"/>
                  <a:pt x="68" y="243"/>
                </a:cubicBezTo>
                <a:cubicBezTo>
                  <a:pt x="83" y="243"/>
                  <a:pt x="95" y="255"/>
                  <a:pt x="95" y="270"/>
                </a:cubicBezTo>
                <a:close/>
                <a:moveTo>
                  <a:pt x="110" y="93"/>
                </a:moveTo>
                <a:cubicBezTo>
                  <a:pt x="154" y="93"/>
                  <a:pt x="154" y="93"/>
                  <a:pt x="154" y="9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97" y="64"/>
                  <a:pt x="97" y="64"/>
                  <a:pt x="97" y="64"/>
                </a:cubicBezTo>
                <a:lnTo>
                  <a:pt x="110" y="93"/>
                </a:lnTo>
                <a:close/>
                <a:moveTo>
                  <a:pt x="169" y="143"/>
                </a:moveTo>
                <a:cubicBezTo>
                  <a:pt x="158" y="109"/>
                  <a:pt x="158" y="109"/>
                  <a:pt x="158" y="109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35" y="147"/>
                  <a:pt x="135" y="147"/>
                  <a:pt x="135" y="147"/>
                </a:cubicBezTo>
                <a:lnTo>
                  <a:pt x="169" y="143"/>
                </a:lnTo>
                <a:close/>
                <a:moveTo>
                  <a:pt x="160" y="64"/>
                </a:moveTo>
                <a:cubicBezTo>
                  <a:pt x="169" y="93"/>
                  <a:pt x="169" y="93"/>
                  <a:pt x="169" y="93"/>
                </a:cubicBezTo>
                <a:cubicBezTo>
                  <a:pt x="212" y="93"/>
                  <a:pt x="212" y="93"/>
                  <a:pt x="212" y="93"/>
                </a:cubicBezTo>
                <a:cubicBezTo>
                  <a:pt x="205" y="64"/>
                  <a:pt x="205" y="64"/>
                  <a:pt x="205" y="64"/>
                </a:cubicBezTo>
                <a:lnTo>
                  <a:pt x="160" y="64"/>
                </a:lnTo>
                <a:close/>
                <a:moveTo>
                  <a:pt x="223" y="138"/>
                </a:moveTo>
                <a:cubicBezTo>
                  <a:pt x="214" y="109"/>
                  <a:pt x="214" y="109"/>
                  <a:pt x="214" y="109"/>
                </a:cubicBezTo>
                <a:cubicBezTo>
                  <a:pt x="173" y="109"/>
                  <a:pt x="173" y="109"/>
                  <a:pt x="173" y="109"/>
                </a:cubicBezTo>
                <a:cubicBezTo>
                  <a:pt x="184" y="142"/>
                  <a:pt x="184" y="142"/>
                  <a:pt x="184" y="142"/>
                </a:cubicBezTo>
                <a:lnTo>
                  <a:pt x="223" y="138"/>
                </a:lnTo>
                <a:close/>
                <a:moveTo>
                  <a:pt x="276" y="64"/>
                </a:moveTo>
                <a:cubicBezTo>
                  <a:pt x="220" y="64"/>
                  <a:pt x="220" y="64"/>
                  <a:pt x="220" y="64"/>
                </a:cubicBezTo>
                <a:cubicBezTo>
                  <a:pt x="227" y="93"/>
                  <a:pt x="227" y="93"/>
                  <a:pt x="227" y="93"/>
                </a:cubicBezTo>
                <a:cubicBezTo>
                  <a:pt x="276" y="93"/>
                  <a:pt x="276" y="93"/>
                  <a:pt x="276" y="93"/>
                </a:cubicBezTo>
                <a:lnTo>
                  <a:pt x="276" y="64"/>
                </a:lnTo>
                <a:close/>
                <a:moveTo>
                  <a:pt x="277" y="270"/>
                </a:moveTo>
                <a:cubicBezTo>
                  <a:pt x="277" y="284"/>
                  <a:pt x="266" y="296"/>
                  <a:pt x="250" y="296"/>
                </a:cubicBezTo>
                <a:cubicBezTo>
                  <a:pt x="235" y="296"/>
                  <a:pt x="223" y="284"/>
                  <a:pt x="223" y="270"/>
                </a:cubicBezTo>
                <a:cubicBezTo>
                  <a:pt x="223" y="255"/>
                  <a:pt x="235" y="243"/>
                  <a:pt x="250" y="243"/>
                </a:cubicBezTo>
                <a:cubicBezTo>
                  <a:pt x="266" y="243"/>
                  <a:pt x="277" y="255"/>
                  <a:pt x="277" y="270"/>
                </a:cubicBezTo>
                <a:close/>
                <a:moveTo>
                  <a:pt x="276" y="109"/>
                </a:moveTo>
                <a:cubicBezTo>
                  <a:pt x="230" y="109"/>
                  <a:pt x="230" y="109"/>
                  <a:pt x="230" y="109"/>
                </a:cubicBezTo>
                <a:cubicBezTo>
                  <a:pt x="237" y="136"/>
                  <a:pt x="237" y="136"/>
                  <a:pt x="237" y="136"/>
                </a:cubicBezTo>
                <a:cubicBezTo>
                  <a:pt x="276" y="132"/>
                  <a:pt x="276" y="132"/>
                  <a:pt x="276" y="132"/>
                </a:cubicBezTo>
                <a:lnTo>
                  <a:pt x="276" y="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7127336" y="1454817"/>
            <a:ext cx="252767" cy="221582"/>
          </a:xfrm>
          <a:custGeom>
            <a:pathLst>
              <a:path extrusionOk="0" h="262" w="298">
                <a:moveTo>
                  <a:pt x="287" y="174"/>
                </a:moveTo>
                <a:cubicBezTo>
                  <a:pt x="287" y="241"/>
                  <a:pt x="287" y="241"/>
                  <a:pt x="287" y="241"/>
                </a:cubicBezTo>
                <a:cubicBezTo>
                  <a:pt x="287" y="252"/>
                  <a:pt x="278" y="262"/>
                  <a:pt x="266" y="262"/>
                </a:cubicBezTo>
                <a:cubicBezTo>
                  <a:pt x="21" y="262"/>
                  <a:pt x="21" y="262"/>
                  <a:pt x="21" y="262"/>
                </a:cubicBezTo>
                <a:cubicBezTo>
                  <a:pt x="10" y="262"/>
                  <a:pt x="0" y="252"/>
                  <a:pt x="0" y="24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56"/>
                  <a:pt x="10" y="47"/>
                  <a:pt x="21" y="47"/>
                </a:cubicBezTo>
                <a:cubicBezTo>
                  <a:pt x="100" y="47"/>
                  <a:pt x="100" y="47"/>
                  <a:pt x="100" y="47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230"/>
                  <a:pt x="31" y="230"/>
                  <a:pt x="31" y="230"/>
                </a:cubicBezTo>
                <a:cubicBezTo>
                  <a:pt x="256" y="230"/>
                  <a:pt x="256" y="230"/>
                  <a:pt x="256" y="230"/>
                </a:cubicBezTo>
                <a:cubicBezTo>
                  <a:pt x="256" y="174"/>
                  <a:pt x="256" y="174"/>
                  <a:pt x="256" y="174"/>
                </a:cubicBezTo>
                <a:lnTo>
                  <a:pt x="287" y="174"/>
                </a:lnTo>
                <a:close/>
                <a:moveTo>
                  <a:pt x="196" y="51"/>
                </a:moveTo>
                <a:cubicBezTo>
                  <a:pt x="184" y="0"/>
                  <a:pt x="184" y="0"/>
                  <a:pt x="184" y="0"/>
                </a:cubicBezTo>
                <a:cubicBezTo>
                  <a:pt x="298" y="80"/>
                  <a:pt x="298" y="80"/>
                  <a:pt x="298" y="80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97" y="104"/>
                  <a:pt x="197" y="104"/>
                  <a:pt x="197" y="104"/>
                </a:cubicBezTo>
                <a:cubicBezTo>
                  <a:pt x="197" y="104"/>
                  <a:pt x="111" y="105"/>
                  <a:pt x="111" y="184"/>
                </a:cubicBezTo>
                <a:cubicBezTo>
                  <a:pt x="111" y="184"/>
                  <a:pt x="102" y="184"/>
                  <a:pt x="98" y="184"/>
                </a:cubicBezTo>
                <a:cubicBezTo>
                  <a:pt x="98" y="184"/>
                  <a:pt x="98" y="51"/>
                  <a:pt x="196" y="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7555727" y="1444969"/>
            <a:ext cx="338117" cy="231430"/>
          </a:xfrm>
          <a:custGeom>
            <a:pathLst>
              <a:path extrusionOk="0" h="141" w="206">
                <a:moveTo>
                  <a:pt x="206" y="30"/>
                </a:moveTo>
                <a:lnTo>
                  <a:pt x="206" y="46"/>
                </a:lnTo>
                <a:lnTo>
                  <a:pt x="0" y="46"/>
                </a:lnTo>
                <a:lnTo>
                  <a:pt x="0" y="30"/>
                </a:lnTo>
                <a:lnTo>
                  <a:pt x="97" y="30"/>
                </a:lnTo>
                <a:lnTo>
                  <a:pt x="97" y="0"/>
                </a:lnTo>
                <a:lnTo>
                  <a:pt x="157" y="0"/>
                </a:lnTo>
                <a:lnTo>
                  <a:pt x="157" y="30"/>
                </a:lnTo>
                <a:lnTo>
                  <a:pt x="206" y="30"/>
                </a:lnTo>
                <a:close/>
                <a:moveTo>
                  <a:pt x="187" y="54"/>
                </a:moveTo>
                <a:lnTo>
                  <a:pt x="187" y="141"/>
                </a:lnTo>
                <a:lnTo>
                  <a:pt x="86" y="141"/>
                </a:lnTo>
                <a:lnTo>
                  <a:pt x="86" y="88"/>
                </a:lnTo>
                <a:lnTo>
                  <a:pt x="56" y="88"/>
                </a:lnTo>
                <a:lnTo>
                  <a:pt x="56" y="141"/>
                </a:lnTo>
                <a:lnTo>
                  <a:pt x="19" y="141"/>
                </a:lnTo>
                <a:lnTo>
                  <a:pt x="19" y="54"/>
                </a:lnTo>
                <a:lnTo>
                  <a:pt x="187" y="54"/>
                </a:lnTo>
                <a:close/>
                <a:moveTo>
                  <a:pt x="139" y="66"/>
                </a:moveTo>
                <a:lnTo>
                  <a:pt x="112" y="66"/>
                </a:lnTo>
                <a:lnTo>
                  <a:pt x="112" y="98"/>
                </a:lnTo>
                <a:lnTo>
                  <a:pt x="139" y="98"/>
                </a:lnTo>
                <a:lnTo>
                  <a:pt x="139" y="66"/>
                </a:lnTo>
                <a:close/>
                <a:moveTo>
                  <a:pt x="172" y="66"/>
                </a:moveTo>
                <a:lnTo>
                  <a:pt x="146" y="66"/>
                </a:lnTo>
                <a:lnTo>
                  <a:pt x="146" y="98"/>
                </a:lnTo>
                <a:lnTo>
                  <a:pt x="172" y="98"/>
                </a:lnTo>
                <a:lnTo>
                  <a:pt x="172" y="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8048131" y="1494209"/>
            <a:ext cx="180548" cy="190396"/>
          </a:xfrm>
          <a:custGeom>
            <a:pathLst>
              <a:path extrusionOk="0" h="116" w="110">
                <a:moveTo>
                  <a:pt x="110" y="61"/>
                </a:moveTo>
                <a:lnTo>
                  <a:pt x="55" y="116"/>
                </a:lnTo>
                <a:lnTo>
                  <a:pt x="0" y="60"/>
                </a:lnTo>
                <a:lnTo>
                  <a:pt x="38" y="60"/>
                </a:lnTo>
                <a:lnTo>
                  <a:pt x="38" y="0"/>
                </a:lnTo>
                <a:lnTo>
                  <a:pt x="72" y="0"/>
                </a:lnTo>
                <a:lnTo>
                  <a:pt x="72" y="61"/>
                </a:lnTo>
                <a:lnTo>
                  <a:pt x="110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8366552" y="1487644"/>
            <a:ext cx="180548" cy="188755"/>
          </a:xfrm>
          <a:custGeom>
            <a:pathLst>
              <a:path extrusionOk="0" h="115" w="110">
                <a:moveTo>
                  <a:pt x="0" y="55"/>
                </a:moveTo>
                <a:lnTo>
                  <a:pt x="55" y="0"/>
                </a:lnTo>
                <a:lnTo>
                  <a:pt x="110" y="55"/>
                </a:lnTo>
                <a:lnTo>
                  <a:pt x="73" y="55"/>
                </a:lnTo>
                <a:lnTo>
                  <a:pt x="73" y="115"/>
                </a:lnTo>
                <a:lnTo>
                  <a:pt x="38" y="115"/>
                </a:lnTo>
                <a:lnTo>
                  <a:pt x="38" y="55"/>
                </a:lnTo>
                <a:lnTo>
                  <a:pt x="0" y="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1584509" y="2104790"/>
            <a:ext cx="247844" cy="180548"/>
          </a:xfrm>
          <a:custGeom>
            <a:pathLst>
              <a:path extrusionOk="0" h="110" w="151">
                <a:moveTo>
                  <a:pt x="28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close/>
                <a:moveTo>
                  <a:pt x="28" y="70"/>
                </a:moveTo>
                <a:lnTo>
                  <a:pt x="0" y="70"/>
                </a:lnTo>
                <a:lnTo>
                  <a:pt x="0" y="41"/>
                </a:lnTo>
                <a:lnTo>
                  <a:pt x="28" y="41"/>
                </a:lnTo>
                <a:lnTo>
                  <a:pt x="28" y="70"/>
                </a:lnTo>
                <a:close/>
                <a:moveTo>
                  <a:pt x="28" y="110"/>
                </a:moveTo>
                <a:lnTo>
                  <a:pt x="0" y="110"/>
                </a:lnTo>
                <a:lnTo>
                  <a:pt x="0" y="82"/>
                </a:lnTo>
                <a:lnTo>
                  <a:pt x="28" y="82"/>
                </a:lnTo>
                <a:lnTo>
                  <a:pt x="28" y="110"/>
                </a:lnTo>
                <a:close/>
                <a:moveTo>
                  <a:pt x="70" y="28"/>
                </a:moveTo>
                <a:lnTo>
                  <a:pt x="41" y="28"/>
                </a:lnTo>
                <a:lnTo>
                  <a:pt x="41" y="0"/>
                </a:lnTo>
                <a:lnTo>
                  <a:pt x="70" y="0"/>
                </a:lnTo>
                <a:lnTo>
                  <a:pt x="70" y="28"/>
                </a:lnTo>
                <a:close/>
                <a:moveTo>
                  <a:pt x="70" y="70"/>
                </a:moveTo>
                <a:lnTo>
                  <a:pt x="41" y="70"/>
                </a:lnTo>
                <a:lnTo>
                  <a:pt x="41" y="41"/>
                </a:lnTo>
                <a:lnTo>
                  <a:pt x="70" y="41"/>
                </a:lnTo>
                <a:lnTo>
                  <a:pt x="70" y="70"/>
                </a:lnTo>
                <a:close/>
                <a:moveTo>
                  <a:pt x="70" y="110"/>
                </a:moveTo>
                <a:lnTo>
                  <a:pt x="41" y="110"/>
                </a:lnTo>
                <a:lnTo>
                  <a:pt x="41" y="82"/>
                </a:lnTo>
                <a:lnTo>
                  <a:pt x="70" y="82"/>
                </a:lnTo>
                <a:lnTo>
                  <a:pt x="70" y="110"/>
                </a:lnTo>
                <a:close/>
                <a:moveTo>
                  <a:pt x="110" y="28"/>
                </a:moveTo>
                <a:lnTo>
                  <a:pt x="82" y="28"/>
                </a:lnTo>
                <a:lnTo>
                  <a:pt x="82" y="0"/>
                </a:lnTo>
                <a:lnTo>
                  <a:pt x="110" y="0"/>
                </a:lnTo>
                <a:lnTo>
                  <a:pt x="110" y="28"/>
                </a:lnTo>
                <a:close/>
                <a:moveTo>
                  <a:pt x="110" y="69"/>
                </a:moveTo>
                <a:lnTo>
                  <a:pt x="82" y="69"/>
                </a:lnTo>
                <a:lnTo>
                  <a:pt x="82" y="40"/>
                </a:lnTo>
                <a:lnTo>
                  <a:pt x="110" y="40"/>
                </a:lnTo>
                <a:lnTo>
                  <a:pt x="110" y="69"/>
                </a:lnTo>
                <a:close/>
                <a:moveTo>
                  <a:pt x="110" y="110"/>
                </a:moveTo>
                <a:lnTo>
                  <a:pt x="82" y="110"/>
                </a:lnTo>
                <a:lnTo>
                  <a:pt x="82" y="82"/>
                </a:lnTo>
                <a:lnTo>
                  <a:pt x="110" y="82"/>
                </a:lnTo>
                <a:lnTo>
                  <a:pt x="110" y="110"/>
                </a:lnTo>
                <a:close/>
                <a:moveTo>
                  <a:pt x="151" y="28"/>
                </a:moveTo>
                <a:lnTo>
                  <a:pt x="122" y="28"/>
                </a:lnTo>
                <a:lnTo>
                  <a:pt x="122" y="0"/>
                </a:lnTo>
                <a:lnTo>
                  <a:pt x="151" y="0"/>
                </a:lnTo>
                <a:lnTo>
                  <a:pt x="151" y="28"/>
                </a:lnTo>
                <a:close/>
                <a:moveTo>
                  <a:pt x="151" y="69"/>
                </a:moveTo>
                <a:lnTo>
                  <a:pt x="122" y="69"/>
                </a:lnTo>
                <a:lnTo>
                  <a:pt x="122" y="40"/>
                </a:lnTo>
                <a:lnTo>
                  <a:pt x="151" y="40"/>
                </a:lnTo>
                <a:lnTo>
                  <a:pt x="151" y="69"/>
                </a:lnTo>
                <a:close/>
                <a:moveTo>
                  <a:pt x="151" y="110"/>
                </a:moveTo>
                <a:lnTo>
                  <a:pt x="122" y="110"/>
                </a:lnTo>
                <a:lnTo>
                  <a:pt x="122" y="81"/>
                </a:lnTo>
                <a:lnTo>
                  <a:pt x="151" y="81"/>
                </a:lnTo>
                <a:lnTo>
                  <a:pt x="151" y="1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2014542" y="2068680"/>
            <a:ext cx="280671" cy="218300"/>
          </a:xfrm>
          <a:custGeom>
            <a:pathLst>
              <a:path extrusionOk="0" h="256" w="330">
                <a:moveTo>
                  <a:pt x="330" y="0"/>
                </a:moveTo>
                <a:cubicBezTo>
                  <a:pt x="330" y="217"/>
                  <a:pt x="330" y="217"/>
                  <a:pt x="330" y="217"/>
                </a:cubicBezTo>
                <a:cubicBezTo>
                  <a:pt x="330" y="238"/>
                  <a:pt x="313" y="256"/>
                  <a:pt x="294" y="256"/>
                </a:cubicBezTo>
                <a:cubicBezTo>
                  <a:pt x="47" y="256"/>
                  <a:pt x="47" y="256"/>
                  <a:pt x="47" y="256"/>
                </a:cubicBezTo>
                <a:cubicBezTo>
                  <a:pt x="16" y="256"/>
                  <a:pt x="0" y="240"/>
                  <a:pt x="0" y="201"/>
                </a:cubicBezTo>
                <a:cubicBezTo>
                  <a:pt x="0" y="42"/>
                  <a:pt x="0" y="42"/>
                  <a:pt x="0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0"/>
                  <a:pt x="45" y="0"/>
                  <a:pt x="45" y="0"/>
                </a:cubicBezTo>
                <a:lnTo>
                  <a:pt x="330" y="0"/>
                </a:lnTo>
                <a:close/>
                <a:moveTo>
                  <a:pt x="45" y="65"/>
                </a:moveTo>
                <a:cubicBezTo>
                  <a:pt x="23" y="65"/>
                  <a:pt x="23" y="65"/>
                  <a:pt x="23" y="65"/>
                </a:cubicBezTo>
                <a:cubicBezTo>
                  <a:pt x="23" y="201"/>
                  <a:pt x="23" y="201"/>
                  <a:pt x="23" y="201"/>
                </a:cubicBezTo>
                <a:cubicBezTo>
                  <a:pt x="23" y="221"/>
                  <a:pt x="28" y="230"/>
                  <a:pt x="34" y="230"/>
                </a:cubicBezTo>
                <a:cubicBezTo>
                  <a:pt x="41" y="230"/>
                  <a:pt x="45" y="221"/>
                  <a:pt x="45" y="201"/>
                </a:cubicBezTo>
                <a:lnTo>
                  <a:pt x="45" y="65"/>
                </a:lnTo>
                <a:close/>
                <a:moveTo>
                  <a:pt x="307" y="23"/>
                </a:moveTo>
                <a:cubicBezTo>
                  <a:pt x="69" y="23"/>
                  <a:pt x="69" y="23"/>
                  <a:pt x="69" y="23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215"/>
                  <a:pt x="66" y="225"/>
                  <a:pt x="62" y="232"/>
                </a:cubicBezTo>
                <a:cubicBezTo>
                  <a:pt x="294" y="232"/>
                  <a:pt x="294" y="232"/>
                  <a:pt x="294" y="232"/>
                </a:cubicBezTo>
                <a:cubicBezTo>
                  <a:pt x="302" y="232"/>
                  <a:pt x="307" y="223"/>
                  <a:pt x="307" y="217"/>
                </a:cubicBezTo>
                <a:lnTo>
                  <a:pt x="307" y="23"/>
                </a:lnTo>
                <a:close/>
                <a:moveTo>
                  <a:pt x="160" y="105"/>
                </a:moveTo>
                <a:cubicBezTo>
                  <a:pt x="106" y="105"/>
                  <a:pt x="106" y="105"/>
                  <a:pt x="106" y="105"/>
                </a:cubicBezTo>
                <a:cubicBezTo>
                  <a:pt x="106" y="97"/>
                  <a:pt x="106" y="97"/>
                  <a:pt x="106" y="97"/>
                </a:cubicBezTo>
                <a:cubicBezTo>
                  <a:pt x="160" y="97"/>
                  <a:pt x="160" y="97"/>
                  <a:pt x="160" y="97"/>
                </a:cubicBezTo>
                <a:lnTo>
                  <a:pt x="160" y="105"/>
                </a:lnTo>
                <a:close/>
                <a:moveTo>
                  <a:pt x="160" y="130"/>
                </a:moveTo>
                <a:cubicBezTo>
                  <a:pt x="106" y="130"/>
                  <a:pt x="106" y="130"/>
                  <a:pt x="106" y="130"/>
                </a:cubicBezTo>
                <a:cubicBezTo>
                  <a:pt x="106" y="123"/>
                  <a:pt x="106" y="123"/>
                  <a:pt x="106" y="123"/>
                </a:cubicBezTo>
                <a:cubicBezTo>
                  <a:pt x="160" y="123"/>
                  <a:pt x="160" y="123"/>
                  <a:pt x="160" y="123"/>
                </a:cubicBezTo>
                <a:lnTo>
                  <a:pt x="160" y="130"/>
                </a:lnTo>
                <a:close/>
                <a:moveTo>
                  <a:pt x="160" y="155"/>
                </a:moveTo>
                <a:cubicBezTo>
                  <a:pt x="106" y="155"/>
                  <a:pt x="106" y="155"/>
                  <a:pt x="106" y="155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160" y="147"/>
                  <a:pt x="160" y="147"/>
                  <a:pt x="160" y="147"/>
                </a:cubicBezTo>
                <a:lnTo>
                  <a:pt x="160" y="155"/>
                </a:lnTo>
                <a:close/>
                <a:moveTo>
                  <a:pt x="160" y="179"/>
                </a:moveTo>
                <a:cubicBezTo>
                  <a:pt x="106" y="179"/>
                  <a:pt x="106" y="179"/>
                  <a:pt x="106" y="179"/>
                </a:cubicBezTo>
                <a:cubicBezTo>
                  <a:pt x="106" y="171"/>
                  <a:pt x="106" y="171"/>
                  <a:pt x="106" y="171"/>
                </a:cubicBezTo>
                <a:cubicBezTo>
                  <a:pt x="160" y="171"/>
                  <a:pt x="160" y="171"/>
                  <a:pt x="160" y="171"/>
                </a:cubicBezTo>
                <a:lnTo>
                  <a:pt x="160" y="179"/>
                </a:lnTo>
                <a:close/>
                <a:moveTo>
                  <a:pt x="160" y="203"/>
                </a:moveTo>
                <a:cubicBezTo>
                  <a:pt x="106" y="203"/>
                  <a:pt x="106" y="203"/>
                  <a:pt x="106" y="203"/>
                </a:cubicBezTo>
                <a:cubicBezTo>
                  <a:pt x="106" y="195"/>
                  <a:pt x="106" y="195"/>
                  <a:pt x="106" y="195"/>
                </a:cubicBezTo>
                <a:cubicBezTo>
                  <a:pt x="160" y="195"/>
                  <a:pt x="160" y="195"/>
                  <a:pt x="160" y="195"/>
                </a:cubicBezTo>
                <a:lnTo>
                  <a:pt x="160" y="203"/>
                </a:lnTo>
                <a:close/>
                <a:moveTo>
                  <a:pt x="114" y="57"/>
                </a:moveTo>
                <a:cubicBezTo>
                  <a:pt x="257" y="57"/>
                  <a:pt x="257" y="57"/>
                  <a:pt x="257" y="57"/>
                </a:cubicBezTo>
                <a:cubicBezTo>
                  <a:pt x="257" y="72"/>
                  <a:pt x="257" y="72"/>
                  <a:pt x="257" y="72"/>
                </a:cubicBezTo>
                <a:cubicBezTo>
                  <a:pt x="114" y="72"/>
                  <a:pt x="114" y="72"/>
                  <a:pt x="114" y="72"/>
                </a:cubicBezTo>
                <a:lnTo>
                  <a:pt x="114" y="57"/>
                </a:lnTo>
                <a:close/>
                <a:moveTo>
                  <a:pt x="182" y="97"/>
                </a:moveTo>
                <a:cubicBezTo>
                  <a:pt x="274" y="97"/>
                  <a:pt x="274" y="97"/>
                  <a:pt x="274" y="97"/>
                </a:cubicBezTo>
                <a:cubicBezTo>
                  <a:pt x="274" y="185"/>
                  <a:pt x="274" y="185"/>
                  <a:pt x="274" y="185"/>
                </a:cubicBezTo>
                <a:cubicBezTo>
                  <a:pt x="182" y="185"/>
                  <a:pt x="182" y="185"/>
                  <a:pt x="182" y="185"/>
                </a:cubicBezTo>
                <a:lnTo>
                  <a:pt x="182" y="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2456064" y="2071963"/>
            <a:ext cx="221582" cy="221582"/>
          </a:xfrm>
          <a:custGeom>
            <a:pathLst>
              <a:path extrusionOk="0" h="262" w="262">
                <a:moveTo>
                  <a:pt x="166" y="192"/>
                </a:moveTo>
                <a:cubicBezTo>
                  <a:pt x="144" y="192"/>
                  <a:pt x="122" y="184"/>
                  <a:pt x="104" y="169"/>
                </a:cubicBezTo>
                <a:cubicBezTo>
                  <a:pt x="86" y="212"/>
                  <a:pt x="86" y="212"/>
                  <a:pt x="86" y="212"/>
                </a:cubicBezTo>
                <a:cubicBezTo>
                  <a:pt x="41" y="257"/>
                  <a:pt x="41" y="257"/>
                  <a:pt x="41" y="257"/>
                </a:cubicBezTo>
                <a:cubicBezTo>
                  <a:pt x="36" y="260"/>
                  <a:pt x="31" y="262"/>
                  <a:pt x="26" y="262"/>
                </a:cubicBezTo>
                <a:cubicBezTo>
                  <a:pt x="11" y="262"/>
                  <a:pt x="0" y="250"/>
                  <a:pt x="0" y="236"/>
                </a:cubicBezTo>
                <a:cubicBezTo>
                  <a:pt x="0" y="230"/>
                  <a:pt x="2" y="225"/>
                  <a:pt x="5" y="220"/>
                </a:cubicBezTo>
                <a:cubicBezTo>
                  <a:pt x="49" y="176"/>
                  <a:pt x="49" y="176"/>
                  <a:pt x="49" y="176"/>
                </a:cubicBezTo>
                <a:cubicBezTo>
                  <a:pt x="93" y="158"/>
                  <a:pt x="93" y="158"/>
                  <a:pt x="93" y="158"/>
                </a:cubicBezTo>
                <a:cubicBezTo>
                  <a:pt x="78" y="140"/>
                  <a:pt x="70" y="117"/>
                  <a:pt x="70" y="95"/>
                </a:cubicBezTo>
                <a:cubicBezTo>
                  <a:pt x="70" y="43"/>
                  <a:pt x="114" y="0"/>
                  <a:pt x="166" y="0"/>
                </a:cubicBezTo>
                <a:cubicBezTo>
                  <a:pt x="218" y="0"/>
                  <a:pt x="262" y="44"/>
                  <a:pt x="262" y="95"/>
                </a:cubicBezTo>
                <a:cubicBezTo>
                  <a:pt x="262" y="120"/>
                  <a:pt x="253" y="145"/>
                  <a:pt x="234" y="163"/>
                </a:cubicBezTo>
                <a:cubicBezTo>
                  <a:pt x="215" y="182"/>
                  <a:pt x="191" y="192"/>
                  <a:pt x="166" y="192"/>
                </a:cubicBezTo>
                <a:close/>
                <a:moveTo>
                  <a:pt x="166" y="155"/>
                </a:moveTo>
                <a:cubicBezTo>
                  <a:pt x="198" y="155"/>
                  <a:pt x="225" y="128"/>
                  <a:pt x="225" y="95"/>
                </a:cubicBezTo>
                <a:cubicBezTo>
                  <a:pt x="225" y="64"/>
                  <a:pt x="198" y="37"/>
                  <a:pt x="166" y="37"/>
                </a:cubicBezTo>
                <a:cubicBezTo>
                  <a:pt x="134" y="37"/>
                  <a:pt x="107" y="64"/>
                  <a:pt x="107" y="95"/>
                </a:cubicBezTo>
                <a:cubicBezTo>
                  <a:pt x="107" y="111"/>
                  <a:pt x="113" y="126"/>
                  <a:pt x="124" y="138"/>
                </a:cubicBezTo>
                <a:cubicBezTo>
                  <a:pt x="136" y="149"/>
                  <a:pt x="151" y="155"/>
                  <a:pt x="166" y="1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2838497" y="2039136"/>
            <a:ext cx="275746" cy="269181"/>
          </a:xfrm>
          <a:custGeom>
            <a:pathLst>
              <a:path extrusionOk="0" h="318" w="325">
                <a:moveTo>
                  <a:pt x="325" y="112"/>
                </a:moveTo>
                <a:cubicBezTo>
                  <a:pt x="325" y="238"/>
                  <a:pt x="325" y="238"/>
                  <a:pt x="325" y="238"/>
                </a:cubicBezTo>
                <a:cubicBezTo>
                  <a:pt x="325" y="253"/>
                  <a:pt x="313" y="265"/>
                  <a:pt x="299" y="265"/>
                </a:cubicBezTo>
                <a:cubicBezTo>
                  <a:pt x="273" y="265"/>
                  <a:pt x="273" y="265"/>
                  <a:pt x="273" y="265"/>
                </a:cubicBezTo>
                <a:cubicBezTo>
                  <a:pt x="284" y="318"/>
                  <a:pt x="284" y="318"/>
                  <a:pt x="284" y="31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6" y="265"/>
                  <a:pt x="56" y="265"/>
                  <a:pt x="56" y="265"/>
                </a:cubicBezTo>
                <a:cubicBezTo>
                  <a:pt x="27" y="265"/>
                  <a:pt x="27" y="265"/>
                  <a:pt x="27" y="265"/>
                </a:cubicBezTo>
                <a:cubicBezTo>
                  <a:pt x="12" y="265"/>
                  <a:pt x="0" y="253"/>
                  <a:pt x="0" y="2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97"/>
                  <a:pt x="12" y="85"/>
                  <a:pt x="27" y="85"/>
                </a:cubicBezTo>
                <a:cubicBezTo>
                  <a:pt x="60" y="85"/>
                  <a:pt x="60" y="85"/>
                  <a:pt x="60" y="85"/>
                </a:cubicBezTo>
                <a:cubicBezTo>
                  <a:pt x="60" y="45"/>
                  <a:pt x="60" y="45"/>
                  <a:pt x="60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0"/>
                  <a:pt x="72" y="0"/>
                  <a:pt x="72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45"/>
                  <a:pt x="254" y="45"/>
                  <a:pt x="254" y="45"/>
                </a:cubicBezTo>
                <a:cubicBezTo>
                  <a:pt x="265" y="45"/>
                  <a:pt x="265" y="45"/>
                  <a:pt x="265" y="45"/>
                </a:cubicBezTo>
                <a:cubicBezTo>
                  <a:pt x="265" y="85"/>
                  <a:pt x="265" y="85"/>
                  <a:pt x="265" y="85"/>
                </a:cubicBezTo>
                <a:cubicBezTo>
                  <a:pt x="299" y="85"/>
                  <a:pt x="299" y="85"/>
                  <a:pt x="299" y="85"/>
                </a:cubicBezTo>
                <a:cubicBezTo>
                  <a:pt x="313" y="85"/>
                  <a:pt x="325" y="97"/>
                  <a:pt x="325" y="112"/>
                </a:cubicBezTo>
                <a:close/>
                <a:moveTo>
                  <a:pt x="64" y="132"/>
                </a:moveTo>
                <a:cubicBezTo>
                  <a:pt x="64" y="122"/>
                  <a:pt x="56" y="114"/>
                  <a:pt x="45" y="114"/>
                </a:cubicBezTo>
                <a:cubicBezTo>
                  <a:pt x="35" y="114"/>
                  <a:pt x="27" y="122"/>
                  <a:pt x="27" y="132"/>
                </a:cubicBezTo>
                <a:cubicBezTo>
                  <a:pt x="27" y="143"/>
                  <a:pt x="35" y="151"/>
                  <a:pt x="45" y="151"/>
                </a:cubicBezTo>
                <a:cubicBezTo>
                  <a:pt x="56" y="151"/>
                  <a:pt x="64" y="143"/>
                  <a:pt x="64" y="132"/>
                </a:cubicBezTo>
                <a:close/>
                <a:moveTo>
                  <a:pt x="262" y="302"/>
                </a:moveTo>
                <a:cubicBezTo>
                  <a:pt x="246" y="218"/>
                  <a:pt x="246" y="218"/>
                  <a:pt x="246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67" y="302"/>
                  <a:pt x="67" y="302"/>
                  <a:pt x="67" y="302"/>
                </a:cubicBezTo>
                <a:lnTo>
                  <a:pt x="262" y="302"/>
                </a:lnTo>
                <a:close/>
                <a:moveTo>
                  <a:pt x="84" y="117"/>
                </a:moveTo>
                <a:cubicBezTo>
                  <a:pt x="242" y="117"/>
                  <a:pt x="242" y="117"/>
                  <a:pt x="242" y="117"/>
                </a:cubicBezTo>
                <a:cubicBezTo>
                  <a:pt x="242" y="17"/>
                  <a:pt x="242" y="17"/>
                  <a:pt x="242" y="17"/>
                </a:cubicBezTo>
                <a:cubicBezTo>
                  <a:pt x="84" y="17"/>
                  <a:pt x="84" y="17"/>
                  <a:pt x="84" y="17"/>
                </a:cubicBezTo>
                <a:lnTo>
                  <a:pt x="84" y="117"/>
                </a:lnTo>
                <a:close/>
                <a:moveTo>
                  <a:pt x="154" y="251"/>
                </a:moveTo>
                <a:cubicBezTo>
                  <a:pt x="106" y="251"/>
                  <a:pt x="106" y="251"/>
                  <a:pt x="106" y="251"/>
                </a:cubicBezTo>
                <a:cubicBezTo>
                  <a:pt x="106" y="263"/>
                  <a:pt x="106" y="263"/>
                  <a:pt x="106" y="263"/>
                </a:cubicBezTo>
                <a:cubicBezTo>
                  <a:pt x="154" y="263"/>
                  <a:pt x="154" y="263"/>
                  <a:pt x="154" y="263"/>
                </a:cubicBezTo>
                <a:lnTo>
                  <a:pt x="154" y="251"/>
                </a:lnTo>
                <a:close/>
                <a:moveTo>
                  <a:pt x="222" y="251"/>
                </a:moveTo>
                <a:cubicBezTo>
                  <a:pt x="174" y="251"/>
                  <a:pt x="174" y="251"/>
                  <a:pt x="174" y="251"/>
                </a:cubicBezTo>
                <a:cubicBezTo>
                  <a:pt x="174" y="263"/>
                  <a:pt x="174" y="263"/>
                  <a:pt x="174" y="263"/>
                </a:cubicBezTo>
                <a:cubicBezTo>
                  <a:pt x="222" y="263"/>
                  <a:pt x="222" y="263"/>
                  <a:pt x="222" y="263"/>
                </a:cubicBezTo>
                <a:lnTo>
                  <a:pt x="222" y="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3160201" y="2057190"/>
            <a:ext cx="264257" cy="229788"/>
          </a:xfrm>
          <a:custGeom>
            <a:pathLst>
              <a:path extrusionOk="0" h="270" w="311">
                <a:moveTo>
                  <a:pt x="2" y="270"/>
                </a:moveTo>
                <a:cubicBezTo>
                  <a:pt x="2" y="270"/>
                  <a:pt x="0" y="266"/>
                  <a:pt x="2" y="245"/>
                </a:cubicBezTo>
                <a:cubicBezTo>
                  <a:pt x="19" y="236"/>
                  <a:pt x="103" y="214"/>
                  <a:pt x="107" y="212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4" y="194"/>
                  <a:pt x="117" y="170"/>
                  <a:pt x="117" y="166"/>
                </a:cubicBezTo>
                <a:cubicBezTo>
                  <a:pt x="117" y="166"/>
                  <a:pt x="107" y="147"/>
                  <a:pt x="105" y="136"/>
                </a:cubicBezTo>
                <a:cubicBezTo>
                  <a:pt x="105" y="136"/>
                  <a:pt x="97" y="136"/>
                  <a:pt x="96" y="127"/>
                </a:cubicBezTo>
                <a:cubicBezTo>
                  <a:pt x="94" y="119"/>
                  <a:pt x="96" y="113"/>
                  <a:pt x="94" y="107"/>
                </a:cubicBezTo>
                <a:cubicBezTo>
                  <a:pt x="92" y="101"/>
                  <a:pt x="97" y="94"/>
                  <a:pt x="101" y="96"/>
                </a:cubicBezTo>
                <a:cubicBezTo>
                  <a:pt x="101" y="96"/>
                  <a:pt x="92" y="51"/>
                  <a:pt x="101" y="39"/>
                </a:cubicBezTo>
                <a:cubicBezTo>
                  <a:pt x="107" y="31"/>
                  <a:pt x="125" y="9"/>
                  <a:pt x="169" y="1"/>
                </a:cubicBezTo>
                <a:cubicBezTo>
                  <a:pt x="169" y="1"/>
                  <a:pt x="180" y="0"/>
                  <a:pt x="183" y="1"/>
                </a:cubicBezTo>
                <a:cubicBezTo>
                  <a:pt x="186" y="2"/>
                  <a:pt x="185" y="3"/>
                  <a:pt x="180" y="9"/>
                </a:cubicBezTo>
                <a:cubicBezTo>
                  <a:pt x="180" y="9"/>
                  <a:pt x="203" y="22"/>
                  <a:pt x="210" y="44"/>
                </a:cubicBezTo>
                <a:cubicBezTo>
                  <a:pt x="214" y="58"/>
                  <a:pt x="212" y="88"/>
                  <a:pt x="210" y="96"/>
                </a:cubicBezTo>
                <a:cubicBezTo>
                  <a:pt x="210" y="96"/>
                  <a:pt x="216" y="94"/>
                  <a:pt x="215" y="102"/>
                </a:cubicBezTo>
                <a:cubicBezTo>
                  <a:pt x="214" y="116"/>
                  <a:pt x="214" y="140"/>
                  <a:pt x="204" y="136"/>
                </a:cubicBezTo>
                <a:cubicBezTo>
                  <a:pt x="204" y="136"/>
                  <a:pt x="204" y="163"/>
                  <a:pt x="196" y="169"/>
                </a:cubicBezTo>
                <a:cubicBezTo>
                  <a:pt x="196" y="169"/>
                  <a:pt x="193" y="190"/>
                  <a:pt x="197" y="191"/>
                </a:cubicBezTo>
                <a:cubicBezTo>
                  <a:pt x="203" y="191"/>
                  <a:pt x="203" y="191"/>
                  <a:pt x="203" y="191"/>
                </a:cubicBezTo>
                <a:cubicBezTo>
                  <a:pt x="203" y="191"/>
                  <a:pt x="205" y="209"/>
                  <a:pt x="209" y="214"/>
                </a:cubicBezTo>
                <a:cubicBezTo>
                  <a:pt x="209" y="214"/>
                  <a:pt x="301" y="237"/>
                  <a:pt x="310" y="248"/>
                </a:cubicBezTo>
                <a:cubicBezTo>
                  <a:pt x="311" y="259"/>
                  <a:pt x="310" y="270"/>
                  <a:pt x="310" y="270"/>
                </a:cubicBezTo>
                <a:lnTo>
                  <a:pt x="2" y="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445796" y="2044060"/>
            <a:ext cx="397206" cy="242919"/>
          </a:xfrm>
          <a:custGeom>
            <a:pathLst>
              <a:path extrusionOk="0" h="285" w="469">
                <a:moveTo>
                  <a:pt x="302" y="176"/>
                </a:moveTo>
                <a:cubicBezTo>
                  <a:pt x="302" y="176"/>
                  <a:pt x="301" y="180"/>
                  <a:pt x="296" y="178"/>
                </a:cubicBezTo>
                <a:cubicBezTo>
                  <a:pt x="291" y="176"/>
                  <a:pt x="287" y="169"/>
                  <a:pt x="285" y="164"/>
                </a:cubicBezTo>
                <a:cubicBezTo>
                  <a:pt x="285" y="158"/>
                  <a:pt x="280" y="149"/>
                  <a:pt x="279" y="147"/>
                </a:cubicBezTo>
                <a:cubicBezTo>
                  <a:pt x="277" y="143"/>
                  <a:pt x="278" y="136"/>
                  <a:pt x="287" y="136"/>
                </a:cubicBezTo>
                <a:cubicBezTo>
                  <a:pt x="287" y="136"/>
                  <a:pt x="283" y="129"/>
                  <a:pt x="286" y="126"/>
                </a:cubicBezTo>
                <a:cubicBezTo>
                  <a:pt x="286" y="126"/>
                  <a:pt x="277" y="127"/>
                  <a:pt x="281" y="119"/>
                </a:cubicBezTo>
                <a:cubicBezTo>
                  <a:pt x="281" y="119"/>
                  <a:pt x="264" y="113"/>
                  <a:pt x="278" y="99"/>
                </a:cubicBezTo>
                <a:cubicBezTo>
                  <a:pt x="278" y="99"/>
                  <a:pt x="269" y="89"/>
                  <a:pt x="280" y="87"/>
                </a:cubicBezTo>
                <a:cubicBezTo>
                  <a:pt x="280" y="87"/>
                  <a:pt x="264" y="68"/>
                  <a:pt x="286" y="61"/>
                </a:cubicBezTo>
                <a:cubicBezTo>
                  <a:pt x="286" y="61"/>
                  <a:pt x="266" y="12"/>
                  <a:pt x="302" y="10"/>
                </a:cubicBezTo>
                <a:cubicBezTo>
                  <a:pt x="321" y="7"/>
                  <a:pt x="334" y="19"/>
                  <a:pt x="351" y="26"/>
                </a:cubicBezTo>
                <a:cubicBezTo>
                  <a:pt x="351" y="26"/>
                  <a:pt x="375" y="7"/>
                  <a:pt x="388" y="9"/>
                </a:cubicBezTo>
                <a:cubicBezTo>
                  <a:pt x="412" y="14"/>
                  <a:pt x="419" y="37"/>
                  <a:pt x="405" y="58"/>
                </a:cubicBezTo>
                <a:cubicBezTo>
                  <a:pt x="420" y="54"/>
                  <a:pt x="425" y="77"/>
                  <a:pt x="413" y="85"/>
                </a:cubicBezTo>
                <a:cubicBezTo>
                  <a:pt x="413" y="85"/>
                  <a:pt x="420" y="93"/>
                  <a:pt x="413" y="102"/>
                </a:cubicBezTo>
                <a:cubicBezTo>
                  <a:pt x="413" y="102"/>
                  <a:pt x="424" y="116"/>
                  <a:pt x="411" y="122"/>
                </a:cubicBezTo>
                <a:cubicBezTo>
                  <a:pt x="411" y="122"/>
                  <a:pt x="408" y="131"/>
                  <a:pt x="405" y="135"/>
                </a:cubicBezTo>
                <a:cubicBezTo>
                  <a:pt x="405" y="135"/>
                  <a:pt x="411" y="134"/>
                  <a:pt x="413" y="138"/>
                </a:cubicBezTo>
                <a:cubicBezTo>
                  <a:pt x="415" y="143"/>
                  <a:pt x="416" y="148"/>
                  <a:pt x="411" y="155"/>
                </a:cubicBezTo>
                <a:cubicBezTo>
                  <a:pt x="407" y="161"/>
                  <a:pt x="406" y="165"/>
                  <a:pt x="405" y="169"/>
                </a:cubicBezTo>
                <a:cubicBezTo>
                  <a:pt x="403" y="173"/>
                  <a:pt x="402" y="183"/>
                  <a:pt x="393" y="177"/>
                </a:cubicBezTo>
                <a:cubicBezTo>
                  <a:pt x="380" y="193"/>
                  <a:pt x="375" y="219"/>
                  <a:pt x="384" y="241"/>
                </a:cubicBezTo>
                <a:cubicBezTo>
                  <a:pt x="386" y="245"/>
                  <a:pt x="386" y="245"/>
                  <a:pt x="386" y="245"/>
                </a:cubicBezTo>
                <a:cubicBezTo>
                  <a:pt x="416" y="251"/>
                  <a:pt x="452" y="258"/>
                  <a:pt x="469" y="265"/>
                </a:cubicBezTo>
                <a:cubicBezTo>
                  <a:pt x="469" y="285"/>
                  <a:pt x="469" y="285"/>
                  <a:pt x="469" y="285"/>
                </a:cubicBezTo>
                <a:cubicBezTo>
                  <a:pt x="228" y="285"/>
                  <a:pt x="228" y="285"/>
                  <a:pt x="228" y="285"/>
                </a:cubicBezTo>
                <a:cubicBezTo>
                  <a:pt x="228" y="284"/>
                  <a:pt x="228" y="284"/>
                  <a:pt x="228" y="284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284"/>
                  <a:pt x="1" y="262"/>
                  <a:pt x="19" y="253"/>
                </a:cubicBezTo>
                <a:cubicBezTo>
                  <a:pt x="38" y="244"/>
                  <a:pt x="107" y="224"/>
                  <a:pt x="112" y="222"/>
                </a:cubicBezTo>
                <a:cubicBezTo>
                  <a:pt x="113" y="206"/>
                  <a:pt x="113" y="206"/>
                  <a:pt x="113" y="206"/>
                </a:cubicBezTo>
                <a:cubicBezTo>
                  <a:pt x="120" y="205"/>
                  <a:pt x="120" y="205"/>
                  <a:pt x="120" y="205"/>
                </a:cubicBezTo>
                <a:cubicBezTo>
                  <a:pt x="120" y="205"/>
                  <a:pt x="122" y="179"/>
                  <a:pt x="122" y="175"/>
                </a:cubicBezTo>
                <a:cubicBezTo>
                  <a:pt x="122" y="175"/>
                  <a:pt x="112" y="155"/>
                  <a:pt x="109" y="143"/>
                </a:cubicBezTo>
                <a:cubicBezTo>
                  <a:pt x="109" y="143"/>
                  <a:pt x="101" y="143"/>
                  <a:pt x="99" y="134"/>
                </a:cubicBezTo>
                <a:cubicBezTo>
                  <a:pt x="99" y="125"/>
                  <a:pt x="99" y="119"/>
                  <a:pt x="98" y="113"/>
                </a:cubicBezTo>
                <a:cubicBezTo>
                  <a:pt x="96" y="106"/>
                  <a:pt x="101" y="99"/>
                  <a:pt x="106" y="101"/>
                </a:cubicBezTo>
                <a:cubicBezTo>
                  <a:pt x="106" y="101"/>
                  <a:pt x="96" y="55"/>
                  <a:pt x="106" y="41"/>
                </a:cubicBezTo>
                <a:cubicBezTo>
                  <a:pt x="112" y="32"/>
                  <a:pt x="131" y="9"/>
                  <a:pt x="177" y="1"/>
                </a:cubicBezTo>
                <a:cubicBezTo>
                  <a:pt x="177" y="1"/>
                  <a:pt x="188" y="0"/>
                  <a:pt x="192" y="2"/>
                </a:cubicBezTo>
                <a:cubicBezTo>
                  <a:pt x="195" y="2"/>
                  <a:pt x="194" y="3"/>
                  <a:pt x="188" y="9"/>
                </a:cubicBezTo>
                <a:cubicBezTo>
                  <a:pt x="188" y="9"/>
                  <a:pt x="212" y="24"/>
                  <a:pt x="219" y="47"/>
                </a:cubicBezTo>
                <a:cubicBezTo>
                  <a:pt x="224" y="61"/>
                  <a:pt x="222" y="92"/>
                  <a:pt x="219" y="101"/>
                </a:cubicBezTo>
                <a:cubicBezTo>
                  <a:pt x="219" y="101"/>
                  <a:pt x="227" y="99"/>
                  <a:pt x="226" y="108"/>
                </a:cubicBezTo>
                <a:cubicBezTo>
                  <a:pt x="224" y="122"/>
                  <a:pt x="224" y="148"/>
                  <a:pt x="214" y="143"/>
                </a:cubicBezTo>
                <a:cubicBezTo>
                  <a:pt x="214" y="143"/>
                  <a:pt x="214" y="171"/>
                  <a:pt x="205" y="177"/>
                </a:cubicBezTo>
                <a:cubicBezTo>
                  <a:pt x="205" y="177"/>
                  <a:pt x="202" y="200"/>
                  <a:pt x="206" y="201"/>
                </a:cubicBezTo>
                <a:cubicBezTo>
                  <a:pt x="212" y="201"/>
                  <a:pt x="212" y="201"/>
                  <a:pt x="212" y="201"/>
                </a:cubicBezTo>
                <a:cubicBezTo>
                  <a:pt x="212" y="201"/>
                  <a:pt x="215" y="220"/>
                  <a:pt x="219" y="224"/>
                </a:cubicBezTo>
                <a:cubicBezTo>
                  <a:pt x="219" y="224"/>
                  <a:pt x="240" y="233"/>
                  <a:pt x="264" y="239"/>
                </a:cubicBezTo>
                <a:cubicBezTo>
                  <a:pt x="274" y="241"/>
                  <a:pt x="287" y="242"/>
                  <a:pt x="301" y="242"/>
                </a:cubicBezTo>
                <a:cubicBezTo>
                  <a:pt x="305" y="230"/>
                  <a:pt x="311" y="227"/>
                  <a:pt x="311" y="199"/>
                </a:cubicBezTo>
                <a:cubicBezTo>
                  <a:pt x="311" y="188"/>
                  <a:pt x="302" y="176"/>
                  <a:pt x="302" y="1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3890601" y="2139258"/>
            <a:ext cx="292160" cy="146080"/>
          </a:xfrm>
          <a:custGeom>
            <a:pathLst>
              <a:path extrusionOk="0" h="89" w="178">
                <a:moveTo>
                  <a:pt x="0" y="0"/>
                </a:moveTo>
                <a:lnTo>
                  <a:pt x="121" y="0"/>
                </a:lnTo>
                <a:lnTo>
                  <a:pt x="121" y="89"/>
                </a:lnTo>
                <a:lnTo>
                  <a:pt x="0" y="89"/>
                </a:lnTo>
                <a:lnTo>
                  <a:pt x="0" y="0"/>
                </a:lnTo>
                <a:close/>
                <a:moveTo>
                  <a:pt x="132" y="56"/>
                </a:moveTo>
                <a:lnTo>
                  <a:pt x="178" y="84"/>
                </a:lnTo>
                <a:lnTo>
                  <a:pt x="178" y="5"/>
                </a:lnTo>
                <a:lnTo>
                  <a:pt x="132" y="33"/>
                </a:lnTo>
                <a:lnTo>
                  <a:pt x="13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4246773" y="2098225"/>
            <a:ext cx="223223" cy="195321"/>
          </a:xfrm>
          <a:custGeom>
            <a:pathLst>
              <a:path extrusionOk="0" h="229" w="262">
                <a:moveTo>
                  <a:pt x="33" y="131"/>
                </a:moveTo>
                <a:cubicBezTo>
                  <a:pt x="10" y="109"/>
                  <a:pt x="0" y="85"/>
                  <a:pt x="0" y="63"/>
                </a:cubicBezTo>
                <a:cubicBezTo>
                  <a:pt x="0" y="25"/>
                  <a:pt x="25" y="0"/>
                  <a:pt x="63" y="0"/>
                </a:cubicBezTo>
                <a:cubicBezTo>
                  <a:pt x="98" y="0"/>
                  <a:pt x="111" y="16"/>
                  <a:pt x="131" y="40"/>
                </a:cubicBezTo>
                <a:cubicBezTo>
                  <a:pt x="152" y="16"/>
                  <a:pt x="164" y="0"/>
                  <a:pt x="199" y="0"/>
                </a:cubicBezTo>
                <a:cubicBezTo>
                  <a:pt x="237" y="0"/>
                  <a:pt x="262" y="25"/>
                  <a:pt x="262" y="63"/>
                </a:cubicBezTo>
                <a:cubicBezTo>
                  <a:pt x="262" y="85"/>
                  <a:pt x="252" y="109"/>
                  <a:pt x="229" y="131"/>
                </a:cubicBezTo>
                <a:cubicBezTo>
                  <a:pt x="131" y="229"/>
                  <a:pt x="131" y="229"/>
                  <a:pt x="131" y="229"/>
                </a:cubicBezTo>
                <a:lnTo>
                  <a:pt x="33" y="1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4511030" y="2050625"/>
            <a:ext cx="203527" cy="236354"/>
          </a:xfrm>
          <a:custGeom>
            <a:pathLst>
              <a:path extrusionOk="0" h="278" w="241">
                <a:moveTo>
                  <a:pt x="74" y="169"/>
                </a:moveTo>
                <a:cubicBezTo>
                  <a:pt x="74" y="169"/>
                  <a:pt x="73" y="173"/>
                  <a:pt x="68" y="171"/>
                </a:cubicBezTo>
                <a:cubicBezTo>
                  <a:pt x="63" y="169"/>
                  <a:pt x="58" y="162"/>
                  <a:pt x="57" y="157"/>
                </a:cubicBezTo>
                <a:cubicBezTo>
                  <a:pt x="56" y="151"/>
                  <a:pt x="52" y="142"/>
                  <a:pt x="50" y="140"/>
                </a:cubicBezTo>
                <a:cubicBezTo>
                  <a:pt x="49" y="136"/>
                  <a:pt x="50" y="129"/>
                  <a:pt x="58" y="129"/>
                </a:cubicBezTo>
                <a:cubicBezTo>
                  <a:pt x="58" y="129"/>
                  <a:pt x="55" y="122"/>
                  <a:pt x="58" y="119"/>
                </a:cubicBezTo>
                <a:cubicBezTo>
                  <a:pt x="58" y="119"/>
                  <a:pt x="49" y="120"/>
                  <a:pt x="53" y="112"/>
                </a:cubicBezTo>
                <a:cubicBezTo>
                  <a:pt x="53" y="112"/>
                  <a:pt x="35" y="106"/>
                  <a:pt x="50" y="92"/>
                </a:cubicBezTo>
                <a:cubicBezTo>
                  <a:pt x="50" y="92"/>
                  <a:pt x="41" y="82"/>
                  <a:pt x="52" y="80"/>
                </a:cubicBezTo>
                <a:cubicBezTo>
                  <a:pt x="52" y="80"/>
                  <a:pt x="35" y="61"/>
                  <a:pt x="57" y="54"/>
                </a:cubicBezTo>
                <a:cubicBezTo>
                  <a:pt x="57" y="54"/>
                  <a:pt x="38" y="5"/>
                  <a:pt x="74" y="3"/>
                </a:cubicBezTo>
                <a:cubicBezTo>
                  <a:pt x="93" y="0"/>
                  <a:pt x="106" y="12"/>
                  <a:pt x="123" y="19"/>
                </a:cubicBezTo>
                <a:cubicBezTo>
                  <a:pt x="123" y="19"/>
                  <a:pt x="147" y="0"/>
                  <a:pt x="160" y="2"/>
                </a:cubicBezTo>
                <a:cubicBezTo>
                  <a:pt x="184" y="7"/>
                  <a:pt x="190" y="30"/>
                  <a:pt x="177" y="51"/>
                </a:cubicBezTo>
                <a:cubicBezTo>
                  <a:pt x="191" y="47"/>
                  <a:pt x="197" y="70"/>
                  <a:pt x="185" y="78"/>
                </a:cubicBezTo>
                <a:cubicBezTo>
                  <a:pt x="185" y="78"/>
                  <a:pt x="192" y="86"/>
                  <a:pt x="185" y="95"/>
                </a:cubicBezTo>
                <a:cubicBezTo>
                  <a:pt x="185" y="95"/>
                  <a:pt x="195" y="109"/>
                  <a:pt x="182" y="115"/>
                </a:cubicBezTo>
                <a:cubicBezTo>
                  <a:pt x="182" y="115"/>
                  <a:pt x="180" y="124"/>
                  <a:pt x="177" y="128"/>
                </a:cubicBezTo>
                <a:cubicBezTo>
                  <a:pt x="177" y="128"/>
                  <a:pt x="183" y="127"/>
                  <a:pt x="184" y="131"/>
                </a:cubicBezTo>
                <a:cubicBezTo>
                  <a:pt x="187" y="136"/>
                  <a:pt x="187" y="141"/>
                  <a:pt x="183" y="148"/>
                </a:cubicBezTo>
                <a:cubicBezTo>
                  <a:pt x="179" y="154"/>
                  <a:pt x="178" y="158"/>
                  <a:pt x="176" y="162"/>
                </a:cubicBezTo>
                <a:cubicBezTo>
                  <a:pt x="175" y="166"/>
                  <a:pt x="174" y="176"/>
                  <a:pt x="164" y="170"/>
                </a:cubicBezTo>
                <a:cubicBezTo>
                  <a:pt x="151" y="186"/>
                  <a:pt x="147" y="212"/>
                  <a:pt x="156" y="234"/>
                </a:cubicBezTo>
                <a:cubicBezTo>
                  <a:pt x="158" y="238"/>
                  <a:pt x="158" y="238"/>
                  <a:pt x="158" y="238"/>
                </a:cubicBezTo>
                <a:cubicBezTo>
                  <a:pt x="187" y="244"/>
                  <a:pt x="224" y="251"/>
                  <a:pt x="241" y="258"/>
                </a:cubicBezTo>
                <a:cubicBezTo>
                  <a:pt x="241" y="266"/>
                  <a:pt x="241" y="278"/>
                  <a:pt x="241" y="278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78"/>
                  <a:pt x="0" y="271"/>
                  <a:pt x="0" y="261"/>
                </a:cubicBezTo>
                <a:cubicBezTo>
                  <a:pt x="14" y="252"/>
                  <a:pt x="43" y="245"/>
                  <a:pt x="72" y="238"/>
                </a:cubicBezTo>
                <a:cubicBezTo>
                  <a:pt x="75" y="223"/>
                  <a:pt x="83" y="223"/>
                  <a:pt x="82" y="192"/>
                </a:cubicBezTo>
                <a:cubicBezTo>
                  <a:pt x="82" y="181"/>
                  <a:pt x="74" y="169"/>
                  <a:pt x="74" y="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4762155" y="2053908"/>
            <a:ext cx="231430" cy="257692"/>
          </a:xfrm>
          <a:custGeom>
            <a:pathLst>
              <a:path extrusionOk="0" h="304" w="273">
                <a:moveTo>
                  <a:pt x="248" y="226"/>
                </a:moveTo>
                <a:cubicBezTo>
                  <a:pt x="273" y="304"/>
                  <a:pt x="104" y="262"/>
                  <a:pt x="90" y="249"/>
                </a:cubicBezTo>
                <a:cubicBezTo>
                  <a:pt x="90" y="269"/>
                  <a:pt x="90" y="269"/>
                  <a:pt x="90" y="269"/>
                </a:cubicBezTo>
                <a:cubicBezTo>
                  <a:pt x="90" y="275"/>
                  <a:pt x="86" y="279"/>
                  <a:pt x="81" y="279"/>
                </a:cubicBezTo>
                <a:cubicBezTo>
                  <a:pt x="10" y="279"/>
                  <a:pt x="10" y="279"/>
                  <a:pt x="10" y="279"/>
                </a:cubicBezTo>
                <a:cubicBezTo>
                  <a:pt x="5" y="279"/>
                  <a:pt x="0" y="275"/>
                  <a:pt x="0" y="26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8"/>
                  <a:pt x="5" y="93"/>
                  <a:pt x="10" y="93"/>
                </a:cubicBezTo>
                <a:cubicBezTo>
                  <a:pt x="81" y="93"/>
                  <a:pt x="81" y="93"/>
                  <a:pt x="81" y="93"/>
                </a:cubicBezTo>
                <a:cubicBezTo>
                  <a:pt x="86" y="93"/>
                  <a:pt x="90" y="98"/>
                  <a:pt x="90" y="103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124" y="92"/>
                  <a:pt x="141" y="37"/>
                  <a:pt x="142" y="35"/>
                </a:cubicBezTo>
                <a:cubicBezTo>
                  <a:pt x="147" y="13"/>
                  <a:pt x="160" y="0"/>
                  <a:pt x="178" y="0"/>
                </a:cubicBezTo>
                <a:cubicBezTo>
                  <a:pt x="198" y="0"/>
                  <a:pt x="221" y="19"/>
                  <a:pt x="221" y="59"/>
                </a:cubicBezTo>
                <a:cubicBezTo>
                  <a:pt x="221" y="69"/>
                  <a:pt x="217" y="84"/>
                  <a:pt x="211" y="96"/>
                </a:cubicBezTo>
                <a:cubicBezTo>
                  <a:pt x="217" y="96"/>
                  <a:pt x="217" y="96"/>
                  <a:pt x="217" y="96"/>
                </a:cubicBezTo>
                <a:cubicBezTo>
                  <a:pt x="242" y="96"/>
                  <a:pt x="271" y="108"/>
                  <a:pt x="261" y="144"/>
                </a:cubicBezTo>
                <a:cubicBezTo>
                  <a:pt x="271" y="161"/>
                  <a:pt x="265" y="180"/>
                  <a:pt x="257" y="187"/>
                </a:cubicBezTo>
                <a:cubicBezTo>
                  <a:pt x="265" y="202"/>
                  <a:pt x="258" y="218"/>
                  <a:pt x="248" y="226"/>
                </a:cubicBezTo>
                <a:close/>
                <a:moveTo>
                  <a:pt x="219" y="181"/>
                </a:moveTo>
                <a:cubicBezTo>
                  <a:pt x="244" y="181"/>
                  <a:pt x="245" y="155"/>
                  <a:pt x="222" y="154"/>
                </a:cubicBezTo>
                <a:cubicBezTo>
                  <a:pt x="218" y="153"/>
                  <a:pt x="218" y="149"/>
                  <a:pt x="222" y="149"/>
                </a:cubicBezTo>
                <a:cubicBezTo>
                  <a:pt x="245" y="149"/>
                  <a:pt x="241" y="120"/>
                  <a:pt x="217" y="120"/>
                </a:cubicBezTo>
                <a:cubicBezTo>
                  <a:pt x="191" y="120"/>
                  <a:pt x="191" y="120"/>
                  <a:pt x="191" y="120"/>
                </a:cubicBezTo>
                <a:cubicBezTo>
                  <a:pt x="182" y="120"/>
                  <a:pt x="178" y="115"/>
                  <a:pt x="178" y="109"/>
                </a:cubicBezTo>
                <a:cubicBezTo>
                  <a:pt x="178" y="99"/>
                  <a:pt x="196" y="76"/>
                  <a:pt x="196" y="59"/>
                </a:cubicBezTo>
                <a:cubicBezTo>
                  <a:pt x="196" y="37"/>
                  <a:pt x="185" y="24"/>
                  <a:pt x="178" y="24"/>
                </a:cubicBezTo>
                <a:cubicBezTo>
                  <a:pt x="171" y="24"/>
                  <a:pt x="167" y="30"/>
                  <a:pt x="166" y="38"/>
                </a:cubicBezTo>
                <a:cubicBezTo>
                  <a:pt x="161" y="72"/>
                  <a:pt x="123" y="129"/>
                  <a:pt x="90" y="144"/>
                </a:cubicBezTo>
                <a:cubicBezTo>
                  <a:pt x="90" y="222"/>
                  <a:pt x="90" y="222"/>
                  <a:pt x="90" y="222"/>
                </a:cubicBezTo>
                <a:cubicBezTo>
                  <a:pt x="137" y="244"/>
                  <a:pt x="177" y="246"/>
                  <a:pt x="196" y="247"/>
                </a:cubicBezTo>
                <a:cubicBezTo>
                  <a:pt x="226" y="248"/>
                  <a:pt x="240" y="225"/>
                  <a:pt x="210" y="218"/>
                </a:cubicBezTo>
                <a:cubicBezTo>
                  <a:pt x="204" y="217"/>
                  <a:pt x="204" y="212"/>
                  <a:pt x="209" y="212"/>
                </a:cubicBezTo>
                <a:cubicBezTo>
                  <a:pt x="240" y="212"/>
                  <a:pt x="242" y="189"/>
                  <a:pt x="219" y="186"/>
                </a:cubicBezTo>
                <a:cubicBezTo>
                  <a:pt x="214" y="185"/>
                  <a:pt x="214" y="181"/>
                  <a:pt x="219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5023130" y="2053908"/>
            <a:ext cx="241278" cy="241278"/>
          </a:xfrm>
          <a:custGeom>
            <a:pathLst>
              <a:path extrusionOk="0" h="284" w="284">
                <a:moveTo>
                  <a:pt x="41" y="41"/>
                </a:moveTo>
                <a:cubicBezTo>
                  <a:pt x="81" y="0"/>
                  <a:pt x="147" y="0"/>
                  <a:pt x="188" y="41"/>
                </a:cubicBezTo>
                <a:cubicBezTo>
                  <a:pt x="226" y="79"/>
                  <a:pt x="225" y="144"/>
                  <a:pt x="193" y="18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77" y="240"/>
                  <a:pt x="277" y="240"/>
                  <a:pt x="277" y="240"/>
                </a:cubicBezTo>
                <a:cubicBezTo>
                  <a:pt x="284" y="250"/>
                  <a:pt x="284" y="265"/>
                  <a:pt x="274" y="274"/>
                </a:cubicBezTo>
                <a:cubicBezTo>
                  <a:pt x="265" y="283"/>
                  <a:pt x="251" y="284"/>
                  <a:pt x="240" y="277"/>
                </a:cubicBezTo>
                <a:cubicBezTo>
                  <a:pt x="196" y="232"/>
                  <a:pt x="196" y="232"/>
                  <a:pt x="196" y="232"/>
                </a:cubicBezTo>
                <a:cubicBezTo>
                  <a:pt x="182" y="193"/>
                  <a:pt x="182" y="193"/>
                  <a:pt x="182" y="193"/>
                </a:cubicBezTo>
                <a:cubicBezTo>
                  <a:pt x="144" y="225"/>
                  <a:pt x="79" y="226"/>
                  <a:pt x="41" y="188"/>
                </a:cubicBezTo>
                <a:cubicBezTo>
                  <a:pt x="0" y="147"/>
                  <a:pt x="0" y="81"/>
                  <a:pt x="41" y="41"/>
                </a:cubicBezTo>
                <a:close/>
                <a:moveTo>
                  <a:pt x="168" y="60"/>
                </a:moveTo>
                <a:cubicBezTo>
                  <a:pt x="139" y="30"/>
                  <a:pt x="90" y="30"/>
                  <a:pt x="60" y="60"/>
                </a:cubicBezTo>
                <a:cubicBezTo>
                  <a:pt x="30" y="90"/>
                  <a:pt x="30" y="139"/>
                  <a:pt x="60" y="168"/>
                </a:cubicBezTo>
                <a:cubicBezTo>
                  <a:pt x="90" y="198"/>
                  <a:pt x="139" y="198"/>
                  <a:pt x="168" y="168"/>
                </a:cubicBezTo>
                <a:cubicBezTo>
                  <a:pt x="198" y="139"/>
                  <a:pt x="198" y="90"/>
                  <a:pt x="168" y="60"/>
                </a:cubicBezTo>
                <a:close/>
                <a:moveTo>
                  <a:pt x="160" y="97"/>
                </a:moveTo>
                <a:cubicBezTo>
                  <a:pt x="160" y="130"/>
                  <a:pt x="160" y="130"/>
                  <a:pt x="160" y="130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97"/>
                  <a:pt x="68" y="97"/>
                  <a:pt x="68" y="97"/>
                </a:cubicBezTo>
                <a:lnTo>
                  <a:pt x="160" y="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5298876" y="2055550"/>
            <a:ext cx="236354" cy="237996"/>
          </a:xfrm>
          <a:custGeom>
            <a:pathLst>
              <a:path extrusionOk="0" h="279" w="280">
                <a:moveTo>
                  <a:pt x="280" y="139"/>
                </a:moveTo>
                <a:cubicBezTo>
                  <a:pt x="280" y="217"/>
                  <a:pt x="218" y="279"/>
                  <a:pt x="140" y="279"/>
                </a:cubicBezTo>
                <a:cubicBezTo>
                  <a:pt x="63" y="279"/>
                  <a:pt x="0" y="217"/>
                  <a:pt x="0" y="139"/>
                </a:cubicBezTo>
                <a:cubicBezTo>
                  <a:pt x="0" y="62"/>
                  <a:pt x="63" y="0"/>
                  <a:pt x="140" y="0"/>
                </a:cubicBezTo>
                <a:cubicBezTo>
                  <a:pt x="218" y="0"/>
                  <a:pt x="280" y="62"/>
                  <a:pt x="280" y="139"/>
                </a:cubicBezTo>
                <a:close/>
                <a:moveTo>
                  <a:pt x="212" y="96"/>
                </a:moveTo>
                <a:cubicBezTo>
                  <a:pt x="183" y="67"/>
                  <a:pt x="183" y="67"/>
                  <a:pt x="183" y="6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97" y="67"/>
                  <a:pt x="97" y="67"/>
                  <a:pt x="97" y="67"/>
                </a:cubicBezTo>
                <a:cubicBezTo>
                  <a:pt x="68" y="96"/>
                  <a:pt x="68" y="96"/>
                  <a:pt x="68" y="9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68" y="182"/>
                  <a:pt x="68" y="182"/>
                  <a:pt x="68" y="182"/>
                </a:cubicBezTo>
                <a:cubicBezTo>
                  <a:pt x="97" y="212"/>
                  <a:pt x="97" y="212"/>
                  <a:pt x="97" y="212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83" y="211"/>
                  <a:pt x="183" y="211"/>
                  <a:pt x="183" y="211"/>
                </a:cubicBezTo>
                <a:cubicBezTo>
                  <a:pt x="212" y="182"/>
                  <a:pt x="212" y="182"/>
                  <a:pt x="212" y="182"/>
                </a:cubicBezTo>
                <a:cubicBezTo>
                  <a:pt x="169" y="139"/>
                  <a:pt x="169" y="139"/>
                  <a:pt x="169" y="139"/>
                </a:cubicBezTo>
                <a:lnTo>
                  <a:pt x="212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5568057" y="2035853"/>
            <a:ext cx="287236" cy="251127"/>
          </a:xfrm>
          <a:custGeom>
            <a:pathLst>
              <a:path extrusionOk="0" h="295" w="338">
                <a:moveTo>
                  <a:pt x="315" y="19"/>
                </a:moveTo>
                <a:cubicBezTo>
                  <a:pt x="328" y="19"/>
                  <a:pt x="338" y="29"/>
                  <a:pt x="338" y="42"/>
                </a:cubicBezTo>
                <a:cubicBezTo>
                  <a:pt x="338" y="80"/>
                  <a:pt x="338" y="80"/>
                  <a:pt x="338" y="80"/>
                </a:cubicBezTo>
                <a:cubicBezTo>
                  <a:pt x="338" y="92"/>
                  <a:pt x="328" y="102"/>
                  <a:pt x="315" y="102"/>
                </a:cubicBezTo>
                <a:cubicBezTo>
                  <a:pt x="281" y="102"/>
                  <a:pt x="281" y="102"/>
                  <a:pt x="281" y="102"/>
                </a:cubicBezTo>
                <a:cubicBezTo>
                  <a:pt x="281" y="103"/>
                  <a:pt x="281" y="103"/>
                  <a:pt x="281" y="271"/>
                </a:cubicBezTo>
                <a:cubicBezTo>
                  <a:pt x="281" y="287"/>
                  <a:pt x="273" y="295"/>
                  <a:pt x="257" y="295"/>
                </a:cubicBezTo>
                <a:cubicBezTo>
                  <a:pt x="81" y="295"/>
                  <a:pt x="81" y="295"/>
                  <a:pt x="81" y="295"/>
                </a:cubicBezTo>
                <a:cubicBezTo>
                  <a:pt x="66" y="295"/>
                  <a:pt x="57" y="287"/>
                  <a:pt x="57" y="271"/>
                </a:cubicBezTo>
                <a:cubicBezTo>
                  <a:pt x="57" y="103"/>
                  <a:pt x="57" y="103"/>
                  <a:pt x="57" y="102"/>
                </a:cubicBezTo>
                <a:cubicBezTo>
                  <a:pt x="23" y="102"/>
                  <a:pt x="23" y="102"/>
                  <a:pt x="23" y="102"/>
                </a:cubicBezTo>
                <a:cubicBezTo>
                  <a:pt x="10" y="102"/>
                  <a:pt x="0" y="92"/>
                  <a:pt x="0" y="8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9"/>
                  <a:pt x="10" y="19"/>
                  <a:pt x="23" y="19"/>
                </a:cubicBezTo>
                <a:cubicBezTo>
                  <a:pt x="99" y="19"/>
                  <a:pt x="99" y="19"/>
                  <a:pt x="99" y="19"/>
                </a:cubicBezTo>
                <a:cubicBezTo>
                  <a:pt x="99" y="17"/>
                  <a:pt x="99" y="17"/>
                  <a:pt x="99" y="17"/>
                </a:cubicBezTo>
                <a:cubicBezTo>
                  <a:pt x="99" y="8"/>
                  <a:pt x="107" y="0"/>
                  <a:pt x="117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30" y="0"/>
                  <a:pt x="137" y="8"/>
                  <a:pt x="137" y="17"/>
                </a:cubicBezTo>
                <a:cubicBezTo>
                  <a:pt x="137" y="19"/>
                  <a:pt x="137" y="19"/>
                  <a:pt x="137" y="19"/>
                </a:cubicBezTo>
                <a:cubicBezTo>
                  <a:pt x="201" y="19"/>
                  <a:pt x="201" y="19"/>
                  <a:pt x="201" y="19"/>
                </a:cubicBezTo>
                <a:cubicBezTo>
                  <a:pt x="201" y="17"/>
                  <a:pt x="201" y="17"/>
                  <a:pt x="201" y="17"/>
                </a:cubicBezTo>
                <a:cubicBezTo>
                  <a:pt x="201" y="8"/>
                  <a:pt x="208" y="0"/>
                  <a:pt x="217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1" y="0"/>
                  <a:pt x="239" y="8"/>
                  <a:pt x="239" y="17"/>
                </a:cubicBezTo>
                <a:cubicBezTo>
                  <a:pt x="239" y="19"/>
                  <a:pt x="239" y="19"/>
                  <a:pt x="239" y="19"/>
                </a:cubicBezTo>
                <a:lnTo>
                  <a:pt x="315" y="19"/>
                </a:lnTo>
                <a:close/>
                <a:moveTo>
                  <a:pt x="143" y="134"/>
                </a:moveTo>
                <a:cubicBezTo>
                  <a:pt x="143" y="125"/>
                  <a:pt x="136" y="118"/>
                  <a:pt x="128" y="118"/>
                </a:cubicBezTo>
                <a:cubicBezTo>
                  <a:pt x="119" y="118"/>
                  <a:pt x="112" y="125"/>
                  <a:pt x="112" y="134"/>
                </a:cubicBezTo>
                <a:cubicBezTo>
                  <a:pt x="112" y="142"/>
                  <a:pt x="119" y="149"/>
                  <a:pt x="128" y="149"/>
                </a:cubicBezTo>
                <a:cubicBezTo>
                  <a:pt x="136" y="149"/>
                  <a:pt x="143" y="142"/>
                  <a:pt x="143" y="134"/>
                </a:cubicBezTo>
                <a:close/>
                <a:moveTo>
                  <a:pt x="143" y="173"/>
                </a:moveTo>
                <a:cubicBezTo>
                  <a:pt x="143" y="165"/>
                  <a:pt x="136" y="158"/>
                  <a:pt x="128" y="158"/>
                </a:cubicBezTo>
                <a:cubicBezTo>
                  <a:pt x="119" y="158"/>
                  <a:pt x="112" y="165"/>
                  <a:pt x="112" y="173"/>
                </a:cubicBezTo>
                <a:cubicBezTo>
                  <a:pt x="112" y="182"/>
                  <a:pt x="119" y="189"/>
                  <a:pt x="128" y="189"/>
                </a:cubicBezTo>
                <a:cubicBezTo>
                  <a:pt x="136" y="189"/>
                  <a:pt x="143" y="182"/>
                  <a:pt x="143" y="173"/>
                </a:cubicBezTo>
                <a:close/>
                <a:moveTo>
                  <a:pt x="143" y="213"/>
                </a:moveTo>
                <a:cubicBezTo>
                  <a:pt x="143" y="205"/>
                  <a:pt x="136" y="198"/>
                  <a:pt x="128" y="198"/>
                </a:cubicBezTo>
                <a:cubicBezTo>
                  <a:pt x="119" y="198"/>
                  <a:pt x="112" y="205"/>
                  <a:pt x="112" y="213"/>
                </a:cubicBezTo>
                <a:cubicBezTo>
                  <a:pt x="112" y="221"/>
                  <a:pt x="119" y="228"/>
                  <a:pt x="128" y="228"/>
                </a:cubicBezTo>
                <a:cubicBezTo>
                  <a:pt x="136" y="228"/>
                  <a:pt x="143" y="221"/>
                  <a:pt x="143" y="213"/>
                </a:cubicBezTo>
                <a:close/>
                <a:moveTo>
                  <a:pt x="143" y="252"/>
                </a:moveTo>
                <a:cubicBezTo>
                  <a:pt x="143" y="244"/>
                  <a:pt x="136" y="237"/>
                  <a:pt x="128" y="237"/>
                </a:cubicBezTo>
                <a:cubicBezTo>
                  <a:pt x="119" y="237"/>
                  <a:pt x="112" y="244"/>
                  <a:pt x="112" y="252"/>
                </a:cubicBezTo>
                <a:cubicBezTo>
                  <a:pt x="112" y="261"/>
                  <a:pt x="119" y="268"/>
                  <a:pt x="128" y="268"/>
                </a:cubicBezTo>
                <a:cubicBezTo>
                  <a:pt x="136" y="268"/>
                  <a:pt x="143" y="261"/>
                  <a:pt x="143" y="252"/>
                </a:cubicBezTo>
                <a:close/>
                <a:moveTo>
                  <a:pt x="184" y="134"/>
                </a:moveTo>
                <a:cubicBezTo>
                  <a:pt x="184" y="125"/>
                  <a:pt x="177" y="118"/>
                  <a:pt x="169" y="118"/>
                </a:cubicBezTo>
                <a:cubicBezTo>
                  <a:pt x="161" y="118"/>
                  <a:pt x="154" y="125"/>
                  <a:pt x="154" y="134"/>
                </a:cubicBezTo>
                <a:cubicBezTo>
                  <a:pt x="154" y="142"/>
                  <a:pt x="161" y="149"/>
                  <a:pt x="169" y="149"/>
                </a:cubicBezTo>
                <a:cubicBezTo>
                  <a:pt x="177" y="149"/>
                  <a:pt x="184" y="142"/>
                  <a:pt x="184" y="134"/>
                </a:cubicBezTo>
                <a:close/>
                <a:moveTo>
                  <a:pt x="184" y="173"/>
                </a:moveTo>
                <a:cubicBezTo>
                  <a:pt x="184" y="165"/>
                  <a:pt x="177" y="158"/>
                  <a:pt x="169" y="158"/>
                </a:cubicBezTo>
                <a:cubicBezTo>
                  <a:pt x="161" y="158"/>
                  <a:pt x="154" y="165"/>
                  <a:pt x="154" y="173"/>
                </a:cubicBezTo>
                <a:cubicBezTo>
                  <a:pt x="154" y="182"/>
                  <a:pt x="161" y="189"/>
                  <a:pt x="169" y="189"/>
                </a:cubicBezTo>
                <a:cubicBezTo>
                  <a:pt x="177" y="189"/>
                  <a:pt x="184" y="182"/>
                  <a:pt x="184" y="173"/>
                </a:cubicBezTo>
                <a:close/>
                <a:moveTo>
                  <a:pt x="184" y="213"/>
                </a:moveTo>
                <a:cubicBezTo>
                  <a:pt x="184" y="205"/>
                  <a:pt x="177" y="198"/>
                  <a:pt x="169" y="198"/>
                </a:cubicBezTo>
                <a:cubicBezTo>
                  <a:pt x="161" y="198"/>
                  <a:pt x="154" y="205"/>
                  <a:pt x="154" y="213"/>
                </a:cubicBezTo>
                <a:cubicBezTo>
                  <a:pt x="154" y="221"/>
                  <a:pt x="161" y="228"/>
                  <a:pt x="169" y="228"/>
                </a:cubicBezTo>
                <a:cubicBezTo>
                  <a:pt x="177" y="228"/>
                  <a:pt x="184" y="221"/>
                  <a:pt x="184" y="213"/>
                </a:cubicBezTo>
                <a:close/>
                <a:moveTo>
                  <a:pt x="184" y="252"/>
                </a:moveTo>
                <a:cubicBezTo>
                  <a:pt x="184" y="244"/>
                  <a:pt x="177" y="237"/>
                  <a:pt x="169" y="237"/>
                </a:cubicBezTo>
                <a:cubicBezTo>
                  <a:pt x="161" y="237"/>
                  <a:pt x="154" y="244"/>
                  <a:pt x="154" y="252"/>
                </a:cubicBezTo>
                <a:cubicBezTo>
                  <a:pt x="154" y="261"/>
                  <a:pt x="161" y="268"/>
                  <a:pt x="169" y="268"/>
                </a:cubicBezTo>
                <a:cubicBezTo>
                  <a:pt x="177" y="268"/>
                  <a:pt x="184" y="261"/>
                  <a:pt x="184" y="252"/>
                </a:cubicBezTo>
                <a:close/>
                <a:moveTo>
                  <a:pt x="226" y="134"/>
                </a:moveTo>
                <a:cubicBezTo>
                  <a:pt x="226" y="125"/>
                  <a:pt x="220" y="118"/>
                  <a:pt x="210" y="118"/>
                </a:cubicBezTo>
                <a:cubicBezTo>
                  <a:pt x="202" y="118"/>
                  <a:pt x="195" y="125"/>
                  <a:pt x="195" y="134"/>
                </a:cubicBezTo>
                <a:cubicBezTo>
                  <a:pt x="195" y="142"/>
                  <a:pt x="202" y="149"/>
                  <a:pt x="210" y="149"/>
                </a:cubicBezTo>
                <a:cubicBezTo>
                  <a:pt x="220" y="149"/>
                  <a:pt x="226" y="142"/>
                  <a:pt x="226" y="134"/>
                </a:cubicBezTo>
                <a:close/>
                <a:moveTo>
                  <a:pt x="226" y="173"/>
                </a:moveTo>
                <a:cubicBezTo>
                  <a:pt x="226" y="165"/>
                  <a:pt x="220" y="158"/>
                  <a:pt x="210" y="158"/>
                </a:cubicBezTo>
                <a:cubicBezTo>
                  <a:pt x="202" y="158"/>
                  <a:pt x="195" y="165"/>
                  <a:pt x="195" y="173"/>
                </a:cubicBezTo>
                <a:cubicBezTo>
                  <a:pt x="195" y="182"/>
                  <a:pt x="202" y="189"/>
                  <a:pt x="210" y="189"/>
                </a:cubicBezTo>
                <a:cubicBezTo>
                  <a:pt x="220" y="189"/>
                  <a:pt x="226" y="182"/>
                  <a:pt x="226" y="173"/>
                </a:cubicBezTo>
                <a:close/>
                <a:moveTo>
                  <a:pt x="226" y="213"/>
                </a:moveTo>
                <a:cubicBezTo>
                  <a:pt x="226" y="205"/>
                  <a:pt x="220" y="198"/>
                  <a:pt x="210" y="198"/>
                </a:cubicBezTo>
                <a:cubicBezTo>
                  <a:pt x="202" y="198"/>
                  <a:pt x="195" y="205"/>
                  <a:pt x="195" y="213"/>
                </a:cubicBezTo>
                <a:cubicBezTo>
                  <a:pt x="195" y="221"/>
                  <a:pt x="202" y="228"/>
                  <a:pt x="210" y="228"/>
                </a:cubicBezTo>
                <a:cubicBezTo>
                  <a:pt x="220" y="228"/>
                  <a:pt x="226" y="221"/>
                  <a:pt x="226" y="213"/>
                </a:cubicBezTo>
                <a:close/>
                <a:moveTo>
                  <a:pt x="226" y="252"/>
                </a:moveTo>
                <a:cubicBezTo>
                  <a:pt x="226" y="244"/>
                  <a:pt x="220" y="237"/>
                  <a:pt x="210" y="237"/>
                </a:cubicBezTo>
                <a:cubicBezTo>
                  <a:pt x="202" y="237"/>
                  <a:pt x="195" y="244"/>
                  <a:pt x="195" y="252"/>
                </a:cubicBezTo>
                <a:cubicBezTo>
                  <a:pt x="195" y="261"/>
                  <a:pt x="202" y="268"/>
                  <a:pt x="210" y="268"/>
                </a:cubicBezTo>
                <a:cubicBezTo>
                  <a:pt x="220" y="268"/>
                  <a:pt x="226" y="261"/>
                  <a:pt x="226" y="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5902892" y="2104790"/>
            <a:ext cx="180548" cy="182190"/>
          </a:xfrm>
          <a:custGeom>
            <a:pathLst>
              <a:path extrusionOk="0" h="111" w="110">
                <a:moveTo>
                  <a:pt x="13" y="25"/>
                </a:moveTo>
                <a:lnTo>
                  <a:pt x="0" y="38"/>
                </a:lnTo>
                <a:lnTo>
                  <a:pt x="0" y="0"/>
                </a:lnTo>
                <a:lnTo>
                  <a:pt x="37" y="0"/>
                </a:lnTo>
                <a:lnTo>
                  <a:pt x="24" y="13"/>
                </a:lnTo>
                <a:lnTo>
                  <a:pt x="45" y="34"/>
                </a:lnTo>
                <a:lnTo>
                  <a:pt x="33" y="45"/>
                </a:lnTo>
                <a:lnTo>
                  <a:pt x="13" y="25"/>
                </a:lnTo>
                <a:close/>
                <a:moveTo>
                  <a:pt x="45" y="77"/>
                </a:moveTo>
                <a:lnTo>
                  <a:pt x="24" y="98"/>
                </a:lnTo>
                <a:lnTo>
                  <a:pt x="37" y="111"/>
                </a:lnTo>
                <a:lnTo>
                  <a:pt x="0" y="111"/>
                </a:lnTo>
                <a:lnTo>
                  <a:pt x="0" y="73"/>
                </a:lnTo>
                <a:lnTo>
                  <a:pt x="13" y="86"/>
                </a:lnTo>
                <a:lnTo>
                  <a:pt x="33" y="66"/>
                </a:lnTo>
                <a:lnTo>
                  <a:pt x="45" y="77"/>
                </a:lnTo>
                <a:close/>
                <a:moveTo>
                  <a:pt x="65" y="34"/>
                </a:moveTo>
                <a:lnTo>
                  <a:pt x="86" y="13"/>
                </a:lnTo>
                <a:lnTo>
                  <a:pt x="73" y="0"/>
                </a:lnTo>
                <a:lnTo>
                  <a:pt x="110" y="0"/>
                </a:lnTo>
                <a:lnTo>
                  <a:pt x="110" y="38"/>
                </a:lnTo>
                <a:lnTo>
                  <a:pt x="97" y="25"/>
                </a:lnTo>
                <a:lnTo>
                  <a:pt x="77" y="45"/>
                </a:lnTo>
                <a:lnTo>
                  <a:pt x="65" y="34"/>
                </a:lnTo>
                <a:close/>
                <a:moveTo>
                  <a:pt x="110" y="73"/>
                </a:moveTo>
                <a:lnTo>
                  <a:pt x="110" y="111"/>
                </a:lnTo>
                <a:lnTo>
                  <a:pt x="73" y="111"/>
                </a:lnTo>
                <a:lnTo>
                  <a:pt x="86" y="98"/>
                </a:lnTo>
                <a:lnTo>
                  <a:pt x="65" y="77"/>
                </a:lnTo>
                <a:lnTo>
                  <a:pt x="77" y="66"/>
                </a:lnTo>
                <a:lnTo>
                  <a:pt x="97" y="86"/>
                </a:lnTo>
                <a:lnTo>
                  <a:pt x="110" y="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6157300" y="2068680"/>
            <a:ext cx="226506" cy="233071"/>
          </a:xfrm>
          <a:custGeom>
            <a:pathLst>
              <a:path extrusionOk="0" h="276" w="267">
                <a:moveTo>
                  <a:pt x="238" y="1"/>
                </a:moveTo>
                <a:cubicBezTo>
                  <a:pt x="258" y="1"/>
                  <a:pt x="267" y="10"/>
                  <a:pt x="267" y="30"/>
                </a:cubicBezTo>
                <a:cubicBezTo>
                  <a:pt x="267" y="164"/>
                  <a:pt x="267" y="164"/>
                  <a:pt x="267" y="164"/>
                </a:cubicBezTo>
                <a:cubicBezTo>
                  <a:pt x="267" y="183"/>
                  <a:pt x="258" y="192"/>
                  <a:pt x="238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40" y="276"/>
                  <a:pt x="40" y="276"/>
                  <a:pt x="40" y="276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9" y="192"/>
                  <a:pt x="0" y="183"/>
                  <a:pt x="0" y="16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9" y="0"/>
                  <a:pt x="29" y="1"/>
                </a:cubicBezTo>
                <a:lnTo>
                  <a:pt x="238" y="1"/>
                </a:lnTo>
                <a:close/>
                <a:moveTo>
                  <a:pt x="55" y="83"/>
                </a:moveTo>
                <a:cubicBezTo>
                  <a:pt x="212" y="83"/>
                  <a:pt x="212" y="83"/>
                  <a:pt x="212" y="83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83"/>
                </a:lnTo>
                <a:close/>
                <a:moveTo>
                  <a:pt x="212" y="109"/>
                </a:moveTo>
                <a:cubicBezTo>
                  <a:pt x="55" y="109"/>
                  <a:pt x="55" y="109"/>
                  <a:pt x="55" y="109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212" y="137"/>
                  <a:pt x="212" y="137"/>
                  <a:pt x="212" y="137"/>
                </a:cubicBezTo>
                <a:lnTo>
                  <a:pt x="212" y="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6441253" y="2053908"/>
            <a:ext cx="157569" cy="237996"/>
          </a:xfrm>
          <a:custGeom>
            <a:pathLst>
              <a:path extrusionOk="0" h="281" w="185">
                <a:moveTo>
                  <a:pt x="185" y="188"/>
                </a:moveTo>
                <a:cubicBezTo>
                  <a:pt x="185" y="240"/>
                  <a:pt x="144" y="281"/>
                  <a:pt x="93" y="281"/>
                </a:cubicBezTo>
                <a:cubicBezTo>
                  <a:pt x="41" y="281"/>
                  <a:pt x="0" y="240"/>
                  <a:pt x="0" y="188"/>
                </a:cubicBezTo>
                <a:cubicBezTo>
                  <a:pt x="0" y="163"/>
                  <a:pt x="10" y="139"/>
                  <a:pt x="28" y="122"/>
                </a:cubicBezTo>
                <a:cubicBezTo>
                  <a:pt x="28" y="65"/>
                  <a:pt x="28" y="65"/>
                  <a:pt x="28" y="65"/>
                </a:cubicBezTo>
                <a:cubicBezTo>
                  <a:pt x="28" y="29"/>
                  <a:pt x="57" y="0"/>
                  <a:pt x="93" y="0"/>
                </a:cubicBezTo>
                <a:cubicBezTo>
                  <a:pt x="128" y="0"/>
                  <a:pt x="157" y="29"/>
                  <a:pt x="157" y="65"/>
                </a:cubicBezTo>
                <a:cubicBezTo>
                  <a:pt x="157" y="122"/>
                  <a:pt x="157" y="122"/>
                  <a:pt x="157" y="122"/>
                </a:cubicBezTo>
                <a:cubicBezTo>
                  <a:pt x="175" y="139"/>
                  <a:pt x="185" y="163"/>
                  <a:pt x="185" y="188"/>
                </a:cubicBezTo>
                <a:close/>
                <a:moveTo>
                  <a:pt x="56" y="178"/>
                </a:moveTo>
                <a:cubicBezTo>
                  <a:pt x="26" y="178"/>
                  <a:pt x="26" y="178"/>
                  <a:pt x="26" y="178"/>
                </a:cubicBezTo>
                <a:cubicBezTo>
                  <a:pt x="22" y="188"/>
                  <a:pt x="22" y="188"/>
                  <a:pt x="22" y="188"/>
                </a:cubicBezTo>
                <a:cubicBezTo>
                  <a:pt x="26" y="199"/>
                  <a:pt x="26" y="199"/>
                  <a:pt x="26" y="199"/>
                </a:cubicBezTo>
                <a:cubicBezTo>
                  <a:pt x="56" y="199"/>
                  <a:pt x="56" y="199"/>
                  <a:pt x="56" y="199"/>
                </a:cubicBezTo>
                <a:lnTo>
                  <a:pt x="56" y="178"/>
                </a:lnTo>
                <a:close/>
                <a:moveTo>
                  <a:pt x="74" y="155"/>
                </a:moveTo>
                <a:cubicBezTo>
                  <a:pt x="53" y="134"/>
                  <a:pt x="53" y="134"/>
                  <a:pt x="53" y="134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59" y="170"/>
                  <a:pt x="59" y="170"/>
                  <a:pt x="59" y="170"/>
                </a:cubicBezTo>
                <a:lnTo>
                  <a:pt x="74" y="155"/>
                </a:lnTo>
                <a:close/>
                <a:moveTo>
                  <a:pt x="59" y="206"/>
                </a:moveTo>
                <a:cubicBezTo>
                  <a:pt x="38" y="228"/>
                  <a:pt x="38" y="228"/>
                  <a:pt x="38" y="228"/>
                </a:cubicBezTo>
                <a:cubicBezTo>
                  <a:pt x="42" y="238"/>
                  <a:pt x="42" y="238"/>
                  <a:pt x="42" y="238"/>
                </a:cubicBezTo>
                <a:cubicBezTo>
                  <a:pt x="53" y="242"/>
                  <a:pt x="53" y="242"/>
                  <a:pt x="53" y="242"/>
                </a:cubicBezTo>
                <a:cubicBezTo>
                  <a:pt x="74" y="221"/>
                  <a:pt x="74" y="221"/>
                  <a:pt x="74" y="221"/>
                </a:cubicBezTo>
                <a:lnTo>
                  <a:pt x="59" y="206"/>
                </a:lnTo>
                <a:close/>
                <a:moveTo>
                  <a:pt x="63" y="101"/>
                </a:moveTo>
                <a:cubicBezTo>
                  <a:pt x="82" y="94"/>
                  <a:pt x="102" y="94"/>
                  <a:pt x="122" y="101"/>
                </a:cubicBezTo>
                <a:cubicBezTo>
                  <a:pt x="122" y="65"/>
                  <a:pt x="122" y="65"/>
                  <a:pt x="122" y="65"/>
                </a:cubicBezTo>
                <a:cubicBezTo>
                  <a:pt x="122" y="49"/>
                  <a:pt x="109" y="35"/>
                  <a:pt x="93" y="35"/>
                </a:cubicBezTo>
                <a:cubicBezTo>
                  <a:pt x="76" y="35"/>
                  <a:pt x="63" y="49"/>
                  <a:pt x="63" y="65"/>
                </a:cubicBezTo>
                <a:lnTo>
                  <a:pt x="63" y="101"/>
                </a:lnTo>
                <a:close/>
                <a:moveTo>
                  <a:pt x="103" y="152"/>
                </a:moveTo>
                <a:cubicBezTo>
                  <a:pt x="103" y="122"/>
                  <a:pt x="103" y="122"/>
                  <a:pt x="103" y="122"/>
                </a:cubicBezTo>
                <a:cubicBezTo>
                  <a:pt x="92" y="118"/>
                  <a:pt x="92" y="118"/>
                  <a:pt x="92" y="118"/>
                </a:cubicBezTo>
                <a:cubicBezTo>
                  <a:pt x="82" y="122"/>
                  <a:pt x="82" y="122"/>
                  <a:pt x="82" y="122"/>
                </a:cubicBezTo>
                <a:cubicBezTo>
                  <a:pt x="82" y="152"/>
                  <a:pt x="82" y="152"/>
                  <a:pt x="82" y="152"/>
                </a:cubicBezTo>
                <a:lnTo>
                  <a:pt x="103" y="152"/>
                </a:lnTo>
                <a:close/>
                <a:moveTo>
                  <a:pt x="82" y="225"/>
                </a:moveTo>
                <a:cubicBezTo>
                  <a:pt x="82" y="254"/>
                  <a:pt x="82" y="254"/>
                  <a:pt x="82" y="254"/>
                </a:cubicBezTo>
                <a:cubicBezTo>
                  <a:pt x="92" y="258"/>
                  <a:pt x="92" y="258"/>
                  <a:pt x="92" y="258"/>
                </a:cubicBezTo>
                <a:cubicBezTo>
                  <a:pt x="103" y="254"/>
                  <a:pt x="103" y="254"/>
                  <a:pt x="103" y="254"/>
                </a:cubicBezTo>
                <a:cubicBezTo>
                  <a:pt x="103" y="225"/>
                  <a:pt x="103" y="225"/>
                  <a:pt x="103" y="225"/>
                </a:cubicBezTo>
                <a:lnTo>
                  <a:pt x="82" y="225"/>
                </a:lnTo>
                <a:close/>
                <a:moveTo>
                  <a:pt x="125" y="170"/>
                </a:moveTo>
                <a:cubicBezTo>
                  <a:pt x="146" y="149"/>
                  <a:pt x="146" y="149"/>
                  <a:pt x="146" y="149"/>
                </a:cubicBezTo>
                <a:cubicBezTo>
                  <a:pt x="142" y="138"/>
                  <a:pt x="142" y="138"/>
                  <a:pt x="142" y="138"/>
                </a:cubicBezTo>
                <a:cubicBezTo>
                  <a:pt x="131" y="134"/>
                  <a:pt x="131" y="134"/>
                  <a:pt x="131" y="134"/>
                </a:cubicBezTo>
                <a:cubicBezTo>
                  <a:pt x="110" y="155"/>
                  <a:pt x="110" y="155"/>
                  <a:pt x="110" y="155"/>
                </a:cubicBezTo>
                <a:lnTo>
                  <a:pt x="125" y="170"/>
                </a:lnTo>
                <a:close/>
                <a:moveTo>
                  <a:pt x="110" y="221"/>
                </a:moveTo>
                <a:cubicBezTo>
                  <a:pt x="131" y="242"/>
                  <a:pt x="131" y="242"/>
                  <a:pt x="131" y="242"/>
                </a:cubicBezTo>
                <a:cubicBezTo>
                  <a:pt x="142" y="238"/>
                  <a:pt x="142" y="238"/>
                  <a:pt x="142" y="238"/>
                </a:cubicBezTo>
                <a:cubicBezTo>
                  <a:pt x="146" y="228"/>
                  <a:pt x="146" y="228"/>
                  <a:pt x="146" y="228"/>
                </a:cubicBezTo>
                <a:cubicBezTo>
                  <a:pt x="125" y="206"/>
                  <a:pt x="125" y="206"/>
                  <a:pt x="125" y="206"/>
                </a:cubicBezTo>
                <a:lnTo>
                  <a:pt x="110" y="221"/>
                </a:lnTo>
                <a:close/>
                <a:moveTo>
                  <a:pt x="128" y="199"/>
                </a:moveTo>
                <a:cubicBezTo>
                  <a:pt x="158" y="199"/>
                  <a:pt x="158" y="199"/>
                  <a:pt x="158" y="199"/>
                </a:cubicBezTo>
                <a:cubicBezTo>
                  <a:pt x="162" y="188"/>
                  <a:pt x="162" y="188"/>
                  <a:pt x="162" y="188"/>
                </a:cubicBezTo>
                <a:cubicBezTo>
                  <a:pt x="158" y="178"/>
                  <a:pt x="158" y="178"/>
                  <a:pt x="158" y="178"/>
                </a:cubicBezTo>
                <a:cubicBezTo>
                  <a:pt x="128" y="178"/>
                  <a:pt x="128" y="178"/>
                  <a:pt x="128" y="178"/>
                </a:cubicBezTo>
                <a:lnTo>
                  <a:pt x="128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6656269" y="2104790"/>
            <a:ext cx="259333" cy="182190"/>
          </a:xfrm>
          <a:custGeom>
            <a:pathLst>
              <a:path extrusionOk="0" h="111" w="158">
                <a:moveTo>
                  <a:pt x="0" y="11"/>
                </a:moveTo>
                <a:lnTo>
                  <a:pt x="46" y="55"/>
                </a:lnTo>
                <a:lnTo>
                  <a:pt x="0" y="102"/>
                </a:lnTo>
                <a:lnTo>
                  <a:pt x="0" y="11"/>
                </a:lnTo>
                <a:close/>
                <a:moveTo>
                  <a:pt x="150" y="111"/>
                </a:moveTo>
                <a:lnTo>
                  <a:pt x="9" y="111"/>
                </a:lnTo>
                <a:lnTo>
                  <a:pt x="55" y="64"/>
                </a:lnTo>
                <a:lnTo>
                  <a:pt x="79" y="86"/>
                </a:lnTo>
                <a:lnTo>
                  <a:pt x="104" y="63"/>
                </a:lnTo>
                <a:lnTo>
                  <a:pt x="150" y="111"/>
                </a:lnTo>
                <a:close/>
                <a:moveTo>
                  <a:pt x="147" y="0"/>
                </a:moveTo>
                <a:lnTo>
                  <a:pt x="79" y="64"/>
                </a:lnTo>
                <a:lnTo>
                  <a:pt x="12" y="0"/>
                </a:lnTo>
                <a:lnTo>
                  <a:pt x="147" y="0"/>
                </a:lnTo>
                <a:close/>
                <a:moveTo>
                  <a:pt x="158" y="11"/>
                </a:moveTo>
                <a:lnTo>
                  <a:pt x="158" y="102"/>
                </a:lnTo>
                <a:lnTo>
                  <a:pt x="113" y="55"/>
                </a:lnTo>
                <a:lnTo>
                  <a:pt x="158" y="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6974690" y="2042419"/>
            <a:ext cx="157569" cy="251127"/>
          </a:xfrm>
          <a:custGeom>
            <a:pathLst>
              <a:path extrusionOk="0" h="296" w="186">
                <a:moveTo>
                  <a:pt x="140" y="189"/>
                </a:moveTo>
                <a:cubicBezTo>
                  <a:pt x="101" y="245"/>
                  <a:pt x="96" y="292"/>
                  <a:pt x="96" y="292"/>
                </a:cubicBezTo>
                <a:cubicBezTo>
                  <a:pt x="95" y="296"/>
                  <a:pt x="92" y="296"/>
                  <a:pt x="91" y="292"/>
                </a:cubicBezTo>
                <a:cubicBezTo>
                  <a:pt x="91" y="292"/>
                  <a:pt x="83" y="245"/>
                  <a:pt x="45" y="189"/>
                </a:cubicBezTo>
                <a:cubicBezTo>
                  <a:pt x="14" y="145"/>
                  <a:pt x="0" y="128"/>
                  <a:pt x="0" y="92"/>
                </a:cubicBezTo>
                <a:cubicBezTo>
                  <a:pt x="0" y="41"/>
                  <a:pt x="41" y="0"/>
                  <a:pt x="92" y="0"/>
                </a:cubicBezTo>
                <a:cubicBezTo>
                  <a:pt x="144" y="0"/>
                  <a:pt x="186" y="41"/>
                  <a:pt x="186" y="92"/>
                </a:cubicBezTo>
                <a:cubicBezTo>
                  <a:pt x="186" y="128"/>
                  <a:pt x="158" y="163"/>
                  <a:pt x="140" y="189"/>
                </a:cubicBezTo>
                <a:close/>
                <a:moveTo>
                  <a:pt x="129" y="94"/>
                </a:moveTo>
                <a:cubicBezTo>
                  <a:pt x="129" y="74"/>
                  <a:pt x="114" y="59"/>
                  <a:pt x="93" y="59"/>
                </a:cubicBezTo>
                <a:cubicBezTo>
                  <a:pt x="74" y="59"/>
                  <a:pt x="58" y="74"/>
                  <a:pt x="58" y="94"/>
                </a:cubicBezTo>
                <a:cubicBezTo>
                  <a:pt x="58" y="114"/>
                  <a:pt x="74" y="131"/>
                  <a:pt x="93" y="131"/>
                </a:cubicBezTo>
                <a:cubicBezTo>
                  <a:pt x="114" y="131"/>
                  <a:pt x="129" y="114"/>
                  <a:pt x="129" y="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7161804" y="2071963"/>
            <a:ext cx="236354" cy="219940"/>
          </a:xfrm>
          <a:custGeom>
            <a:pathLst>
              <a:path extrusionOk="0" h="259" w="278">
                <a:moveTo>
                  <a:pt x="278" y="66"/>
                </a:moveTo>
                <a:cubicBezTo>
                  <a:pt x="278" y="163"/>
                  <a:pt x="278" y="163"/>
                  <a:pt x="278" y="163"/>
                </a:cubicBezTo>
                <a:cubicBezTo>
                  <a:pt x="278" y="173"/>
                  <a:pt x="270" y="181"/>
                  <a:pt x="260" y="181"/>
                </a:cubicBezTo>
                <a:cubicBezTo>
                  <a:pt x="95" y="181"/>
                  <a:pt x="95" y="181"/>
                  <a:pt x="95" y="181"/>
                </a:cubicBezTo>
                <a:cubicBezTo>
                  <a:pt x="87" y="181"/>
                  <a:pt x="80" y="175"/>
                  <a:pt x="79" y="16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3" y="37"/>
                  <a:pt x="34" y="35"/>
                </a:cubicBezTo>
                <a:cubicBezTo>
                  <a:pt x="20" y="31"/>
                  <a:pt x="0" y="38"/>
                  <a:pt x="0" y="16"/>
                </a:cubicBezTo>
                <a:cubicBezTo>
                  <a:pt x="0" y="1"/>
                  <a:pt x="13" y="1"/>
                  <a:pt x="13" y="1"/>
                </a:cubicBezTo>
                <a:cubicBezTo>
                  <a:pt x="14" y="1"/>
                  <a:pt x="16" y="0"/>
                  <a:pt x="20" y="0"/>
                </a:cubicBezTo>
                <a:cubicBezTo>
                  <a:pt x="40" y="0"/>
                  <a:pt x="65" y="8"/>
                  <a:pt x="74" y="36"/>
                </a:cubicBezTo>
                <a:cubicBezTo>
                  <a:pt x="261" y="49"/>
                  <a:pt x="261" y="49"/>
                  <a:pt x="261" y="49"/>
                </a:cubicBezTo>
                <a:cubicBezTo>
                  <a:pt x="270" y="50"/>
                  <a:pt x="278" y="57"/>
                  <a:pt x="278" y="66"/>
                </a:cubicBezTo>
                <a:close/>
                <a:moveTo>
                  <a:pt x="95" y="201"/>
                </a:moveTo>
                <a:cubicBezTo>
                  <a:pt x="79" y="201"/>
                  <a:pt x="66" y="214"/>
                  <a:pt x="66" y="230"/>
                </a:cubicBezTo>
                <a:cubicBezTo>
                  <a:pt x="66" y="246"/>
                  <a:pt x="79" y="259"/>
                  <a:pt x="95" y="259"/>
                </a:cubicBezTo>
                <a:cubicBezTo>
                  <a:pt x="111" y="259"/>
                  <a:pt x="123" y="246"/>
                  <a:pt x="123" y="230"/>
                </a:cubicBezTo>
                <a:cubicBezTo>
                  <a:pt x="123" y="214"/>
                  <a:pt x="111" y="201"/>
                  <a:pt x="95" y="201"/>
                </a:cubicBezTo>
                <a:close/>
                <a:moveTo>
                  <a:pt x="82" y="68"/>
                </a:moveTo>
                <a:cubicBezTo>
                  <a:pt x="95" y="107"/>
                  <a:pt x="95" y="107"/>
                  <a:pt x="95" y="107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7" y="71"/>
                  <a:pt x="137" y="71"/>
                  <a:pt x="137" y="71"/>
                </a:cubicBezTo>
                <a:lnTo>
                  <a:pt x="82" y="68"/>
                </a:lnTo>
                <a:close/>
                <a:moveTo>
                  <a:pt x="108" y="150"/>
                </a:moveTo>
                <a:cubicBezTo>
                  <a:pt x="137" y="150"/>
                  <a:pt x="137" y="150"/>
                  <a:pt x="137" y="150"/>
                </a:cubicBezTo>
                <a:cubicBezTo>
                  <a:pt x="137" y="117"/>
                  <a:pt x="137" y="117"/>
                  <a:pt x="137" y="117"/>
                </a:cubicBezTo>
                <a:cubicBezTo>
                  <a:pt x="98" y="117"/>
                  <a:pt x="98" y="117"/>
                  <a:pt x="98" y="117"/>
                </a:cubicBezTo>
                <a:lnTo>
                  <a:pt x="108" y="150"/>
                </a:lnTo>
                <a:close/>
                <a:moveTo>
                  <a:pt x="194" y="107"/>
                </a:moveTo>
                <a:cubicBezTo>
                  <a:pt x="194" y="75"/>
                  <a:pt x="194" y="75"/>
                  <a:pt x="194" y="75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51" y="107"/>
                  <a:pt x="151" y="107"/>
                  <a:pt x="151" y="107"/>
                </a:cubicBezTo>
                <a:lnTo>
                  <a:pt x="194" y="107"/>
                </a:lnTo>
                <a:close/>
                <a:moveTo>
                  <a:pt x="151" y="117"/>
                </a:moveTo>
                <a:cubicBezTo>
                  <a:pt x="151" y="150"/>
                  <a:pt x="151" y="150"/>
                  <a:pt x="151" y="150"/>
                </a:cubicBezTo>
                <a:cubicBezTo>
                  <a:pt x="194" y="150"/>
                  <a:pt x="194" y="150"/>
                  <a:pt x="194" y="150"/>
                </a:cubicBezTo>
                <a:cubicBezTo>
                  <a:pt x="194" y="117"/>
                  <a:pt x="194" y="117"/>
                  <a:pt x="194" y="117"/>
                </a:cubicBezTo>
                <a:lnTo>
                  <a:pt x="151" y="117"/>
                </a:lnTo>
                <a:close/>
                <a:moveTo>
                  <a:pt x="234" y="201"/>
                </a:moveTo>
                <a:cubicBezTo>
                  <a:pt x="219" y="201"/>
                  <a:pt x="206" y="214"/>
                  <a:pt x="206" y="230"/>
                </a:cubicBezTo>
                <a:cubicBezTo>
                  <a:pt x="206" y="246"/>
                  <a:pt x="219" y="259"/>
                  <a:pt x="234" y="259"/>
                </a:cubicBezTo>
                <a:cubicBezTo>
                  <a:pt x="250" y="259"/>
                  <a:pt x="263" y="246"/>
                  <a:pt x="263" y="230"/>
                </a:cubicBezTo>
                <a:cubicBezTo>
                  <a:pt x="263" y="214"/>
                  <a:pt x="250" y="201"/>
                  <a:pt x="234" y="201"/>
                </a:cubicBezTo>
                <a:close/>
                <a:moveTo>
                  <a:pt x="247" y="79"/>
                </a:moveTo>
                <a:cubicBezTo>
                  <a:pt x="208" y="76"/>
                  <a:pt x="208" y="76"/>
                  <a:pt x="208" y="76"/>
                </a:cubicBezTo>
                <a:cubicBezTo>
                  <a:pt x="208" y="107"/>
                  <a:pt x="208" y="107"/>
                  <a:pt x="208" y="107"/>
                </a:cubicBezTo>
                <a:cubicBezTo>
                  <a:pt x="247" y="107"/>
                  <a:pt x="247" y="107"/>
                  <a:pt x="247" y="107"/>
                </a:cubicBezTo>
                <a:lnTo>
                  <a:pt x="247" y="79"/>
                </a:lnTo>
                <a:close/>
                <a:moveTo>
                  <a:pt x="247" y="150"/>
                </a:moveTo>
                <a:cubicBezTo>
                  <a:pt x="247" y="117"/>
                  <a:pt x="247" y="117"/>
                  <a:pt x="247" y="117"/>
                </a:cubicBezTo>
                <a:cubicBezTo>
                  <a:pt x="208" y="117"/>
                  <a:pt x="208" y="117"/>
                  <a:pt x="208" y="117"/>
                </a:cubicBezTo>
                <a:cubicBezTo>
                  <a:pt x="208" y="150"/>
                  <a:pt x="208" y="150"/>
                  <a:pt x="208" y="150"/>
                </a:cubicBezTo>
                <a:lnTo>
                  <a:pt x="247" y="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7450681" y="2134334"/>
            <a:ext cx="157569" cy="136232"/>
          </a:xfrm>
          <a:custGeom>
            <a:pathLst>
              <a:path extrusionOk="0" h="83" w="96">
                <a:moveTo>
                  <a:pt x="48" y="83"/>
                </a:moveTo>
                <a:lnTo>
                  <a:pt x="0" y="0"/>
                </a:lnTo>
                <a:lnTo>
                  <a:pt x="96" y="0"/>
                </a:lnTo>
                <a:lnTo>
                  <a:pt x="48" y="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665355" y="2656282"/>
            <a:ext cx="267540" cy="239637"/>
          </a:xfrm>
          <a:custGeom>
            <a:pathLst>
              <a:path extrusionOk="0" h="282" w="316">
                <a:moveTo>
                  <a:pt x="316" y="251"/>
                </a:moveTo>
                <a:cubicBezTo>
                  <a:pt x="316" y="269"/>
                  <a:pt x="302" y="282"/>
                  <a:pt x="285" y="282"/>
                </a:cubicBezTo>
                <a:cubicBezTo>
                  <a:pt x="32" y="282"/>
                  <a:pt x="32" y="282"/>
                  <a:pt x="32" y="282"/>
                </a:cubicBezTo>
                <a:cubicBezTo>
                  <a:pt x="15" y="282"/>
                  <a:pt x="0" y="268"/>
                  <a:pt x="0" y="251"/>
                </a:cubicBezTo>
                <a:cubicBezTo>
                  <a:pt x="0" y="246"/>
                  <a:pt x="2" y="240"/>
                  <a:pt x="5" y="235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7" y="6"/>
                  <a:pt x="147" y="0"/>
                  <a:pt x="159" y="0"/>
                </a:cubicBezTo>
                <a:cubicBezTo>
                  <a:pt x="170" y="0"/>
                  <a:pt x="180" y="6"/>
                  <a:pt x="185" y="16"/>
                </a:cubicBezTo>
                <a:cubicBezTo>
                  <a:pt x="312" y="235"/>
                  <a:pt x="312" y="235"/>
                  <a:pt x="312" y="235"/>
                </a:cubicBezTo>
                <a:cubicBezTo>
                  <a:pt x="315" y="240"/>
                  <a:pt x="316" y="246"/>
                  <a:pt x="316" y="251"/>
                </a:cubicBezTo>
                <a:close/>
                <a:moveTo>
                  <a:pt x="133" y="226"/>
                </a:moveTo>
                <a:cubicBezTo>
                  <a:pt x="133" y="240"/>
                  <a:pt x="144" y="251"/>
                  <a:pt x="159" y="251"/>
                </a:cubicBezTo>
                <a:cubicBezTo>
                  <a:pt x="174" y="251"/>
                  <a:pt x="185" y="240"/>
                  <a:pt x="185" y="226"/>
                </a:cubicBezTo>
                <a:cubicBezTo>
                  <a:pt x="185" y="211"/>
                  <a:pt x="174" y="200"/>
                  <a:pt x="159" y="200"/>
                </a:cubicBezTo>
                <a:cubicBezTo>
                  <a:pt x="144" y="200"/>
                  <a:pt x="133" y="211"/>
                  <a:pt x="133" y="226"/>
                </a:cubicBezTo>
                <a:close/>
                <a:moveTo>
                  <a:pt x="136" y="175"/>
                </a:moveTo>
                <a:cubicBezTo>
                  <a:pt x="182" y="175"/>
                  <a:pt x="182" y="175"/>
                  <a:pt x="182" y="175"/>
                </a:cubicBezTo>
                <a:cubicBezTo>
                  <a:pt x="182" y="72"/>
                  <a:pt x="182" y="72"/>
                  <a:pt x="182" y="72"/>
                </a:cubicBezTo>
                <a:cubicBezTo>
                  <a:pt x="136" y="72"/>
                  <a:pt x="136" y="72"/>
                  <a:pt x="136" y="72"/>
                </a:cubicBezTo>
                <a:lnTo>
                  <a:pt x="136" y="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967363" y="2664489"/>
            <a:ext cx="233071" cy="237996"/>
          </a:xfrm>
          <a:custGeom>
            <a:pathLst>
              <a:path extrusionOk="0" h="281" w="274">
                <a:moveTo>
                  <a:pt x="274" y="120"/>
                </a:moveTo>
                <a:cubicBezTo>
                  <a:pt x="274" y="143"/>
                  <a:pt x="268" y="166"/>
                  <a:pt x="258" y="183"/>
                </a:cubicBezTo>
                <a:cubicBezTo>
                  <a:pt x="245" y="204"/>
                  <a:pt x="226" y="215"/>
                  <a:pt x="202" y="215"/>
                </a:cubicBezTo>
                <a:cubicBezTo>
                  <a:pt x="193" y="215"/>
                  <a:pt x="184" y="212"/>
                  <a:pt x="178" y="207"/>
                </a:cubicBezTo>
                <a:cubicBezTo>
                  <a:pt x="174" y="204"/>
                  <a:pt x="170" y="200"/>
                  <a:pt x="168" y="195"/>
                </a:cubicBezTo>
                <a:cubicBezTo>
                  <a:pt x="159" y="206"/>
                  <a:pt x="144" y="214"/>
                  <a:pt x="129" y="214"/>
                </a:cubicBezTo>
                <a:cubicBezTo>
                  <a:pt x="111" y="214"/>
                  <a:pt x="96" y="207"/>
                  <a:pt x="87" y="194"/>
                </a:cubicBezTo>
                <a:cubicBezTo>
                  <a:pt x="77" y="182"/>
                  <a:pt x="72" y="165"/>
                  <a:pt x="72" y="145"/>
                </a:cubicBezTo>
                <a:cubicBezTo>
                  <a:pt x="72" y="125"/>
                  <a:pt x="78" y="107"/>
                  <a:pt x="89" y="94"/>
                </a:cubicBezTo>
                <a:cubicBezTo>
                  <a:pt x="101" y="80"/>
                  <a:pt x="118" y="72"/>
                  <a:pt x="138" y="72"/>
                </a:cubicBezTo>
                <a:cubicBezTo>
                  <a:pt x="150" y="72"/>
                  <a:pt x="161" y="78"/>
                  <a:pt x="169" y="85"/>
                </a:cubicBezTo>
                <a:cubicBezTo>
                  <a:pt x="171" y="76"/>
                  <a:pt x="171" y="76"/>
                  <a:pt x="171" y="76"/>
                </a:cubicBezTo>
                <a:cubicBezTo>
                  <a:pt x="201" y="76"/>
                  <a:pt x="201" y="76"/>
                  <a:pt x="201" y="76"/>
                </a:cubicBezTo>
                <a:cubicBezTo>
                  <a:pt x="195" y="165"/>
                  <a:pt x="195" y="165"/>
                  <a:pt x="195" y="165"/>
                </a:cubicBezTo>
                <a:cubicBezTo>
                  <a:pt x="194" y="173"/>
                  <a:pt x="195" y="178"/>
                  <a:pt x="198" y="181"/>
                </a:cubicBezTo>
                <a:cubicBezTo>
                  <a:pt x="199" y="182"/>
                  <a:pt x="201" y="183"/>
                  <a:pt x="205" y="183"/>
                </a:cubicBezTo>
                <a:cubicBezTo>
                  <a:pt x="231" y="183"/>
                  <a:pt x="240" y="141"/>
                  <a:pt x="240" y="120"/>
                </a:cubicBezTo>
                <a:cubicBezTo>
                  <a:pt x="240" y="95"/>
                  <a:pt x="232" y="75"/>
                  <a:pt x="217" y="59"/>
                </a:cubicBezTo>
                <a:cubicBezTo>
                  <a:pt x="199" y="42"/>
                  <a:pt x="175" y="33"/>
                  <a:pt x="145" y="33"/>
                </a:cubicBezTo>
                <a:cubicBezTo>
                  <a:pt x="116" y="33"/>
                  <a:pt x="90" y="42"/>
                  <a:pt x="71" y="59"/>
                </a:cubicBezTo>
                <a:cubicBezTo>
                  <a:pt x="49" y="80"/>
                  <a:pt x="36" y="109"/>
                  <a:pt x="36" y="144"/>
                </a:cubicBezTo>
                <a:cubicBezTo>
                  <a:pt x="36" y="174"/>
                  <a:pt x="47" y="201"/>
                  <a:pt x="65" y="220"/>
                </a:cubicBezTo>
                <a:cubicBezTo>
                  <a:pt x="84" y="238"/>
                  <a:pt x="108" y="248"/>
                  <a:pt x="136" y="248"/>
                </a:cubicBezTo>
                <a:cubicBezTo>
                  <a:pt x="169" y="248"/>
                  <a:pt x="194" y="243"/>
                  <a:pt x="219" y="232"/>
                </a:cubicBezTo>
                <a:cubicBezTo>
                  <a:pt x="224" y="230"/>
                  <a:pt x="224" y="230"/>
                  <a:pt x="224" y="230"/>
                </a:cubicBezTo>
                <a:cubicBezTo>
                  <a:pt x="224" y="263"/>
                  <a:pt x="224" y="263"/>
                  <a:pt x="224" y="263"/>
                </a:cubicBezTo>
                <a:cubicBezTo>
                  <a:pt x="222" y="264"/>
                  <a:pt x="222" y="264"/>
                  <a:pt x="222" y="264"/>
                </a:cubicBezTo>
                <a:cubicBezTo>
                  <a:pt x="199" y="275"/>
                  <a:pt x="171" y="281"/>
                  <a:pt x="136" y="281"/>
                </a:cubicBezTo>
                <a:cubicBezTo>
                  <a:pt x="99" y="281"/>
                  <a:pt x="67" y="270"/>
                  <a:pt x="43" y="248"/>
                </a:cubicBezTo>
                <a:cubicBezTo>
                  <a:pt x="15" y="222"/>
                  <a:pt x="0" y="184"/>
                  <a:pt x="0" y="141"/>
                </a:cubicBezTo>
                <a:cubicBezTo>
                  <a:pt x="0" y="100"/>
                  <a:pt x="14" y="65"/>
                  <a:pt x="40" y="40"/>
                </a:cubicBezTo>
                <a:cubicBezTo>
                  <a:pt x="53" y="28"/>
                  <a:pt x="69" y="18"/>
                  <a:pt x="86" y="11"/>
                </a:cubicBezTo>
                <a:cubicBezTo>
                  <a:pt x="104" y="4"/>
                  <a:pt x="124" y="0"/>
                  <a:pt x="144" y="0"/>
                </a:cubicBezTo>
                <a:cubicBezTo>
                  <a:pt x="183" y="0"/>
                  <a:pt x="218" y="13"/>
                  <a:pt x="242" y="37"/>
                </a:cubicBezTo>
                <a:cubicBezTo>
                  <a:pt x="252" y="47"/>
                  <a:pt x="261" y="59"/>
                  <a:pt x="266" y="72"/>
                </a:cubicBezTo>
                <a:cubicBezTo>
                  <a:pt x="271" y="87"/>
                  <a:pt x="274" y="103"/>
                  <a:pt x="274" y="120"/>
                </a:cubicBezTo>
                <a:close/>
                <a:moveTo>
                  <a:pt x="157" y="168"/>
                </a:moveTo>
                <a:cubicBezTo>
                  <a:pt x="162" y="159"/>
                  <a:pt x="163" y="147"/>
                  <a:pt x="163" y="139"/>
                </a:cubicBezTo>
                <a:cubicBezTo>
                  <a:pt x="163" y="128"/>
                  <a:pt x="161" y="119"/>
                  <a:pt x="158" y="113"/>
                </a:cubicBezTo>
                <a:cubicBezTo>
                  <a:pt x="153" y="106"/>
                  <a:pt x="146" y="103"/>
                  <a:pt x="137" y="103"/>
                </a:cubicBezTo>
                <a:cubicBezTo>
                  <a:pt x="127" y="103"/>
                  <a:pt x="120" y="108"/>
                  <a:pt x="115" y="117"/>
                </a:cubicBezTo>
                <a:cubicBezTo>
                  <a:pt x="111" y="124"/>
                  <a:pt x="109" y="135"/>
                  <a:pt x="109" y="145"/>
                </a:cubicBezTo>
                <a:cubicBezTo>
                  <a:pt x="109" y="156"/>
                  <a:pt x="111" y="182"/>
                  <a:pt x="133" y="182"/>
                </a:cubicBezTo>
                <a:cubicBezTo>
                  <a:pt x="144" y="182"/>
                  <a:pt x="152" y="177"/>
                  <a:pt x="157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1238185" y="2664489"/>
            <a:ext cx="328269" cy="249485"/>
          </a:xfrm>
          <a:custGeom>
            <a:pathLst>
              <a:path extrusionOk="0" h="294" w="388">
                <a:moveTo>
                  <a:pt x="321" y="0"/>
                </a:moveTo>
                <a:cubicBezTo>
                  <a:pt x="343" y="48"/>
                  <a:pt x="366" y="96"/>
                  <a:pt x="388" y="145"/>
                </a:cubicBezTo>
                <a:cubicBezTo>
                  <a:pt x="259" y="145"/>
                  <a:pt x="205" y="283"/>
                  <a:pt x="67" y="294"/>
                </a:cubicBezTo>
                <a:cubicBezTo>
                  <a:pt x="45" y="246"/>
                  <a:pt x="22" y="198"/>
                  <a:pt x="0" y="150"/>
                </a:cubicBezTo>
                <a:cubicBezTo>
                  <a:pt x="129" y="150"/>
                  <a:pt x="192" y="1"/>
                  <a:pt x="321" y="0"/>
                </a:cubicBezTo>
                <a:close/>
                <a:moveTo>
                  <a:pt x="85" y="267"/>
                </a:moveTo>
                <a:cubicBezTo>
                  <a:pt x="122" y="260"/>
                  <a:pt x="153" y="242"/>
                  <a:pt x="182" y="220"/>
                </a:cubicBezTo>
                <a:cubicBezTo>
                  <a:pt x="166" y="213"/>
                  <a:pt x="153" y="199"/>
                  <a:pt x="146" y="184"/>
                </a:cubicBezTo>
                <a:cubicBezTo>
                  <a:pt x="138" y="166"/>
                  <a:pt x="136" y="146"/>
                  <a:pt x="139" y="126"/>
                </a:cubicBezTo>
                <a:cubicBezTo>
                  <a:pt x="109" y="148"/>
                  <a:pt x="78" y="166"/>
                  <a:pt x="41" y="173"/>
                </a:cubicBezTo>
                <a:cubicBezTo>
                  <a:pt x="56" y="204"/>
                  <a:pt x="70" y="235"/>
                  <a:pt x="85" y="267"/>
                </a:cubicBezTo>
                <a:close/>
                <a:moveTo>
                  <a:pt x="99" y="209"/>
                </a:moveTo>
                <a:cubicBezTo>
                  <a:pt x="98" y="207"/>
                  <a:pt x="98" y="207"/>
                  <a:pt x="98" y="205"/>
                </a:cubicBezTo>
                <a:cubicBezTo>
                  <a:pt x="93" y="206"/>
                  <a:pt x="88" y="206"/>
                  <a:pt x="83" y="206"/>
                </a:cubicBezTo>
                <a:cubicBezTo>
                  <a:pt x="84" y="209"/>
                  <a:pt x="85" y="211"/>
                  <a:pt x="86" y="214"/>
                </a:cubicBezTo>
                <a:cubicBezTo>
                  <a:pt x="91" y="212"/>
                  <a:pt x="95" y="211"/>
                  <a:pt x="99" y="209"/>
                </a:cubicBezTo>
                <a:close/>
                <a:moveTo>
                  <a:pt x="100" y="197"/>
                </a:moveTo>
                <a:cubicBezTo>
                  <a:pt x="97" y="194"/>
                  <a:pt x="93" y="191"/>
                  <a:pt x="89" y="188"/>
                </a:cubicBezTo>
                <a:cubicBezTo>
                  <a:pt x="87" y="190"/>
                  <a:pt x="86" y="192"/>
                  <a:pt x="86" y="195"/>
                </a:cubicBezTo>
                <a:cubicBezTo>
                  <a:pt x="90" y="197"/>
                  <a:pt x="95" y="199"/>
                  <a:pt x="98" y="200"/>
                </a:cubicBezTo>
                <a:cubicBezTo>
                  <a:pt x="99" y="199"/>
                  <a:pt x="100" y="198"/>
                  <a:pt x="100" y="197"/>
                </a:cubicBezTo>
                <a:close/>
                <a:moveTo>
                  <a:pt x="105" y="215"/>
                </a:moveTo>
                <a:cubicBezTo>
                  <a:pt x="104" y="215"/>
                  <a:pt x="103" y="214"/>
                  <a:pt x="102" y="213"/>
                </a:cubicBezTo>
                <a:cubicBezTo>
                  <a:pt x="99" y="217"/>
                  <a:pt x="96" y="220"/>
                  <a:pt x="93" y="223"/>
                </a:cubicBezTo>
                <a:cubicBezTo>
                  <a:pt x="95" y="225"/>
                  <a:pt x="98" y="227"/>
                  <a:pt x="101" y="227"/>
                </a:cubicBezTo>
                <a:cubicBezTo>
                  <a:pt x="102" y="223"/>
                  <a:pt x="104" y="219"/>
                  <a:pt x="105" y="215"/>
                </a:cubicBezTo>
                <a:close/>
                <a:moveTo>
                  <a:pt x="106" y="179"/>
                </a:moveTo>
                <a:cubicBezTo>
                  <a:pt x="104" y="179"/>
                  <a:pt x="101" y="180"/>
                  <a:pt x="98" y="181"/>
                </a:cubicBezTo>
                <a:cubicBezTo>
                  <a:pt x="100" y="184"/>
                  <a:pt x="100" y="185"/>
                  <a:pt x="101" y="187"/>
                </a:cubicBezTo>
                <a:cubicBezTo>
                  <a:pt x="100" y="185"/>
                  <a:pt x="100" y="184"/>
                  <a:pt x="98" y="181"/>
                </a:cubicBezTo>
                <a:cubicBezTo>
                  <a:pt x="101" y="185"/>
                  <a:pt x="102" y="190"/>
                  <a:pt x="104" y="194"/>
                </a:cubicBezTo>
                <a:cubicBezTo>
                  <a:pt x="106" y="193"/>
                  <a:pt x="107" y="193"/>
                  <a:pt x="108" y="193"/>
                </a:cubicBezTo>
                <a:cubicBezTo>
                  <a:pt x="108" y="188"/>
                  <a:pt x="107" y="184"/>
                  <a:pt x="106" y="179"/>
                </a:cubicBezTo>
                <a:close/>
                <a:moveTo>
                  <a:pt x="114" y="215"/>
                </a:moveTo>
                <a:cubicBezTo>
                  <a:pt x="113" y="215"/>
                  <a:pt x="112" y="215"/>
                  <a:pt x="111" y="215"/>
                </a:cubicBezTo>
                <a:cubicBezTo>
                  <a:pt x="111" y="220"/>
                  <a:pt x="112" y="224"/>
                  <a:pt x="113" y="229"/>
                </a:cubicBezTo>
                <a:cubicBezTo>
                  <a:pt x="115" y="229"/>
                  <a:pt x="118" y="228"/>
                  <a:pt x="120" y="227"/>
                </a:cubicBezTo>
                <a:cubicBezTo>
                  <a:pt x="118" y="223"/>
                  <a:pt x="116" y="219"/>
                  <a:pt x="114" y="215"/>
                </a:cubicBezTo>
                <a:close/>
                <a:moveTo>
                  <a:pt x="124" y="183"/>
                </a:moveTo>
                <a:cubicBezTo>
                  <a:pt x="122" y="181"/>
                  <a:pt x="120" y="180"/>
                  <a:pt x="118" y="180"/>
                </a:cubicBezTo>
                <a:cubicBezTo>
                  <a:pt x="116" y="184"/>
                  <a:pt x="114" y="188"/>
                  <a:pt x="113" y="193"/>
                </a:cubicBezTo>
                <a:cubicBezTo>
                  <a:pt x="114" y="193"/>
                  <a:pt x="115" y="194"/>
                  <a:pt x="116" y="195"/>
                </a:cubicBezTo>
                <a:cubicBezTo>
                  <a:pt x="119" y="191"/>
                  <a:pt x="122" y="187"/>
                  <a:pt x="124" y="183"/>
                </a:cubicBezTo>
                <a:close/>
                <a:moveTo>
                  <a:pt x="133" y="212"/>
                </a:moveTo>
                <a:cubicBezTo>
                  <a:pt x="129" y="211"/>
                  <a:pt x="124" y="209"/>
                  <a:pt x="120" y="208"/>
                </a:cubicBezTo>
                <a:cubicBezTo>
                  <a:pt x="120" y="209"/>
                  <a:pt x="119" y="210"/>
                  <a:pt x="118" y="211"/>
                </a:cubicBezTo>
                <a:cubicBezTo>
                  <a:pt x="122" y="214"/>
                  <a:pt x="126" y="217"/>
                  <a:pt x="129" y="219"/>
                </a:cubicBezTo>
                <a:cubicBezTo>
                  <a:pt x="131" y="217"/>
                  <a:pt x="132" y="215"/>
                  <a:pt x="133" y="212"/>
                </a:cubicBezTo>
                <a:close/>
                <a:moveTo>
                  <a:pt x="132" y="192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8" y="194"/>
                  <a:pt x="124" y="196"/>
                  <a:pt x="120" y="199"/>
                </a:cubicBezTo>
                <a:cubicBezTo>
                  <a:pt x="120" y="199"/>
                  <a:pt x="120" y="199"/>
                  <a:pt x="120" y="199"/>
                </a:cubicBezTo>
                <a:cubicBezTo>
                  <a:pt x="120" y="200"/>
                  <a:pt x="120" y="201"/>
                  <a:pt x="120" y="202"/>
                </a:cubicBezTo>
                <a:cubicBezTo>
                  <a:pt x="126" y="202"/>
                  <a:pt x="129" y="201"/>
                  <a:pt x="134" y="199"/>
                </a:cubicBezTo>
                <a:cubicBezTo>
                  <a:pt x="133" y="197"/>
                  <a:pt x="133" y="194"/>
                  <a:pt x="132" y="192"/>
                </a:cubicBezTo>
                <a:close/>
                <a:moveTo>
                  <a:pt x="303" y="28"/>
                </a:moveTo>
                <a:cubicBezTo>
                  <a:pt x="266" y="35"/>
                  <a:pt x="235" y="53"/>
                  <a:pt x="205" y="75"/>
                </a:cubicBezTo>
                <a:cubicBezTo>
                  <a:pt x="222" y="81"/>
                  <a:pt x="234" y="96"/>
                  <a:pt x="242" y="111"/>
                </a:cubicBezTo>
                <a:cubicBezTo>
                  <a:pt x="250" y="129"/>
                  <a:pt x="251" y="149"/>
                  <a:pt x="248" y="168"/>
                </a:cubicBezTo>
                <a:cubicBezTo>
                  <a:pt x="278" y="146"/>
                  <a:pt x="310" y="128"/>
                  <a:pt x="347" y="122"/>
                </a:cubicBezTo>
                <a:cubicBezTo>
                  <a:pt x="332" y="90"/>
                  <a:pt x="317" y="59"/>
                  <a:pt x="303" y="28"/>
                </a:cubicBezTo>
                <a:close/>
                <a:moveTo>
                  <a:pt x="258" y="79"/>
                </a:moveTo>
                <a:cubicBezTo>
                  <a:pt x="256" y="80"/>
                  <a:pt x="254" y="81"/>
                  <a:pt x="252" y="83"/>
                </a:cubicBezTo>
                <a:cubicBezTo>
                  <a:pt x="257" y="93"/>
                  <a:pt x="261" y="104"/>
                  <a:pt x="267" y="115"/>
                </a:cubicBezTo>
                <a:cubicBezTo>
                  <a:pt x="269" y="113"/>
                  <a:pt x="270" y="112"/>
                  <a:pt x="273" y="111"/>
                </a:cubicBezTo>
                <a:cubicBezTo>
                  <a:pt x="269" y="100"/>
                  <a:pt x="263" y="90"/>
                  <a:pt x="258" y="79"/>
                </a:cubicBezTo>
                <a:close/>
                <a:moveTo>
                  <a:pt x="273" y="71"/>
                </a:moveTo>
                <a:cubicBezTo>
                  <a:pt x="270" y="72"/>
                  <a:pt x="269" y="73"/>
                  <a:pt x="267" y="75"/>
                </a:cubicBezTo>
                <a:cubicBezTo>
                  <a:pt x="272" y="85"/>
                  <a:pt x="277" y="96"/>
                  <a:pt x="282" y="106"/>
                </a:cubicBezTo>
                <a:cubicBezTo>
                  <a:pt x="284" y="106"/>
                  <a:pt x="285" y="105"/>
                  <a:pt x="288" y="103"/>
                </a:cubicBezTo>
                <a:cubicBezTo>
                  <a:pt x="283" y="92"/>
                  <a:pt x="278" y="82"/>
                  <a:pt x="273" y="71"/>
                </a:cubicBezTo>
                <a:close/>
                <a:moveTo>
                  <a:pt x="288" y="65"/>
                </a:moveTo>
                <a:cubicBezTo>
                  <a:pt x="286" y="65"/>
                  <a:pt x="285" y="66"/>
                  <a:pt x="282" y="68"/>
                </a:cubicBezTo>
                <a:cubicBezTo>
                  <a:pt x="287" y="78"/>
                  <a:pt x="292" y="89"/>
                  <a:pt x="297" y="99"/>
                </a:cubicBezTo>
                <a:cubicBezTo>
                  <a:pt x="300" y="98"/>
                  <a:pt x="301" y="98"/>
                  <a:pt x="304" y="96"/>
                </a:cubicBezTo>
                <a:cubicBezTo>
                  <a:pt x="299" y="86"/>
                  <a:pt x="293" y="75"/>
                  <a:pt x="288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1614053" y="2662848"/>
            <a:ext cx="192038" cy="241278"/>
          </a:xfrm>
          <a:custGeom>
            <a:pathLst>
              <a:path extrusionOk="0" h="286" w="226">
                <a:moveTo>
                  <a:pt x="226" y="173"/>
                </a:moveTo>
                <a:cubicBezTo>
                  <a:pt x="226" y="236"/>
                  <a:pt x="175" y="286"/>
                  <a:pt x="113" y="286"/>
                </a:cubicBezTo>
                <a:cubicBezTo>
                  <a:pt x="51" y="286"/>
                  <a:pt x="0" y="236"/>
                  <a:pt x="0" y="173"/>
                </a:cubicBezTo>
                <a:cubicBezTo>
                  <a:pt x="0" y="127"/>
                  <a:pt x="28" y="87"/>
                  <a:pt x="69" y="70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2"/>
                  <a:pt x="44" y="0"/>
                  <a:pt x="50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2" y="0"/>
                  <a:pt x="186" y="2"/>
                  <a:pt x="186" y="8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98" y="87"/>
                  <a:pt x="226" y="127"/>
                  <a:pt x="226" y="173"/>
                </a:cubicBezTo>
                <a:close/>
                <a:moveTo>
                  <a:pt x="156" y="145"/>
                </a:moveTo>
                <a:cubicBezTo>
                  <a:pt x="159" y="146"/>
                  <a:pt x="159" y="146"/>
                  <a:pt x="159" y="146"/>
                </a:cubicBezTo>
                <a:cubicBezTo>
                  <a:pt x="174" y="115"/>
                  <a:pt x="174" y="115"/>
                  <a:pt x="174" y="115"/>
                </a:cubicBezTo>
                <a:cubicBezTo>
                  <a:pt x="172" y="114"/>
                  <a:pt x="172" y="114"/>
                  <a:pt x="172" y="114"/>
                </a:cubicBezTo>
                <a:cubicBezTo>
                  <a:pt x="170" y="115"/>
                  <a:pt x="169" y="116"/>
                  <a:pt x="167" y="116"/>
                </a:cubicBezTo>
                <a:cubicBezTo>
                  <a:pt x="166" y="116"/>
                  <a:pt x="165" y="116"/>
                  <a:pt x="163" y="115"/>
                </a:cubicBezTo>
                <a:cubicBezTo>
                  <a:pt x="142" y="107"/>
                  <a:pt x="132" y="103"/>
                  <a:pt x="119" y="103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4"/>
                  <a:pt x="121" y="92"/>
                  <a:pt x="126" y="90"/>
                </a:cubicBezTo>
                <a:cubicBezTo>
                  <a:pt x="126" y="87"/>
                  <a:pt x="126" y="87"/>
                  <a:pt x="126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90"/>
                  <a:pt x="99" y="90"/>
                  <a:pt x="99" y="90"/>
                </a:cubicBezTo>
                <a:cubicBezTo>
                  <a:pt x="104" y="92"/>
                  <a:pt x="105" y="94"/>
                  <a:pt x="105" y="97"/>
                </a:cubicBezTo>
                <a:cubicBezTo>
                  <a:pt x="105" y="102"/>
                  <a:pt x="105" y="102"/>
                  <a:pt x="105" y="102"/>
                </a:cubicBezTo>
                <a:cubicBezTo>
                  <a:pt x="72" y="103"/>
                  <a:pt x="52" y="119"/>
                  <a:pt x="52" y="144"/>
                </a:cubicBezTo>
                <a:cubicBezTo>
                  <a:pt x="52" y="170"/>
                  <a:pt x="66" y="179"/>
                  <a:pt x="105" y="182"/>
                </a:cubicBezTo>
                <a:cubicBezTo>
                  <a:pt x="105" y="215"/>
                  <a:pt x="105" y="215"/>
                  <a:pt x="105" y="215"/>
                </a:cubicBezTo>
                <a:cubicBezTo>
                  <a:pt x="78" y="213"/>
                  <a:pt x="65" y="202"/>
                  <a:pt x="65" y="193"/>
                </a:cubicBezTo>
                <a:cubicBezTo>
                  <a:pt x="62" y="192"/>
                  <a:pt x="62" y="192"/>
                  <a:pt x="62" y="192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50" y="226"/>
                  <a:pt x="50" y="226"/>
                  <a:pt x="50" y="226"/>
                </a:cubicBezTo>
                <a:cubicBezTo>
                  <a:pt x="52" y="224"/>
                  <a:pt x="53" y="224"/>
                  <a:pt x="54" y="224"/>
                </a:cubicBezTo>
                <a:cubicBezTo>
                  <a:pt x="55" y="224"/>
                  <a:pt x="56" y="224"/>
                  <a:pt x="57" y="225"/>
                </a:cubicBezTo>
                <a:cubicBezTo>
                  <a:pt x="74" y="233"/>
                  <a:pt x="90" y="238"/>
                  <a:pt x="105" y="239"/>
                </a:cubicBezTo>
                <a:cubicBezTo>
                  <a:pt x="105" y="245"/>
                  <a:pt x="105" y="245"/>
                  <a:pt x="105" y="245"/>
                </a:cubicBezTo>
                <a:cubicBezTo>
                  <a:pt x="105" y="249"/>
                  <a:pt x="104" y="251"/>
                  <a:pt x="99" y="252"/>
                </a:cubicBezTo>
                <a:cubicBezTo>
                  <a:pt x="99" y="255"/>
                  <a:pt x="99" y="255"/>
                  <a:pt x="99" y="255"/>
                </a:cubicBezTo>
                <a:cubicBezTo>
                  <a:pt x="126" y="255"/>
                  <a:pt x="126" y="255"/>
                  <a:pt x="126" y="255"/>
                </a:cubicBezTo>
                <a:cubicBezTo>
                  <a:pt x="126" y="252"/>
                  <a:pt x="126" y="252"/>
                  <a:pt x="126" y="252"/>
                </a:cubicBezTo>
                <a:cubicBezTo>
                  <a:pt x="121" y="251"/>
                  <a:pt x="119" y="249"/>
                  <a:pt x="119" y="245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53" y="237"/>
                  <a:pt x="174" y="220"/>
                  <a:pt x="174" y="195"/>
                </a:cubicBezTo>
                <a:cubicBezTo>
                  <a:pt x="174" y="171"/>
                  <a:pt x="156" y="159"/>
                  <a:pt x="123" y="155"/>
                </a:cubicBezTo>
                <a:cubicBezTo>
                  <a:pt x="119" y="155"/>
                  <a:pt x="119" y="155"/>
                  <a:pt x="119" y="155"/>
                </a:cubicBezTo>
                <a:cubicBezTo>
                  <a:pt x="119" y="125"/>
                  <a:pt x="119" y="125"/>
                  <a:pt x="119" y="125"/>
                </a:cubicBezTo>
                <a:cubicBezTo>
                  <a:pt x="127" y="126"/>
                  <a:pt x="135" y="128"/>
                  <a:pt x="144" y="132"/>
                </a:cubicBezTo>
                <a:cubicBezTo>
                  <a:pt x="154" y="138"/>
                  <a:pt x="156" y="140"/>
                  <a:pt x="156" y="145"/>
                </a:cubicBezTo>
                <a:close/>
                <a:moveTo>
                  <a:pt x="105" y="125"/>
                </a:moveTo>
                <a:cubicBezTo>
                  <a:pt x="105" y="154"/>
                  <a:pt x="105" y="154"/>
                  <a:pt x="105" y="154"/>
                </a:cubicBezTo>
                <a:cubicBezTo>
                  <a:pt x="88" y="152"/>
                  <a:pt x="79" y="151"/>
                  <a:pt x="79" y="141"/>
                </a:cubicBezTo>
                <a:cubicBezTo>
                  <a:pt x="79" y="138"/>
                  <a:pt x="80" y="136"/>
                  <a:pt x="82" y="133"/>
                </a:cubicBezTo>
                <a:cubicBezTo>
                  <a:pt x="87" y="127"/>
                  <a:pt x="94" y="126"/>
                  <a:pt x="105" y="125"/>
                </a:cubicBezTo>
                <a:close/>
                <a:moveTo>
                  <a:pt x="119" y="185"/>
                </a:moveTo>
                <a:cubicBezTo>
                  <a:pt x="140" y="187"/>
                  <a:pt x="146" y="188"/>
                  <a:pt x="146" y="197"/>
                </a:cubicBezTo>
                <a:cubicBezTo>
                  <a:pt x="146" y="207"/>
                  <a:pt x="138" y="214"/>
                  <a:pt x="119" y="216"/>
                </a:cubicBezTo>
                <a:lnTo>
                  <a:pt x="119" y="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1860255" y="2682544"/>
            <a:ext cx="256050" cy="211734"/>
          </a:xfrm>
          <a:custGeom>
            <a:pathLst>
              <a:path extrusionOk="0" h="129" w="156">
                <a:moveTo>
                  <a:pt x="61" y="129"/>
                </a:moveTo>
                <a:lnTo>
                  <a:pt x="0" y="69"/>
                </a:lnTo>
                <a:lnTo>
                  <a:pt x="22" y="47"/>
                </a:lnTo>
                <a:lnTo>
                  <a:pt x="57" y="82"/>
                </a:lnTo>
                <a:lnTo>
                  <a:pt x="132" y="0"/>
                </a:lnTo>
                <a:lnTo>
                  <a:pt x="156" y="23"/>
                </a:lnTo>
                <a:lnTo>
                  <a:pt x="61" y="1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2167187" y="2694033"/>
            <a:ext cx="205169" cy="203527"/>
          </a:xfrm>
          <a:custGeom>
            <a:pathLst>
              <a:path extrusionOk="0" h="240" w="243">
                <a:moveTo>
                  <a:pt x="32" y="240"/>
                </a:moveTo>
                <a:cubicBezTo>
                  <a:pt x="15" y="240"/>
                  <a:pt x="0" y="226"/>
                  <a:pt x="0" y="209"/>
                </a:cubicBezTo>
                <a:cubicBezTo>
                  <a:pt x="0" y="191"/>
                  <a:pt x="15" y="177"/>
                  <a:pt x="32" y="177"/>
                </a:cubicBezTo>
                <a:cubicBezTo>
                  <a:pt x="49" y="177"/>
                  <a:pt x="64" y="191"/>
                  <a:pt x="64" y="209"/>
                </a:cubicBezTo>
                <a:cubicBezTo>
                  <a:pt x="64" y="226"/>
                  <a:pt x="49" y="240"/>
                  <a:pt x="32" y="240"/>
                </a:cubicBezTo>
                <a:close/>
                <a:moveTo>
                  <a:pt x="196" y="238"/>
                </a:moveTo>
                <a:cubicBezTo>
                  <a:pt x="196" y="134"/>
                  <a:pt x="106" y="44"/>
                  <a:pt x="2" y="44"/>
                </a:cubicBezTo>
                <a:cubicBezTo>
                  <a:pt x="2" y="0"/>
                  <a:pt x="2" y="0"/>
                  <a:pt x="2" y="0"/>
                </a:cubicBezTo>
                <a:cubicBezTo>
                  <a:pt x="130" y="0"/>
                  <a:pt x="243" y="97"/>
                  <a:pt x="243" y="238"/>
                </a:cubicBezTo>
                <a:lnTo>
                  <a:pt x="196" y="238"/>
                </a:lnTo>
                <a:close/>
                <a:moveTo>
                  <a:pt x="111" y="238"/>
                </a:moveTo>
                <a:cubicBezTo>
                  <a:pt x="111" y="178"/>
                  <a:pt x="62" y="127"/>
                  <a:pt x="2" y="127"/>
                </a:cubicBezTo>
                <a:cubicBezTo>
                  <a:pt x="2" y="86"/>
                  <a:pt x="2" y="86"/>
                  <a:pt x="2" y="86"/>
                </a:cubicBezTo>
                <a:cubicBezTo>
                  <a:pt x="82" y="86"/>
                  <a:pt x="154" y="142"/>
                  <a:pt x="154" y="238"/>
                </a:cubicBezTo>
                <a:lnTo>
                  <a:pt x="111" y="2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2413389" y="2669413"/>
            <a:ext cx="244561" cy="231430"/>
          </a:xfrm>
          <a:custGeom>
            <a:pathLst>
              <a:path extrusionOk="0" h="141" w="149">
                <a:moveTo>
                  <a:pt x="74" y="0"/>
                </a:moveTo>
                <a:lnTo>
                  <a:pt x="91" y="53"/>
                </a:lnTo>
                <a:lnTo>
                  <a:pt x="149" y="53"/>
                </a:lnTo>
                <a:lnTo>
                  <a:pt x="102" y="87"/>
                </a:lnTo>
                <a:lnTo>
                  <a:pt x="120" y="141"/>
                </a:lnTo>
                <a:lnTo>
                  <a:pt x="74" y="108"/>
                </a:lnTo>
                <a:lnTo>
                  <a:pt x="28" y="141"/>
                </a:lnTo>
                <a:lnTo>
                  <a:pt x="45" y="87"/>
                </a:lnTo>
                <a:lnTo>
                  <a:pt x="0" y="53"/>
                </a:lnTo>
                <a:lnTo>
                  <a:pt x="56" y="53"/>
                </a:lnTo>
                <a:lnTo>
                  <a:pt x="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2687494" y="2661206"/>
            <a:ext cx="283953" cy="242919"/>
          </a:xfrm>
          <a:custGeom>
            <a:pathLst>
              <a:path extrusionOk="0" h="287" w="334">
                <a:moveTo>
                  <a:pt x="265" y="237"/>
                </a:moveTo>
                <a:cubicBezTo>
                  <a:pt x="276" y="248"/>
                  <a:pt x="276" y="265"/>
                  <a:pt x="265" y="276"/>
                </a:cubicBezTo>
                <a:cubicBezTo>
                  <a:pt x="254" y="287"/>
                  <a:pt x="236" y="287"/>
                  <a:pt x="226" y="276"/>
                </a:cubicBezTo>
                <a:cubicBezTo>
                  <a:pt x="156" y="202"/>
                  <a:pt x="156" y="202"/>
                  <a:pt x="156" y="202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86" y="287"/>
                  <a:pt x="75" y="287"/>
                  <a:pt x="68" y="280"/>
                </a:cubicBezTo>
                <a:cubicBezTo>
                  <a:pt x="52" y="263"/>
                  <a:pt x="52" y="263"/>
                  <a:pt x="52" y="263"/>
                </a:cubicBezTo>
                <a:cubicBezTo>
                  <a:pt x="45" y="257"/>
                  <a:pt x="45" y="246"/>
                  <a:pt x="52" y="240"/>
                </a:cubicBezTo>
                <a:cubicBezTo>
                  <a:pt x="126" y="171"/>
                  <a:pt x="126" y="171"/>
                  <a:pt x="126" y="171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78" y="125"/>
                  <a:pt x="71" y="122"/>
                  <a:pt x="62" y="125"/>
                </a:cubicBezTo>
                <a:cubicBezTo>
                  <a:pt x="52" y="128"/>
                  <a:pt x="39" y="128"/>
                  <a:pt x="27" y="120"/>
                </a:cubicBezTo>
                <a:cubicBezTo>
                  <a:pt x="0" y="103"/>
                  <a:pt x="2" y="70"/>
                  <a:pt x="2" y="70"/>
                </a:cubicBezTo>
                <a:cubicBezTo>
                  <a:pt x="4" y="67"/>
                  <a:pt x="4" y="67"/>
                  <a:pt x="4" y="67"/>
                </a:cubicBezTo>
                <a:cubicBezTo>
                  <a:pt x="4" y="67"/>
                  <a:pt x="28" y="83"/>
                  <a:pt x="31" y="84"/>
                </a:cubicBezTo>
                <a:cubicBezTo>
                  <a:pt x="35" y="87"/>
                  <a:pt x="48" y="93"/>
                  <a:pt x="60" y="75"/>
                </a:cubicBezTo>
                <a:cubicBezTo>
                  <a:pt x="73" y="56"/>
                  <a:pt x="62" y="45"/>
                  <a:pt x="59" y="42"/>
                </a:cubicBezTo>
                <a:cubicBezTo>
                  <a:pt x="56" y="41"/>
                  <a:pt x="32" y="25"/>
                  <a:pt x="32" y="25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62" y="7"/>
                  <a:pt x="88" y="23"/>
                </a:cubicBezTo>
                <a:cubicBezTo>
                  <a:pt x="88" y="23"/>
                  <a:pt x="95" y="27"/>
                  <a:pt x="97" y="30"/>
                </a:cubicBezTo>
                <a:cubicBezTo>
                  <a:pt x="114" y="45"/>
                  <a:pt x="114" y="61"/>
                  <a:pt x="111" y="75"/>
                </a:cubicBezTo>
                <a:cubicBezTo>
                  <a:pt x="108" y="88"/>
                  <a:pt x="111" y="92"/>
                  <a:pt x="121" y="103"/>
                </a:cubicBezTo>
                <a:cubicBezTo>
                  <a:pt x="157" y="139"/>
                  <a:pt x="157" y="139"/>
                  <a:pt x="157" y="139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230" y="127"/>
                  <a:pt x="230" y="127"/>
                  <a:pt x="230" y="127"/>
                </a:cubicBezTo>
                <a:cubicBezTo>
                  <a:pt x="189" y="169"/>
                  <a:pt x="189" y="169"/>
                  <a:pt x="189" y="169"/>
                </a:cubicBezTo>
                <a:lnTo>
                  <a:pt x="265" y="237"/>
                </a:lnTo>
                <a:close/>
                <a:moveTo>
                  <a:pt x="330" y="128"/>
                </a:moveTo>
                <a:cubicBezTo>
                  <a:pt x="306" y="151"/>
                  <a:pt x="306" y="151"/>
                  <a:pt x="306" y="151"/>
                </a:cubicBezTo>
                <a:cubicBezTo>
                  <a:pt x="302" y="156"/>
                  <a:pt x="294" y="156"/>
                  <a:pt x="289" y="151"/>
                </a:cubicBezTo>
                <a:cubicBezTo>
                  <a:pt x="284" y="146"/>
                  <a:pt x="284" y="146"/>
                  <a:pt x="284" y="146"/>
                </a:cubicBezTo>
                <a:cubicBezTo>
                  <a:pt x="280" y="142"/>
                  <a:pt x="278" y="136"/>
                  <a:pt x="280" y="133"/>
                </a:cubicBezTo>
                <a:cubicBezTo>
                  <a:pt x="284" y="130"/>
                  <a:pt x="283" y="123"/>
                  <a:pt x="276" y="116"/>
                </a:cubicBezTo>
                <a:cubicBezTo>
                  <a:pt x="265" y="105"/>
                  <a:pt x="252" y="104"/>
                  <a:pt x="247" y="110"/>
                </a:cubicBezTo>
                <a:cubicBezTo>
                  <a:pt x="245" y="112"/>
                  <a:pt x="238" y="119"/>
                  <a:pt x="238" y="119"/>
                </a:cubicBezTo>
                <a:cubicBezTo>
                  <a:pt x="206" y="88"/>
                  <a:pt x="206" y="88"/>
                  <a:pt x="206" y="88"/>
                </a:cubicBezTo>
                <a:cubicBezTo>
                  <a:pt x="211" y="83"/>
                  <a:pt x="211" y="83"/>
                  <a:pt x="211" y="83"/>
                </a:cubicBezTo>
                <a:cubicBezTo>
                  <a:pt x="211" y="83"/>
                  <a:pt x="212" y="81"/>
                  <a:pt x="215" y="78"/>
                </a:cubicBezTo>
                <a:cubicBezTo>
                  <a:pt x="225" y="68"/>
                  <a:pt x="214" y="57"/>
                  <a:pt x="214" y="57"/>
                </a:cubicBezTo>
                <a:cubicBezTo>
                  <a:pt x="186" y="30"/>
                  <a:pt x="147" y="30"/>
                  <a:pt x="147" y="3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226" y="0"/>
                  <a:pt x="255" y="34"/>
                  <a:pt x="266" y="45"/>
                </a:cubicBezTo>
                <a:cubicBezTo>
                  <a:pt x="276" y="55"/>
                  <a:pt x="286" y="65"/>
                  <a:pt x="289" y="68"/>
                </a:cubicBezTo>
                <a:cubicBezTo>
                  <a:pt x="295" y="73"/>
                  <a:pt x="289" y="89"/>
                  <a:pt x="297" y="98"/>
                </a:cubicBezTo>
                <a:cubicBezTo>
                  <a:pt x="301" y="102"/>
                  <a:pt x="306" y="104"/>
                  <a:pt x="310" y="104"/>
                </a:cubicBezTo>
                <a:cubicBezTo>
                  <a:pt x="314" y="100"/>
                  <a:pt x="321" y="101"/>
                  <a:pt x="325" y="105"/>
                </a:cubicBezTo>
                <a:cubicBezTo>
                  <a:pt x="330" y="111"/>
                  <a:pt x="330" y="111"/>
                  <a:pt x="330" y="111"/>
                </a:cubicBezTo>
                <a:cubicBezTo>
                  <a:pt x="334" y="115"/>
                  <a:pt x="334" y="123"/>
                  <a:pt x="330" y="128"/>
                </a:cubicBezTo>
                <a:close/>
                <a:moveTo>
                  <a:pt x="255" y="246"/>
                </a:moveTo>
                <a:cubicBezTo>
                  <a:pt x="250" y="240"/>
                  <a:pt x="241" y="240"/>
                  <a:pt x="235" y="246"/>
                </a:cubicBezTo>
                <a:cubicBezTo>
                  <a:pt x="230" y="251"/>
                  <a:pt x="230" y="261"/>
                  <a:pt x="235" y="266"/>
                </a:cubicBezTo>
                <a:cubicBezTo>
                  <a:pt x="241" y="272"/>
                  <a:pt x="250" y="273"/>
                  <a:pt x="255" y="267"/>
                </a:cubicBezTo>
                <a:cubicBezTo>
                  <a:pt x="261" y="261"/>
                  <a:pt x="261" y="251"/>
                  <a:pt x="255" y="2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3114244" y="2653000"/>
            <a:ext cx="180548" cy="260975"/>
          </a:xfrm>
          <a:custGeom>
            <a:pathLst>
              <a:path extrusionOk="0" h="306" w="213">
                <a:moveTo>
                  <a:pt x="172" y="194"/>
                </a:moveTo>
                <a:cubicBezTo>
                  <a:pt x="213" y="271"/>
                  <a:pt x="213" y="271"/>
                  <a:pt x="213" y="271"/>
                </a:cubicBezTo>
                <a:cubicBezTo>
                  <a:pt x="170" y="275"/>
                  <a:pt x="170" y="275"/>
                  <a:pt x="170" y="275"/>
                </a:cubicBezTo>
                <a:cubicBezTo>
                  <a:pt x="142" y="306"/>
                  <a:pt x="142" y="306"/>
                  <a:pt x="142" y="306"/>
                </a:cubicBezTo>
                <a:cubicBezTo>
                  <a:pt x="107" y="250"/>
                  <a:pt x="107" y="250"/>
                  <a:pt x="107" y="250"/>
                </a:cubicBezTo>
                <a:cubicBezTo>
                  <a:pt x="71" y="306"/>
                  <a:pt x="71" y="306"/>
                  <a:pt x="71" y="306"/>
                </a:cubicBezTo>
                <a:cubicBezTo>
                  <a:pt x="42" y="274"/>
                  <a:pt x="42" y="274"/>
                  <a:pt x="42" y="274"/>
                </a:cubicBezTo>
                <a:cubicBezTo>
                  <a:pt x="0" y="271"/>
                  <a:pt x="0" y="271"/>
                  <a:pt x="0" y="271"/>
                </a:cubicBezTo>
                <a:cubicBezTo>
                  <a:pt x="41" y="194"/>
                  <a:pt x="41" y="194"/>
                  <a:pt x="41" y="194"/>
                </a:cubicBezTo>
                <a:cubicBezTo>
                  <a:pt x="41" y="194"/>
                  <a:pt x="41" y="194"/>
                  <a:pt x="41" y="194"/>
                </a:cubicBezTo>
                <a:cubicBezTo>
                  <a:pt x="42" y="197"/>
                  <a:pt x="43" y="199"/>
                  <a:pt x="45" y="201"/>
                </a:cubicBezTo>
                <a:cubicBezTo>
                  <a:pt x="48" y="206"/>
                  <a:pt x="52" y="208"/>
                  <a:pt x="58" y="211"/>
                </a:cubicBezTo>
                <a:cubicBezTo>
                  <a:pt x="63" y="213"/>
                  <a:pt x="67" y="214"/>
                  <a:pt x="71" y="214"/>
                </a:cubicBezTo>
                <a:cubicBezTo>
                  <a:pt x="75" y="214"/>
                  <a:pt x="80" y="213"/>
                  <a:pt x="82" y="211"/>
                </a:cubicBezTo>
                <a:cubicBezTo>
                  <a:pt x="84" y="213"/>
                  <a:pt x="86" y="215"/>
                  <a:pt x="89" y="216"/>
                </a:cubicBezTo>
                <a:cubicBezTo>
                  <a:pt x="93" y="219"/>
                  <a:pt x="99" y="221"/>
                  <a:pt x="105" y="221"/>
                </a:cubicBezTo>
                <a:cubicBezTo>
                  <a:pt x="111" y="221"/>
                  <a:pt x="117" y="219"/>
                  <a:pt x="121" y="216"/>
                </a:cubicBezTo>
                <a:cubicBezTo>
                  <a:pt x="124" y="215"/>
                  <a:pt x="126" y="213"/>
                  <a:pt x="127" y="211"/>
                </a:cubicBezTo>
                <a:cubicBezTo>
                  <a:pt x="131" y="213"/>
                  <a:pt x="135" y="214"/>
                  <a:pt x="139" y="214"/>
                </a:cubicBezTo>
                <a:cubicBezTo>
                  <a:pt x="143" y="214"/>
                  <a:pt x="147" y="213"/>
                  <a:pt x="152" y="211"/>
                </a:cubicBezTo>
                <a:cubicBezTo>
                  <a:pt x="158" y="208"/>
                  <a:pt x="162" y="206"/>
                  <a:pt x="165" y="201"/>
                </a:cubicBezTo>
                <a:cubicBezTo>
                  <a:pt x="167" y="199"/>
                  <a:pt x="169" y="197"/>
                  <a:pt x="170" y="194"/>
                </a:cubicBezTo>
                <a:cubicBezTo>
                  <a:pt x="170" y="194"/>
                  <a:pt x="170" y="194"/>
                  <a:pt x="171" y="194"/>
                </a:cubicBezTo>
                <a:cubicBezTo>
                  <a:pt x="172" y="194"/>
                  <a:pt x="172" y="194"/>
                  <a:pt x="172" y="194"/>
                </a:cubicBezTo>
                <a:close/>
                <a:moveTo>
                  <a:pt x="208" y="103"/>
                </a:moveTo>
                <a:cubicBezTo>
                  <a:pt x="208" y="107"/>
                  <a:pt x="208" y="111"/>
                  <a:pt x="206" y="113"/>
                </a:cubicBezTo>
                <a:cubicBezTo>
                  <a:pt x="204" y="118"/>
                  <a:pt x="179" y="117"/>
                  <a:pt x="174" y="117"/>
                </a:cubicBezTo>
                <a:cubicBezTo>
                  <a:pt x="173" y="117"/>
                  <a:pt x="173" y="117"/>
                  <a:pt x="173" y="117"/>
                </a:cubicBezTo>
                <a:cubicBezTo>
                  <a:pt x="174" y="117"/>
                  <a:pt x="174" y="117"/>
                  <a:pt x="174" y="117"/>
                </a:cubicBezTo>
                <a:cubicBezTo>
                  <a:pt x="178" y="119"/>
                  <a:pt x="202" y="127"/>
                  <a:pt x="202" y="131"/>
                </a:cubicBezTo>
                <a:cubicBezTo>
                  <a:pt x="203" y="135"/>
                  <a:pt x="202" y="138"/>
                  <a:pt x="200" y="143"/>
                </a:cubicBezTo>
                <a:cubicBezTo>
                  <a:pt x="197" y="152"/>
                  <a:pt x="190" y="154"/>
                  <a:pt x="186" y="154"/>
                </a:cubicBezTo>
                <a:cubicBezTo>
                  <a:pt x="184" y="154"/>
                  <a:pt x="165" y="143"/>
                  <a:pt x="164" y="142"/>
                </a:cubicBezTo>
                <a:cubicBezTo>
                  <a:pt x="163" y="142"/>
                  <a:pt x="163" y="142"/>
                  <a:pt x="163" y="142"/>
                </a:cubicBezTo>
                <a:cubicBezTo>
                  <a:pt x="163" y="142"/>
                  <a:pt x="163" y="142"/>
                  <a:pt x="163" y="142"/>
                </a:cubicBezTo>
                <a:cubicBezTo>
                  <a:pt x="166" y="145"/>
                  <a:pt x="186" y="162"/>
                  <a:pt x="184" y="166"/>
                </a:cubicBezTo>
                <a:cubicBezTo>
                  <a:pt x="183" y="170"/>
                  <a:pt x="181" y="173"/>
                  <a:pt x="178" y="176"/>
                </a:cubicBezTo>
                <a:cubicBezTo>
                  <a:pt x="174" y="180"/>
                  <a:pt x="170" y="182"/>
                  <a:pt x="165" y="182"/>
                </a:cubicBezTo>
                <a:cubicBezTo>
                  <a:pt x="163" y="182"/>
                  <a:pt x="147" y="164"/>
                  <a:pt x="144" y="161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6" y="165"/>
                  <a:pt x="156" y="188"/>
                  <a:pt x="154" y="192"/>
                </a:cubicBezTo>
                <a:cubicBezTo>
                  <a:pt x="152" y="194"/>
                  <a:pt x="149" y="197"/>
                  <a:pt x="145" y="198"/>
                </a:cubicBezTo>
                <a:cubicBezTo>
                  <a:pt x="142" y="200"/>
                  <a:pt x="139" y="200"/>
                  <a:pt x="136" y="200"/>
                </a:cubicBezTo>
                <a:cubicBezTo>
                  <a:pt x="130" y="200"/>
                  <a:pt x="121" y="176"/>
                  <a:pt x="119" y="172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19" y="176"/>
                  <a:pt x="120" y="201"/>
                  <a:pt x="116" y="203"/>
                </a:cubicBezTo>
                <a:cubicBezTo>
                  <a:pt x="113" y="206"/>
                  <a:pt x="109" y="206"/>
                  <a:pt x="105" y="206"/>
                </a:cubicBezTo>
                <a:cubicBezTo>
                  <a:pt x="101" y="206"/>
                  <a:pt x="97" y="206"/>
                  <a:pt x="95" y="203"/>
                </a:cubicBezTo>
                <a:cubicBezTo>
                  <a:pt x="90" y="201"/>
                  <a:pt x="92" y="176"/>
                  <a:pt x="92" y="172"/>
                </a:cubicBezTo>
                <a:cubicBezTo>
                  <a:pt x="92" y="171"/>
                  <a:pt x="92" y="171"/>
                  <a:pt x="92" y="171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89" y="176"/>
                  <a:pt x="80" y="200"/>
                  <a:pt x="74" y="200"/>
                </a:cubicBezTo>
                <a:cubicBezTo>
                  <a:pt x="72" y="200"/>
                  <a:pt x="69" y="200"/>
                  <a:pt x="65" y="198"/>
                </a:cubicBezTo>
                <a:cubicBezTo>
                  <a:pt x="61" y="197"/>
                  <a:pt x="59" y="194"/>
                  <a:pt x="57" y="192"/>
                </a:cubicBezTo>
                <a:cubicBezTo>
                  <a:pt x="54" y="188"/>
                  <a:pt x="65" y="165"/>
                  <a:pt x="66" y="162"/>
                </a:cubicBezTo>
                <a:cubicBezTo>
                  <a:pt x="67" y="161"/>
                  <a:pt x="67" y="161"/>
                  <a:pt x="67" y="161"/>
                </a:cubicBezTo>
                <a:cubicBezTo>
                  <a:pt x="65" y="161"/>
                  <a:pt x="65" y="161"/>
                  <a:pt x="65" y="161"/>
                </a:cubicBezTo>
                <a:cubicBezTo>
                  <a:pt x="63" y="164"/>
                  <a:pt x="47" y="182"/>
                  <a:pt x="45" y="182"/>
                </a:cubicBezTo>
                <a:cubicBezTo>
                  <a:pt x="41" y="182"/>
                  <a:pt x="36" y="180"/>
                  <a:pt x="32" y="176"/>
                </a:cubicBezTo>
                <a:cubicBezTo>
                  <a:pt x="29" y="173"/>
                  <a:pt x="27" y="170"/>
                  <a:pt x="27" y="166"/>
                </a:cubicBezTo>
                <a:cubicBezTo>
                  <a:pt x="25" y="162"/>
                  <a:pt x="44" y="145"/>
                  <a:pt x="46" y="142"/>
                </a:cubicBezTo>
                <a:cubicBezTo>
                  <a:pt x="48" y="142"/>
                  <a:pt x="48" y="142"/>
                  <a:pt x="48" y="142"/>
                </a:cubicBezTo>
                <a:cubicBezTo>
                  <a:pt x="46" y="142"/>
                  <a:pt x="46" y="142"/>
                  <a:pt x="46" y="142"/>
                </a:cubicBezTo>
                <a:cubicBezTo>
                  <a:pt x="45" y="143"/>
                  <a:pt x="26" y="154"/>
                  <a:pt x="24" y="154"/>
                </a:cubicBezTo>
                <a:cubicBezTo>
                  <a:pt x="20" y="154"/>
                  <a:pt x="14" y="152"/>
                  <a:pt x="10" y="143"/>
                </a:cubicBezTo>
                <a:cubicBezTo>
                  <a:pt x="8" y="138"/>
                  <a:pt x="8" y="135"/>
                  <a:pt x="8" y="131"/>
                </a:cubicBezTo>
                <a:cubicBezTo>
                  <a:pt x="8" y="127"/>
                  <a:pt x="32" y="119"/>
                  <a:pt x="36" y="117"/>
                </a:cubicBezTo>
                <a:cubicBezTo>
                  <a:pt x="37" y="117"/>
                  <a:pt x="37" y="117"/>
                  <a:pt x="37" y="117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32" y="117"/>
                  <a:pt x="7" y="118"/>
                  <a:pt x="5" y="113"/>
                </a:cubicBezTo>
                <a:cubicBezTo>
                  <a:pt x="2" y="111"/>
                  <a:pt x="2" y="107"/>
                  <a:pt x="2" y="103"/>
                </a:cubicBezTo>
                <a:cubicBezTo>
                  <a:pt x="2" y="99"/>
                  <a:pt x="2" y="95"/>
                  <a:pt x="5" y="92"/>
                </a:cubicBezTo>
                <a:cubicBezTo>
                  <a:pt x="7" y="88"/>
                  <a:pt x="32" y="90"/>
                  <a:pt x="36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6" y="89"/>
                  <a:pt x="36" y="89"/>
                  <a:pt x="36" y="89"/>
                </a:cubicBezTo>
                <a:cubicBezTo>
                  <a:pt x="32" y="88"/>
                  <a:pt x="8" y="79"/>
                  <a:pt x="8" y="74"/>
                </a:cubicBezTo>
                <a:cubicBezTo>
                  <a:pt x="8" y="71"/>
                  <a:pt x="8" y="67"/>
                  <a:pt x="10" y="63"/>
                </a:cubicBezTo>
                <a:cubicBezTo>
                  <a:pt x="14" y="54"/>
                  <a:pt x="20" y="52"/>
                  <a:pt x="24" y="52"/>
                </a:cubicBezTo>
                <a:cubicBezTo>
                  <a:pt x="26" y="52"/>
                  <a:pt x="45" y="63"/>
                  <a:pt x="46" y="64"/>
                </a:cubicBezTo>
                <a:cubicBezTo>
                  <a:pt x="48" y="65"/>
                  <a:pt x="48" y="65"/>
                  <a:pt x="48" y="65"/>
                </a:cubicBezTo>
                <a:cubicBezTo>
                  <a:pt x="46" y="63"/>
                  <a:pt x="46" y="63"/>
                  <a:pt x="46" y="63"/>
                </a:cubicBezTo>
                <a:cubicBezTo>
                  <a:pt x="44" y="61"/>
                  <a:pt x="25" y="44"/>
                  <a:pt x="27" y="39"/>
                </a:cubicBezTo>
                <a:cubicBezTo>
                  <a:pt x="27" y="36"/>
                  <a:pt x="29" y="33"/>
                  <a:pt x="32" y="30"/>
                </a:cubicBezTo>
                <a:cubicBezTo>
                  <a:pt x="36" y="26"/>
                  <a:pt x="41" y="24"/>
                  <a:pt x="45" y="24"/>
                </a:cubicBezTo>
                <a:cubicBezTo>
                  <a:pt x="47" y="24"/>
                  <a:pt x="63" y="41"/>
                  <a:pt x="65" y="44"/>
                </a:cubicBezTo>
                <a:cubicBezTo>
                  <a:pt x="67" y="46"/>
                  <a:pt x="67" y="46"/>
                  <a:pt x="67" y="46"/>
                </a:cubicBezTo>
                <a:cubicBezTo>
                  <a:pt x="66" y="44"/>
                  <a:pt x="66" y="44"/>
                  <a:pt x="66" y="44"/>
                </a:cubicBezTo>
                <a:cubicBezTo>
                  <a:pt x="65" y="41"/>
                  <a:pt x="54" y="18"/>
                  <a:pt x="57" y="14"/>
                </a:cubicBezTo>
                <a:cubicBezTo>
                  <a:pt x="59" y="11"/>
                  <a:pt x="61" y="10"/>
                  <a:pt x="65" y="8"/>
                </a:cubicBezTo>
                <a:cubicBezTo>
                  <a:pt x="69" y="7"/>
                  <a:pt x="72" y="6"/>
                  <a:pt x="74" y="6"/>
                </a:cubicBezTo>
                <a:cubicBezTo>
                  <a:pt x="80" y="6"/>
                  <a:pt x="89" y="30"/>
                  <a:pt x="91" y="34"/>
                </a:cubicBezTo>
                <a:cubicBezTo>
                  <a:pt x="92" y="35"/>
                  <a:pt x="92" y="35"/>
                  <a:pt x="92" y="35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0"/>
                  <a:pt x="90" y="5"/>
                  <a:pt x="95" y="2"/>
                </a:cubicBezTo>
                <a:cubicBezTo>
                  <a:pt x="97" y="0"/>
                  <a:pt x="101" y="0"/>
                  <a:pt x="105" y="0"/>
                </a:cubicBezTo>
                <a:cubicBezTo>
                  <a:pt x="109" y="0"/>
                  <a:pt x="113" y="0"/>
                  <a:pt x="116" y="2"/>
                </a:cubicBezTo>
                <a:cubicBezTo>
                  <a:pt x="120" y="5"/>
                  <a:pt x="119" y="30"/>
                  <a:pt x="119" y="34"/>
                </a:cubicBezTo>
                <a:cubicBezTo>
                  <a:pt x="119" y="35"/>
                  <a:pt x="119" y="35"/>
                  <a:pt x="119" y="35"/>
                </a:cubicBezTo>
                <a:cubicBezTo>
                  <a:pt x="119" y="34"/>
                  <a:pt x="119" y="34"/>
                  <a:pt x="119" y="34"/>
                </a:cubicBezTo>
                <a:cubicBezTo>
                  <a:pt x="121" y="30"/>
                  <a:pt x="130" y="6"/>
                  <a:pt x="136" y="6"/>
                </a:cubicBezTo>
                <a:cubicBezTo>
                  <a:pt x="139" y="6"/>
                  <a:pt x="142" y="7"/>
                  <a:pt x="145" y="8"/>
                </a:cubicBezTo>
                <a:cubicBezTo>
                  <a:pt x="149" y="10"/>
                  <a:pt x="152" y="11"/>
                  <a:pt x="154" y="14"/>
                </a:cubicBezTo>
                <a:cubicBezTo>
                  <a:pt x="156" y="18"/>
                  <a:pt x="146" y="41"/>
                  <a:pt x="144" y="44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47" y="41"/>
                  <a:pt x="163" y="24"/>
                  <a:pt x="165" y="24"/>
                </a:cubicBezTo>
                <a:cubicBezTo>
                  <a:pt x="170" y="24"/>
                  <a:pt x="174" y="26"/>
                  <a:pt x="178" y="30"/>
                </a:cubicBezTo>
                <a:cubicBezTo>
                  <a:pt x="181" y="33"/>
                  <a:pt x="183" y="36"/>
                  <a:pt x="184" y="39"/>
                </a:cubicBezTo>
                <a:cubicBezTo>
                  <a:pt x="186" y="44"/>
                  <a:pt x="166" y="61"/>
                  <a:pt x="163" y="63"/>
                </a:cubicBezTo>
                <a:cubicBezTo>
                  <a:pt x="163" y="65"/>
                  <a:pt x="163" y="65"/>
                  <a:pt x="163" y="65"/>
                </a:cubicBezTo>
                <a:cubicBezTo>
                  <a:pt x="164" y="64"/>
                  <a:pt x="164" y="64"/>
                  <a:pt x="164" y="64"/>
                </a:cubicBezTo>
                <a:cubicBezTo>
                  <a:pt x="165" y="63"/>
                  <a:pt x="184" y="52"/>
                  <a:pt x="186" y="52"/>
                </a:cubicBezTo>
                <a:cubicBezTo>
                  <a:pt x="190" y="52"/>
                  <a:pt x="197" y="54"/>
                  <a:pt x="200" y="63"/>
                </a:cubicBezTo>
                <a:cubicBezTo>
                  <a:pt x="202" y="67"/>
                  <a:pt x="203" y="71"/>
                  <a:pt x="202" y="74"/>
                </a:cubicBezTo>
                <a:cubicBezTo>
                  <a:pt x="202" y="79"/>
                  <a:pt x="178" y="88"/>
                  <a:pt x="174" y="89"/>
                </a:cubicBezTo>
                <a:cubicBezTo>
                  <a:pt x="173" y="90"/>
                  <a:pt x="173" y="90"/>
                  <a:pt x="173" y="90"/>
                </a:cubicBezTo>
                <a:cubicBezTo>
                  <a:pt x="174" y="90"/>
                  <a:pt x="174" y="90"/>
                  <a:pt x="174" y="90"/>
                </a:cubicBezTo>
                <a:cubicBezTo>
                  <a:pt x="179" y="90"/>
                  <a:pt x="204" y="88"/>
                  <a:pt x="206" y="92"/>
                </a:cubicBezTo>
                <a:cubicBezTo>
                  <a:pt x="208" y="95"/>
                  <a:pt x="208" y="99"/>
                  <a:pt x="208" y="103"/>
                </a:cubicBezTo>
                <a:close/>
                <a:moveTo>
                  <a:pt x="172" y="103"/>
                </a:moveTo>
                <a:cubicBezTo>
                  <a:pt x="172" y="66"/>
                  <a:pt x="142" y="36"/>
                  <a:pt x="105" y="36"/>
                </a:cubicBezTo>
                <a:cubicBezTo>
                  <a:pt x="68" y="36"/>
                  <a:pt x="38" y="66"/>
                  <a:pt x="38" y="103"/>
                </a:cubicBezTo>
                <a:cubicBezTo>
                  <a:pt x="38" y="140"/>
                  <a:pt x="68" y="170"/>
                  <a:pt x="105" y="170"/>
                </a:cubicBezTo>
                <a:cubicBezTo>
                  <a:pt x="142" y="170"/>
                  <a:pt x="172" y="140"/>
                  <a:pt x="172" y="103"/>
                </a:cubicBezTo>
                <a:close/>
                <a:moveTo>
                  <a:pt x="156" y="103"/>
                </a:moveTo>
                <a:cubicBezTo>
                  <a:pt x="156" y="74"/>
                  <a:pt x="134" y="51"/>
                  <a:pt x="105" y="51"/>
                </a:cubicBezTo>
                <a:cubicBezTo>
                  <a:pt x="77" y="51"/>
                  <a:pt x="53" y="74"/>
                  <a:pt x="53" y="103"/>
                </a:cubicBezTo>
                <a:cubicBezTo>
                  <a:pt x="53" y="131"/>
                  <a:pt x="77" y="154"/>
                  <a:pt x="105" y="154"/>
                </a:cubicBezTo>
                <a:cubicBezTo>
                  <a:pt x="134" y="154"/>
                  <a:pt x="156" y="131"/>
                  <a:pt x="156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3457286" y="2712088"/>
            <a:ext cx="384075" cy="183831"/>
          </a:xfrm>
          <a:custGeom>
            <a:pathLst>
              <a:path extrusionOk="0" h="112" w="234">
                <a:moveTo>
                  <a:pt x="234" y="0"/>
                </a:moveTo>
                <a:lnTo>
                  <a:pt x="234" y="112"/>
                </a:lnTo>
                <a:lnTo>
                  <a:pt x="0" y="112"/>
                </a:lnTo>
                <a:lnTo>
                  <a:pt x="0" y="0"/>
                </a:lnTo>
                <a:lnTo>
                  <a:pt x="234" y="0"/>
                </a:lnTo>
                <a:close/>
                <a:moveTo>
                  <a:pt x="70" y="20"/>
                </a:moveTo>
                <a:lnTo>
                  <a:pt x="36" y="20"/>
                </a:lnTo>
                <a:lnTo>
                  <a:pt x="36" y="32"/>
                </a:lnTo>
                <a:lnTo>
                  <a:pt x="70" y="32"/>
                </a:lnTo>
                <a:lnTo>
                  <a:pt x="70" y="20"/>
                </a:lnTo>
                <a:close/>
                <a:moveTo>
                  <a:pt x="70" y="51"/>
                </a:moveTo>
                <a:lnTo>
                  <a:pt x="36" y="51"/>
                </a:lnTo>
                <a:lnTo>
                  <a:pt x="36" y="63"/>
                </a:lnTo>
                <a:lnTo>
                  <a:pt x="70" y="63"/>
                </a:lnTo>
                <a:lnTo>
                  <a:pt x="70" y="51"/>
                </a:lnTo>
                <a:close/>
                <a:moveTo>
                  <a:pt x="70" y="82"/>
                </a:moveTo>
                <a:lnTo>
                  <a:pt x="36" y="82"/>
                </a:lnTo>
                <a:lnTo>
                  <a:pt x="36" y="94"/>
                </a:lnTo>
                <a:lnTo>
                  <a:pt x="70" y="94"/>
                </a:lnTo>
                <a:lnTo>
                  <a:pt x="70" y="82"/>
                </a:lnTo>
                <a:close/>
                <a:moveTo>
                  <a:pt x="198" y="20"/>
                </a:moveTo>
                <a:lnTo>
                  <a:pt x="164" y="20"/>
                </a:lnTo>
                <a:lnTo>
                  <a:pt x="164" y="32"/>
                </a:lnTo>
                <a:lnTo>
                  <a:pt x="198" y="32"/>
                </a:lnTo>
                <a:lnTo>
                  <a:pt x="198" y="20"/>
                </a:lnTo>
                <a:close/>
                <a:moveTo>
                  <a:pt x="198" y="51"/>
                </a:moveTo>
                <a:lnTo>
                  <a:pt x="164" y="51"/>
                </a:lnTo>
                <a:lnTo>
                  <a:pt x="164" y="63"/>
                </a:lnTo>
                <a:lnTo>
                  <a:pt x="198" y="63"/>
                </a:lnTo>
                <a:lnTo>
                  <a:pt x="198" y="51"/>
                </a:lnTo>
                <a:close/>
                <a:moveTo>
                  <a:pt x="198" y="82"/>
                </a:moveTo>
                <a:lnTo>
                  <a:pt x="164" y="82"/>
                </a:lnTo>
                <a:lnTo>
                  <a:pt x="164" y="94"/>
                </a:lnTo>
                <a:lnTo>
                  <a:pt x="198" y="94"/>
                </a:lnTo>
                <a:lnTo>
                  <a:pt x="198" y="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4015343" y="2713729"/>
            <a:ext cx="187113" cy="182190"/>
          </a:xfrm>
          <a:custGeom>
            <a:pathLst>
              <a:path extrusionOk="0" h="111" w="114">
                <a:moveTo>
                  <a:pt x="114" y="39"/>
                </a:moveTo>
                <a:lnTo>
                  <a:pt x="114" y="69"/>
                </a:lnTo>
                <a:lnTo>
                  <a:pt x="73" y="69"/>
                </a:lnTo>
                <a:lnTo>
                  <a:pt x="73" y="111"/>
                </a:lnTo>
                <a:lnTo>
                  <a:pt x="41" y="111"/>
                </a:lnTo>
                <a:lnTo>
                  <a:pt x="41" y="69"/>
                </a:lnTo>
                <a:lnTo>
                  <a:pt x="0" y="69"/>
                </a:lnTo>
                <a:lnTo>
                  <a:pt x="0" y="39"/>
                </a:lnTo>
                <a:lnTo>
                  <a:pt x="41" y="39"/>
                </a:lnTo>
                <a:lnTo>
                  <a:pt x="41" y="0"/>
                </a:lnTo>
                <a:lnTo>
                  <a:pt x="73" y="0"/>
                </a:lnTo>
                <a:lnTo>
                  <a:pt x="73" y="39"/>
                </a:lnTo>
                <a:lnTo>
                  <a:pt x="114" y="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4369874" y="2639869"/>
            <a:ext cx="208452" cy="256050"/>
          </a:xfrm>
          <a:custGeom>
            <a:pathLst>
              <a:path extrusionOk="0" h="302" w="245">
                <a:moveTo>
                  <a:pt x="245" y="35"/>
                </a:moveTo>
                <a:cubicBezTo>
                  <a:pt x="245" y="267"/>
                  <a:pt x="245" y="267"/>
                  <a:pt x="245" y="267"/>
                </a:cubicBezTo>
                <a:cubicBezTo>
                  <a:pt x="245" y="286"/>
                  <a:pt x="230" y="302"/>
                  <a:pt x="211" y="302"/>
                </a:cubicBezTo>
                <a:cubicBezTo>
                  <a:pt x="34" y="302"/>
                  <a:pt x="34" y="302"/>
                  <a:pt x="34" y="302"/>
                </a:cubicBezTo>
                <a:cubicBezTo>
                  <a:pt x="15" y="302"/>
                  <a:pt x="0" y="286"/>
                  <a:pt x="0" y="2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5" y="0"/>
                  <a:pt x="34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30" y="0"/>
                  <a:pt x="245" y="16"/>
                  <a:pt x="245" y="35"/>
                </a:cubicBezTo>
                <a:close/>
                <a:moveTo>
                  <a:pt x="203" y="42"/>
                </a:moveTo>
                <a:cubicBezTo>
                  <a:pt x="41" y="42"/>
                  <a:pt x="41" y="42"/>
                  <a:pt x="41" y="42"/>
                </a:cubicBezTo>
                <a:cubicBezTo>
                  <a:pt x="41" y="248"/>
                  <a:pt x="41" y="248"/>
                  <a:pt x="41" y="248"/>
                </a:cubicBezTo>
                <a:cubicBezTo>
                  <a:pt x="203" y="248"/>
                  <a:pt x="203" y="248"/>
                  <a:pt x="203" y="248"/>
                </a:cubicBezTo>
                <a:lnTo>
                  <a:pt x="203" y="42"/>
                </a:lnTo>
                <a:close/>
                <a:moveTo>
                  <a:pt x="139" y="274"/>
                </a:moveTo>
                <a:cubicBezTo>
                  <a:pt x="139" y="265"/>
                  <a:pt x="132" y="258"/>
                  <a:pt x="122" y="258"/>
                </a:cubicBezTo>
                <a:cubicBezTo>
                  <a:pt x="113" y="258"/>
                  <a:pt x="106" y="265"/>
                  <a:pt x="106" y="274"/>
                </a:cubicBezTo>
                <a:cubicBezTo>
                  <a:pt x="106" y="283"/>
                  <a:pt x="113" y="291"/>
                  <a:pt x="122" y="291"/>
                </a:cubicBezTo>
                <a:cubicBezTo>
                  <a:pt x="132" y="291"/>
                  <a:pt x="139" y="283"/>
                  <a:pt x="139" y="2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4760515" y="2672696"/>
            <a:ext cx="252767" cy="223223"/>
          </a:xfrm>
          <a:custGeom>
            <a:pathLst>
              <a:path extrusionOk="0" h="262" w="298">
                <a:moveTo>
                  <a:pt x="179" y="48"/>
                </a:moveTo>
                <a:cubicBezTo>
                  <a:pt x="179" y="33"/>
                  <a:pt x="179" y="33"/>
                  <a:pt x="179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149"/>
                  <a:pt x="35" y="149"/>
                  <a:pt x="35" y="149"/>
                </a:cubicBezTo>
                <a:cubicBezTo>
                  <a:pt x="55" y="149"/>
                  <a:pt x="55" y="149"/>
                  <a:pt x="55" y="149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23" y="181"/>
                  <a:pt x="23" y="181"/>
                  <a:pt x="23" y="181"/>
                </a:cubicBezTo>
                <a:cubicBezTo>
                  <a:pt x="11" y="181"/>
                  <a:pt x="0" y="171"/>
                  <a:pt x="0" y="15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04" y="0"/>
                  <a:pt x="214" y="10"/>
                  <a:pt x="214" y="23"/>
                </a:cubicBezTo>
                <a:cubicBezTo>
                  <a:pt x="214" y="48"/>
                  <a:pt x="214" y="48"/>
                  <a:pt x="214" y="48"/>
                </a:cubicBezTo>
                <a:lnTo>
                  <a:pt x="179" y="48"/>
                </a:lnTo>
                <a:close/>
                <a:moveTo>
                  <a:pt x="276" y="78"/>
                </a:moveTo>
                <a:cubicBezTo>
                  <a:pt x="288" y="78"/>
                  <a:pt x="298" y="88"/>
                  <a:pt x="298" y="100"/>
                </a:cubicBezTo>
                <a:cubicBezTo>
                  <a:pt x="298" y="239"/>
                  <a:pt x="298" y="239"/>
                  <a:pt x="298" y="239"/>
                </a:cubicBezTo>
                <a:cubicBezTo>
                  <a:pt x="298" y="252"/>
                  <a:pt x="288" y="262"/>
                  <a:pt x="276" y="262"/>
                </a:cubicBezTo>
                <a:cubicBezTo>
                  <a:pt x="108" y="262"/>
                  <a:pt x="108" y="262"/>
                  <a:pt x="108" y="262"/>
                </a:cubicBezTo>
                <a:cubicBezTo>
                  <a:pt x="95" y="262"/>
                  <a:pt x="85" y="252"/>
                  <a:pt x="85" y="23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85" y="88"/>
                  <a:pt x="95" y="78"/>
                  <a:pt x="108" y="78"/>
                </a:cubicBezTo>
                <a:lnTo>
                  <a:pt x="276" y="78"/>
                </a:lnTo>
                <a:close/>
                <a:moveTo>
                  <a:pt x="120" y="110"/>
                </a:moveTo>
                <a:cubicBezTo>
                  <a:pt x="120" y="230"/>
                  <a:pt x="120" y="230"/>
                  <a:pt x="120" y="230"/>
                </a:cubicBezTo>
                <a:cubicBezTo>
                  <a:pt x="264" y="230"/>
                  <a:pt x="264" y="230"/>
                  <a:pt x="264" y="230"/>
                </a:cubicBezTo>
                <a:cubicBezTo>
                  <a:pt x="264" y="110"/>
                  <a:pt x="264" y="110"/>
                  <a:pt x="264" y="110"/>
                </a:cubicBezTo>
                <a:lnTo>
                  <a:pt x="120" y="1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5180699" y="2703881"/>
            <a:ext cx="285594" cy="198603"/>
          </a:xfrm>
          <a:custGeom>
            <a:pathLst>
              <a:path extrusionOk="0" h="234" w="336">
                <a:moveTo>
                  <a:pt x="336" y="117"/>
                </a:moveTo>
                <a:cubicBezTo>
                  <a:pt x="336" y="117"/>
                  <a:pt x="268" y="234"/>
                  <a:pt x="168" y="234"/>
                </a:cubicBezTo>
                <a:cubicBezTo>
                  <a:pt x="67" y="234"/>
                  <a:pt x="0" y="117"/>
                  <a:pt x="0" y="117"/>
                </a:cubicBezTo>
                <a:cubicBezTo>
                  <a:pt x="0" y="117"/>
                  <a:pt x="67" y="0"/>
                  <a:pt x="168" y="0"/>
                </a:cubicBezTo>
                <a:cubicBezTo>
                  <a:pt x="268" y="0"/>
                  <a:pt x="336" y="117"/>
                  <a:pt x="336" y="117"/>
                </a:cubicBezTo>
                <a:close/>
                <a:moveTo>
                  <a:pt x="250" y="117"/>
                </a:moveTo>
                <a:cubicBezTo>
                  <a:pt x="250" y="72"/>
                  <a:pt x="213" y="35"/>
                  <a:pt x="168" y="35"/>
                </a:cubicBezTo>
                <a:cubicBezTo>
                  <a:pt x="122" y="35"/>
                  <a:pt x="85" y="72"/>
                  <a:pt x="85" y="117"/>
                </a:cubicBezTo>
                <a:cubicBezTo>
                  <a:pt x="85" y="163"/>
                  <a:pt x="122" y="200"/>
                  <a:pt x="168" y="200"/>
                </a:cubicBezTo>
                <a:cubicBezTo>
                  <a:pt x="213" y="200"/>
                  <a:pt x="250" y="163"/>
                  <a:pt x="250" y="117"/>
                </a:cubicBezTo>
                <a:close/>
                <a:moveTo>
                  <a:pt x="168" y="80"/>
                </a:moveTo>
                <a:cubicBezTo>
                  <a:pt x="147" y="80"/>
                  <a:pt x="131" y="97"/>
                  <a:pt x="131" y="117"/>
                </a:cubicBezTo>
                <a:cubicBezTo>
                  <a:pt x="131" y="138"/>
                  <a:pt x="147" y="154"/>
                  <a:pt x="168" y="154"/>
                </a:cubicBezTo>
                <a:cubicBezTo>
                  <a:pt x="187" y="154"/>
                  <a:pt x="205" y="138"/>
                  <a:pt x="205" y="117"/>
                </a:cubicBezTo>
                <a:cubicBezTo>
                  <a:pt x="205" y="97"/>
                  <a:pt x="187" y="80"/>
                  <a:pt x="168" y="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5508968" y="2664489"/>
            <a:ext cx="187113" cy="236354"/>
          </a:xfrm>
          <a:custGeom>
            <a:pathLst>
              <a:path extrusionOk="0" h="279" w="220">
                <a:moveTo>
                  <a:pt x="220" y="169"/>
                </a:moveTo>
                <a:cubicBezTo>
                  <a:pt x="220" y="198"/>
                  <a:pt x="209" y="226"/>
                  <a:pt x="188" y="247"/>
                </a:cubicBezTo>
                <a:cubicBezTo>
                  <a:pt x="167" y="268"/>
                  <a:pt x="140" y="279"/>
                  <a:pt x="110" y="279"/>
                </a:cubicBezTo>
                <a:cubicBezTo>
                  <a:pt x="81" y="279"/>
                  <a:pt x="53" y="268"/>
                  <a:pt x="33" y="247"/>
                </a:cubicBezTo>
                <a:cubicBezTo>
                  <a:pt x="12" y="226"/>
                  <a:pt x="0" y="198"/>
                  <a:pt x="0" y="169"/>
                </a:cubicBezTo>
                <a:cubicBezTo>
                  <a:pt x="0" y="140"/>
                  <a:pt x="12" y="113"/>
                  <a:pt x="33" y="91"/>
                </a:cubicBezTo>
                <a:cubicBezTo>
                  <a:pt x="53" y="71"/>
                  <a:pt x="81" y="60"/>
                  <a:pt x="109" y="60"/>
                </a:cubicBezTo>
                <a:cubicBezTo>
                  <a:pt x="96" y="0"/>
                  <a:pt x="96" y="0"/>
                  <a:pt x="96" y="0"/>
                </a:cubicBezTo>
                <a:cubicBezTo>
                  <a:pt x="209" y="79"/>
                  <a:pt x="209" y="79"/>
                  <a:pt x="209" y="79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71" y="99"/>
                  <a:pt x="39" y="130"/>
                  <a:pt x="39" y="169"/>
                </a:cubicBezTo>
                <a:cubicBezTo>
                  <a:pt x="39" y="208"/>
                  <a:pt x="71" y="240"/>
                  <a:pt x="110" y="240"/>
                </a:cubicBezTo>
                <a:cubicBezTo>
                  <a:pt x="150" y="240"/>
                  <a:pt x="181" y="208"/>
                  <a:pt x="181" y="169"/>
                </a:cubicBezTo>
                <a:lnTo>
                  <a:pt x="220" y="1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5861857" y="2687467"/>
            <a:ext cx="128025" cy="208452"/>
          </a:xfrm>
          <a:custGeom>
            <a:pathLst>
              <a:path extrusionOk="0" h="246" w="152">
                <a:moveTo>
                  <a:pt x="124" y="191"/>
                </a:moveTo>
                <a:cubicBezTo>
                  <a:pt x="140" y="191"/>
                  <a:pt x="152" y="203"/>
                  <a:pt x="152" y="218"/>
                </a:cubicBezTo>
                <a:cubicBezTo>
                  <a:pt x="152" y="234"/>
                  <a:pt x="140" y="246"/>
                  <a:pt x="124" y="246"/>
                </a:cubicBezTo>
                <a:cubicBezTo>
                  <a:pt x="98" y="246"/>
                  <a:pt x="98" y="246"/>
                  <a:pt x="98" y="246"/>
                </a:cubicBezTo>
                <a:cubicBezTo>
                  <a:pt x="97" y="246"/>
                  <a:pt x="97" y="246"/>
                  <a:pt x="97" y="246"/>
                </a:cubicBezTo>
                <a:cubicBezTo>
                  <a:pt x="71" y="245"/>
                  <a:pt x="46" y="234"/>
                  <a:pt x="29" y="217"/>
                </a:cubicBezTo>
                <a:cubicBezTo>
                  <a:pt x="10" y="199"/>
                  <a:pt x="0" y="174"/>
                  <a:pt x="0" y="1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7"/>
                </a:cubicBezTo>
                <a:cubicBezTo>
                  <a:pt x="54" y="67"/>
                  <a:pt x="54" y="67"/>
                  <a:pt x="54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40" y="67"/>
                  <a:pt x="152" y="79"/>
                  <a:pt x="152" y="95"/>
                </a:cubicBezTo>
                <a:cubicBezTo>
                  <a:pt x="152" y="110"/>
                  <a:pt x="140" y="122"/>
                  <a:pt x="124" y="122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54" y="147"/>
                  <a:pt x="54" y="147"/>
                  <a:pt x="54" y="147"/>
                </a:cubicBezTo>
                <a:cubicBezTo>
                  <a:pt x="54" y="171"/>
                  <a:pt x="73" y="189"/>
                  <a:pt x="99" y="191"/>
                </a:cubicBezTo>
                <a:lnTo>
                  <a:pt x="124" y="1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6150734" y="2689109"/>
            <a:ext cx="346325" cy="221582"/>
          </a:xfrm>
          <a:custGeom>
            <a:pathLst>
              <a:path extrusionOk="0" h="261" w="409">
                <a:moveTo>
                  <a:pt x="278" y="12"/>
                </a:moveTo>
                <a:cubicBezTo>
                  <a:pt x="278" y="211"/>
                  <a:pt x="278" y="211"/>
                  <a:pt x="278" y="211"/>
                </a:cubicBezTo>
                <a:cubicBezTo>
                  <a:pt x="278" y="217"/>
                  <a:pt x="273" y="223"/>
                  <a:pt x="266" y="223"/>
                </a:cubicBezTo>
                <a:cubicBezTo>
                  <a:pt x="259" y="223"/>
                  <a:pt x="254" y="217"/>
                  <a:pt x="254" y="211"/>
                </a:cubicBezTo>
                <a:cubicBezTo>
                  <a:pt x="234" y="186"/>
                  <a:pt x="198" y="154"/>
                  <a:pt x="144" y="154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71" y="236"/>
                  <a:pt x="171" y="236"/>
                  <a:pt x="171" y="236"/>
                </a:cubicBezTo>
                <a:cubicBezTo>
                  <a:pt x="141" y="257"/>
                  <a:pt x="141" y="257"/>
                  <a:pt x="141" y="257"/>
                </a:cubicBezTo>
                <a:cubicBezTo>
                  <a:pt x="134" y="261"/>
                  <a:pt x="126" y="256"/>
                  <a:pt x="122" y="251"/>
                </a:cubicBezTo>
                <a:cubicBezTo>
                  <a:pt x="62" y="154"/>
                  <a:pt x="62" y="154"/>
                  <a:pt x="62" y="154"/>
                </a:cubicBezTo>
                <a:cubicBezTo>
                  <a:pt x="30" y="154"/>
                  <a:pt x="30" y="154"/>
                  <a:pt x="30" y="154"/>
                </a:cubicBezTo>
                <a:cubicBezTo>
                  <a:pt x="30" y="154"/>
                  <a:pt x="0" y="138"/>
                  <a:pt x="0" y="112"/>
                </a:cubicBezTo>
                <a:cubicBezTo>
                  <a:pt x="0" y="86"/>
                  <a:pt x="30" y="71"/>
                  <a:pt x="30" y="71"/>
                </a:cubicBezTo>
                <a:cubicBezTo>
                  <a:pt x="144" y="71"/>
                  <a:pt x="144" y="71"/>
                  <a:pt x="144" y="71"/>
                </a:cubicBezTo>
                <a:cubicBezTo>
                  <a:pt x="198" y="71"/>
                  <a:pt x="234" y="38"/>
                  <a:pt x="254" y="12"/>
                </a:cubicBezTo>
                <a:cubicBezTo>
                  <a:pt x="254" y="5"/>
                  <a:pt x="259" y="0"/>
                  <a:pt x="266" y="0"/>
                </a:cubicBezTo>
                <a:cubicBezTo>
                  <a:pt x="273" y="0"/>
                  <a:pt x="278" y="5"/>
                  <a:pt x="278" y="12"/>
                </a:cubicBezTo>
                <a:close/>
                <a:moveTo>
                  <a:pt x="83" y="99"/>
                </a:moveTo>
                <a:cubicBezTo>
                  <a:pt x="83" y="96"/>
                  <a:pt x="81" y="93"/>
                  <a:pt x="78" y="93"/>
                </a:cubicBezTo>
                <a:cubicBezTo>
                  <a:pt x="43" y="93"/>
                  <a:pt x="43" y="93"/>
                  <a:pt x="43" y="93"/>
                </a:cubicBezTo>
                <a:cubicBezTo>
                  <a:pt x="40" y="93"/>
                  <a:pt x="37" y="96"/>
                  <a:pt x="37" y="99"/>
                </a:cubicBezTo>
                <a:cubicBezTo>
                  <a:pt x="37" y="102"/>
                  <a:pt x="40" y="105"/>
                  <a:pt x="43" y="105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81" y="105"/>
                  <a:pt x="83" y="102"/>
                  <a:pt x="83" y="99"/>
                </a:cubicBezTo>
                <a:close/>
                <a:moveTo>
                  <a:pt x="83" y="124"/>
                </a:moveTo>
                <a:cubicBezTo>
                  <a:pt x="83" y="121"/>
                  <a:pt x="81" y="118"/>
                  <a:pt x="78" y="118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0" y="118"/>
                  <a:pt x="37" y="121"/>
                  <a:pt x="37" y="124"/>
                </a:cubicBezTo>
                <a:cubicBezTo>
                  <a:pt x="37" y="127"/>
                  <a:pt x="40" y="130"/>
                  <a:pt x="43" y="130"/>
                </a:cubicBezTo>
                <a:cubicBezTo>
                  <a:pt x="78" y="130"/>
                  <a:pt x="78" y="130"/>
                  <a:pt x="78" y="130"/>
                </a:cubicBezTo>
                <a:cubicBezTo>
                  <a:pt x="81" y="130"/>
                  <a:pt x="83" y="127"/>
                  <a:pt x="83" y="124"/>
                </a:cubicBezTo>
                <a:close/>
                <a:moveTo>
                  <a:pt x="250" y="176"/>
                </a:moveTo>
                <a:cubicBezTo>
                  <a:pt x="250" y="47"/>
                  <a:pt x="250" y="47"/>
                  <a:pt x="250" y="47"/>
                </a:cubicBezTo>
                <a:cubicBezTo>
                  <a:pt x="223" y="75"/>
                  <a:pt x="191" y="90"/>
                  <a:pt x="150" y="90"/>
                </a:cubicBezTo>
                <a:cubicBezTo>
                  <a:pt x="150" y="135"/>
                  <a:pt x="150" y="135"/>
                  <a:pt x="150" y="135"/>
                </a:cubicBezTo>
                <a:cubicBezTo>
                  <a:pt x="191" y="135"/>
                  <a:pt x="223" y="149"/>
                  <a:pt x="250" y="176"/>
                </a:cubicBezTo>
                <a:close/>
                <a:moveTo>
                  <a:pt x="310" y="47"/>
                </a:moveTo>
                <a:cubicBezTo>
                  <a:pt x="357" y="0"/>
                  <a:pt x="357" y="0"/>
                  <a:pt x="357" y="0"/>
                </a:cubicBezTo>
                <a:cubicBezTo>
                  <a:pt x="369" y="11"/>
                  <a:pt x="369" y="11"/>
                  <a:pt x="369" y="11"/>
                </a:cubicBezTo>
                <a:cubicBezTo>
                  <a:pt x="322" y="59"/>
                  <a:pt x="322" y="59"/>
                  <a:pt x="322" y="59"/>
                </a:cubicBezTo>
                <a:lnTo>
                  <a:pt x="310" y="47"/>
                </a:lnTo>
                <a:close/>
                <a:moveTo>
                  <a:pt x="322" y="167"/>
                </a:moveTo>
                <a:cubicBezTo>
                  <a:pt x="369" y="214"/>
                  <a:pt x="369" y="214"/>
                  <a:pt x="369" y="214"/>
                </a:cubicBezTo>
                <a:cubicBezTo>
                  <a:pt x="357" y="225"/>
                  <a:pt x="357" y="225"/>
                  <a:pt x="357" y="225"/>
                </a:cubicBezTo>
                <a:cubicBezTo>
                  <a:pt x="310" y="178"/>
                  <a:pt x="310" y="178"/>
                  <a:pt x="310" y="178"/>
                </a:cubicBezTo>
                <a:lnTo>
                  <a:pt x="322" y="167"/>
                </a:lnTo>
                <a:close/>
                <a:moveTo>
                  <a:pt x="330" y="103"/>
                </a:moveTo>
                <a:cubicBezTo>
                  <a:pt x="409" y="103"/>
                  <a:pt x="409" y="103"/>
                  <a:pt x="409" y="103"/>
                </a:cubicBezTo>
                <a:cubicBezTo>
                  <a:pt x="409" y="119"/>
                  <a:pt x="409" y="119"/>
                  <a:pt x="409" y="119"/>
                </a:cubicBezTo>
                <a:cubicBezTo>
                  <a:pt x="330" y="119"/>
                  <a:pt x="330" y="119"/>
                  <a:pt x="330" y="119"/>
                </a:cubicBezTo>
                <a:lnTo>
                  <a:pt x="330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6662834" y="2672696"/>
            <a:ext cx="221582" cy="223223"/>
          </a:xfrm>
          <a:custGeom>
            <a:pathLst>
              <a:path extrusionOk="0" h="262" w="262">
                <a:moveTo>
                  <a:pt x="235" y="0"/>
                </a:moveTo>
                <a:cubicBezTo>
                  <a:pt x="254" y="0"/>
                  <a:pt x="262" y="8"/>
                  <a:pt x="262" y="27"/>
                </a:cubicBezTo>
                <a:cubicBezTo>
                  <a:pt x="262" y="235"/>
                  <a:pt x="262" y="235"/>
                  <a:pt x="262" y="235"/>
                </a:cubicBezTo>
                <a:cubicBezTo>
                  <a:pt x="262" y="253"/>
                  <a:pt x="254" y="262"/>
                  <a:pt x="235" y="262"/>
                </a:cubicBezTo>
                <a:cubicBezTo>
                  <a:pt x="27" y="262"/>
                  <a:pt x="27" y="262"/>
                  <a:pt x="27" y="262"/>
                </a:cubicBezTo>
                <a:cubicBezTo>
                  <a:pt x="10" y="262"/>
                  <a:pt x="0" y="253"/>
                  <a:pt x="0" y="2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8"/>
                  <a:pt x="10" y="0"/>
                  <a:pt x="27" y="0"/>
                </a:cubicBezTo>
                <a:lnTo>
                  <a:pt x="235" y="0"/>
                </a:lnTo>
                <a:close/>
                <a:moveTo>
                  <a:pt x="148" y="177"/>
                </a:moveTo>
                <a:cubicBezTo>
                  <a:pt x="129" y="176"/>
                  <a:pt x="115" y="163"/>
                  <a:pt x="115" y="145"/>
                </a:cubicBezTo>
                <a:cubicBezTo>
                  <a:pt x="115" y="127"/>
                  <a:pt x="115" y="127"/>
                  <a:pt x="115" y="127"/>
                </a:cubicBezTo>
                <a:cubicBezTo>
                  <a:pt x="176" y="127"/>
                  <a:pt x="176" y="127"/>
                  <a:pt x="176" y="127"/>
                </a:cubicBezTo>
                <a:cubicBezTo>
                  <a:pt x="187" y="127"/>
                  <a:pt x="196" y="117"/>
                  <a:pt x="196" y="106"/>
                </a:cubicBezTo>
                <a:cubicBezTo>
                  <a:pt x="196" y="95"/>
                  <a:pt x="187" y="86"/>
                  <a:pt x="176" y="86"/>
                </a:cubicBezTo>
                <a:cubicBezTo>
                  <a:pt x="115" y="86"/>
                  <a:pt x="115" y="86"/>
                  <a:pt x="115" y="86"/>
                </a:cubicBezTo>
                <a:cubicBezTo>
                  <a:pt x="115" y="60"/>
                  <a:pt x="115" y="60"/>
                  <a:pt x="115" y="60"/>
                </a:cubicBezTo>
                <a:cubicBezTo>
                  <a:pt x="115" y="49"/>
                  <a:pt x="105" y="40"/>
                  <a:pt x="95" y="40"/>
                </a:cubicBezTo>
                <a:cubicBezTo>
                  <a:pt x="83" y="40"/>
                  <a:pt x="75" y="49"/>
                  <a:pt x="75" y="60"/>
                </a:cubicBezTo>
                <a:cubicBezTo>
                  <a:pt x="75" y="145"/>
                  <a:pt x="75" y="145"/>
                  <a:pt x="75" y="145"/>
                </a:cubicBezTo>
                <a:cubicBezTo>
                  <a:pt x="75" y="164"/>
                  <a:pt x="82" y="184"/>
                  <a:pt x="96" y="196"/>
                </a:cubicBezTo>
                <a:cubicBezTo>
                  <a:pt x="109" y="210"/>
                  <a:pt x="127" y="217"/>
                  <a:pt x="147" y="218"/>
                </a:cubicBezTo>
                <a:cubicBezTo>
                  <a:pt x="176" y="218"/>
                  <a:pt x="176" y="218"/>
                  <a:pt x="176" y="218"/>
                </a:cubicBezTo>
                <a:cubicBezTo>
                  <a:pt x="187" y="218"/>
                  <a:pt x="196" y="209"/>
                  <a:pt x="196" y="198"/>
                </a:cubicBezTo>
                <a:cubicBezTo>
                  <a:pt x="196" y="186"/>
                  <a:pt x="187" y="177"/>
                  <a:pt x="176" y="177"/>
                </a:cubicBezTo>
                <a:lnTo>
                  <a:pt x="148" y="1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6946788" y="2667771"/>
            <a:ext cx="237996" cy="226506"/>
          </a:xfrm>
          <a:custGeom>
            <a:pathLst>
              <a:path extrusionOk="0" h="268" w="280">
                <a:moveTo>
                  <a:pt x="280" y="16"/>
                </a:moveTo>
                <a:cubicBezTo>
                  <a:pt x="280" y="25"/>
                  <a:pt x="273" y="31"/>
                  <a:pt x="265" y="31"/>
                </a:cubicBezTo>
                <a:cubicBezTo>
                  <a:pt x="262" y="31"/>
                  <a:pt x="262" y="31"/>
                  <a:pt x="262" y="31"/>
                </a:cubicBezTo>
                <a:cubicBezTo>
                  <a:pt x="216" y="268"/>
                  <a:pt x="216" y="268"/>
                  <a:pt x="216" y="268"/>
                </a:cubicBezTo>
                <a:cubicBezTo>
                  <a:pt x="65" y="268"/>
                  <a:pt x="65" y="268"/>
                  <a:pt x="65" y="268"/>
                </a:cubicBezTo>
                <a:cubicBezTo>
                  <a:pt x="19" y="31"/>
                  <a:pt x="19" y="31"/>
                  <a:pt x="19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31"/>
                  <a:pt x="0" y="25"/>
                  <a:pt x="0" y="16"/>
                </a:cubicBezTo>
                <a:cubicBezTo>
                  <a:pt x="0" y="7"/>
                  <a:pt x="6" y="0"/>
                  <a:pt x="15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73" y="0"/>
                  <a:pt x="280" y="7"/>
                  <a:pt x="280" y="16"/>
                </a:cubicBezTo>
                <a:close/>
                <a:moveTo>
                  <a:pt x="59" y="31"/>
                </a:moveTo>
                <a:cubicBezTo>
                  <a:pt x="43" y="31"/>
                  <a:pt x="43" y="31"/>
                  <a:pt x="43" y="31"/>
                </a:cubicBezTo>
                <a:cubicBezTo>
                  <a:pt x="45" y="45"/>
                  <a:pt x="45" y="45"/>
                  <a:pt x="45" y="45"/>
                </a:cubicBezTo>
                <a:lnTo>
                  <a:pt x="59" y="31"/>
                </a:lnTo>
                <a:close/>
                <a:moveTo>
                  <a:pt x="49" y="63"/>
                </a:moveTo>
                <a:cubicBezTo>
                  <a:pt x="55" y="93"/>
                  <a:pt x="55" y="93"/>
                  <a:pt x="55" y="93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90" y="75"/>
                  <a:pt x="90" y="75"/>
                  <a:pt x="90" y="75"/>
                </a:cubicBezTo>
                <a:cubicBezTo>
                  <a:pt x="64" y="49"/>
                  <a:pt x="64" y="49"/>
                  <a:pt x="64" y="49"/>
                </a:cubicBezTo>
                <a:lnTo>
                  <a:pt x="49" y="63"/>
                </a:lnTo>
                <a:close/>
                <a:moveTo>
                  <a:pt x="70" y="171"/>
                </a:moveTo>
                <a:cubicBezTo>
                  <a:pt x="90" y="150"/>
                  <a:pt x="90" y="150"/>
                  <a:pt x="90" y="150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1" y="126"/>
                  <a:pt x="61" y="126"/>
                  <a:pt x="61" y="126"/>
                </a:cubicBezTo>
                <a:lnTo>
                  <a:pt x="70" y="171"/>
                </a:lnTo>
                <a:close/>
                <a:moveTo>
                  <a:pt x="122" y="31"/>
                </a:moveTo>
                <a:cubicBezTo>
                  <a:pt x="81" y="31"/>
                  <a:pt x="81" y="31"/>
                  <a:pt x="81" y="31"/>
                </a:cubicBezTo>
                <a:cubicBezTo>
                  <a:pt x="75" y="37"/>
                  <a:pt x="75" y="37"/>
                  <a:pt x="75" y="37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28" y="37"/>
                  <a:pt x="128" y="37"/>
                  <a:pt x="128" y="37"/>
                </a:cubicBezTo>
                <a:lnTo>
                  <a:pt x="122" y="31"/>
                </a:lnTo>
                <a:close/>
                <a:moveTo>
                  <a:pt x="101" y="139"/>
                </a:moveTo>
                <a:cubicBezTo>
                  <a:pt x="128" y="112"/>
                  <a:pt x="128" y="112"/>
                  <a:pt x="128" y="112"/>
                </a:cubicBezTo>
                <a:cubicBezTo>
                  <a:pt x="101" y="86"/>
                  <a:pt x="101" y="86"/>
                  <a:pt x="101" y="86"/>
                </a:cubicBezTo>
                <a:cubicBezTo>
                  <a:pt x="75" y="112"/>
                  <a:pt x="75" y="112"/>
                  <a:pt x="75" y="112"/>
                </a:cubicBezTo>
                <a:lnTo>
                  <a:pt x="101" y="139"/>
                </a:lnTo>
                <a:close/>
                <a:moveTo>
                  <a:pt x="75" y="188"/>
                </a:moveTo>
                <a:cubicBezTo>
                  <a:pt x="101" y="214"/>
                  <a:pt x="101" y="214"/>
                  <a:pt x="101" y="214"/>
                </a:cubicBezTo>
                <a:cubicBezTo>
                  <a:pt x="128" y="188"/>
                  <a:pt x="128" y="188"/>
                  <a:pt x="128" y="188"/>
                </a:cubicBezTo>
                <a:cubicBezTo>
                  <a:pt x="101" y="161"/>
                  <a:pt x="101" y="161"/>
                  <a:pt x="101" y="161"/>
                </a:cubicBezTo>
                <a:lnTo>
                  <a:pt x="75" y="188"/>
                </a:lnTo>
                <a:close/>
                <a:moveTo>
                  <a:pt x="84" y="245"/>
                </a:moveTo>
                <a:cubicBezTo>
                  <a:pt x="110" y="245"/>
                  <a:pt x="110" y="245"/>
                  <a:pt x="110" y="245"/>
                </a:cubicBezTo>
                <a:cubicBezTo>
                  <a:pt x="78" y="213"/>
                  <a:pt x="78" y="213"/>
                  <a:pt x="78" y="213"/>
                </a:cubicBezTo>
                <a:lnTo>
                  <a:pt x="84" y="245"/>
                </a:lnTo>
                <a:close/>
                <a:moveTo>
                  <a:pt x="165" y="75"/>
                </a:moveTo>
                <a:cubicBezTo>
                  <a:pt x="139" y="49"/>
                  <a:pt x="139" y="49"/>
                  <a:pt x="139" y="49"/>
                </a:cubicBezTo>
                <a:cubicBezTo>
                  <a:pt x="112" y="75"/>
                  <a:pt x="112" y="75"/>
                  <a:pt x="112" y="75"/>
                </a:cubicBezTo>
                <a:cubicBezTo>
                  <a:pt x="139" y="102"/>
                  <a:pt x="139" y="102"/>
                  <a:pt x="139" y="102"/>
                </a:cubicBezTo>
                <a:lnTo>
                  <a:pt x="165" y="75"/>
                </a:lnTo>
                <a:close/>
                <a:moveTo>
                  <a:pt x="112" y="150"/>
                </a:moveTo>
                <a:cubicBezTo>
                  <a:pt x="139" y="177"/>
                  <a:pt x="139" y="177"/>
                  <a:pt x="139" y="177"/>
                </a:cubicBezTo>
                <a:cubicBezTo>
                  <a:pt x="165" y="150"/>
                  <a:pt x="165" y="150"/>
                  <a:pt x="165" y="150"/>
                </a:cubicBezTo>
                <a:cubicBezTo>
                  <a:pt x="139" y="124"/>
                  <a:pt x="139" y="124"/>
                  <a:pt x="139" y="124"/>
                </a:cubicBezTo>
                <a:lnTo>
                  <a:pt x="112" y="150"/>
                </a:lnTo>
                <a:close/>
                <a:moveTo>
                  <a:pt x="112" y="225"/>
                </a:moveTo>
                <a:cubicBezTo>
                  <a:pt x="132" y="245"/>
                  <a:pt x="132" y="245"/>
                  <a:pt x="132" y="245"/>
                </a:cubicBezTo>
                <a:cubicBezTo>
                  <a:pt x="145" y="245"/>
                  <a:pt x="145" y="245"/>
                  <a:pt x="145" y="245"/>
                </a:cubicBezTo>
                <a:cubicBezTo>
                  <a:pt x="165" y="225"/>
                  <a:pt x="165" y="225"/>
                  <a:pt x="165" y="225"/>
                </a:cubicBezTo>
                <a:cubicBezTo>
                  <a:pt x="139" y="199"/>
                  <a:pt x="139" y="199"/>
                  <a:pt x="139" y="199"/>
                </a:cubicBezTo>
                <a:lnTo>
                  <a:pt x="112" y="225"/>
                </a:lnTo>
                <a:close/>
                <a:moveTo>
                  <a:pt x="196" y="31"/>
                </a:moveTo>
                <a:cubicBezTo>
                  <a:pt x="156" y="31"/>
                  <a:pt x="156" y="31"/>
                  <a:pt x="156" y="31"/>
                </a:cubicBezTo>
                <a:cubicBezTo>
                  <a:pt x="150" y="37"/>
                  <a:pt x="150" y="37"/>
                  <a:pt x="150" y="37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203" y="37"/>
                  <a:pt x="203" y="37"/>
                  <a:pt x="203" y="37"/>
                </a:cubicBezTo>
                <a:lnTo>
                  <a:pt x="196" y="31"/>
                </a:lnTo>
                <a:close/>
                <a:moveTo>
                  <a:pt x="176" y="139"/>
                </a:moveTo>
                <a:cubicBezTo>
                  <a:pt x="203" y="112"/>
                  <a:pt x="203" y="112"/>
                  <a:pt x="203" y="112"/>
                </a:cubicBezTo>
                <a:cubicBezTo>
                  <a:pt x="176" y="86"/>
                  <a:pt x="176" y="86"/>
                  <a:pt x="176" y="86"/>
                </a:cubicBezTo>
                <a:cubicBezTo>
                  <a:pt x="150" y="112"/>
                  <a:pt x="150" y="112"/>
                  <a:pt x="150" y="112"/>
                </a:cubicBezTo>
                <a:lnTo>
                  <a:pt x="176" y="139"/>
                </a:lnTo>
                <a:close/>
                <a:moveTo>
                  <a:pt x="203" y="188"/>
                </a:moveTo>
                <a:cubicBezTo>
                  <a:pt x="176" y="161"/>
                  <a:pt x="176" y="161"/>
                  <a:pt x="176" y="161"/>
                </a:cubicBezTo>
                <a:cubicBezTo>
                  <a:pt x="150" y="188"/>
                  <a:pt x="150" y="188"/>
                  <a:pt x="150" y="188"/>
                </a:cubicBezTo>
                <a:cubicBezTo>
                  <a:pt x="176" y="214"/>
                  <a:pt x="176" y="214"/>
                  <a:pt x="176" y="214"/>
                </a:cubicBezTo>
                <a:lnTo>
                  <a:pt x="203" y="188"/>
                </a:lnTo>
                <a:close/>
                <a:moveTo>
                  <a:pt x="167" y="245"/>
                </a:moveTo>
                <a:cubicBezTo>
                  <a:pt x="196" y="245"/>
                  <a:pt x="196" y="245"/>
                  <a:pt x="196" y="245"/>
                </a:cubicBezTo>
                <a:cubicBezTo>
                  <a:pt x="204" y="209"/>
                  <a:pt x="204" y="209"/>
                  <a:pt x="204" y="209"/>
                </a:cubicBezTo>
                <a:lnTo>
                  <a:pt x="167" y="245"/>
                </a:lnTo>
                <a:close/>
                <a:moveTo>
                  <a:pt x="232" y="66"/>
                </a:moveTo>
                <a:cubicBezTo>
                  <a:pt x="214" y="49"/>
                  <a:pt x="214" y="49"/>
                  <a:pt x="214" y="49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28" y="88"/>
                  <a:pt x="228" y="88"/>
                  <a:pt x="228" y="88"/>
                </a:cubicBezTo>
                <a:lnTo>
                  <a:pt x="232" y="66"/>
                </a:lnTo>
                <a:close/>
                <a:moveTo>
                  <a:pt x="219" y="129"/>
                </a:moveTo>
                <a:cubicBezTo>
                  <a:pt x="214" y="124"/>
                  <a:pt x="214" y="124"/>
                  <a:pt x="214" y="124"/>
                </a:cubicBezTo>
                <a:cubicBezTo>
                  <a:pt x="187" y="150"/>
                  <a:pt x="187" y="150"/>
                  <a:pt x="187" y="150"/>
                </a:cubicBezTo>
                <a:cubicBezTo>
                  <a:pt x="211" y="174"/>
                  <a:pt x="211" y="174"/>
                  <a:pt x="211" y="174"/>
                </a:cubicBezTo>
                <a:lnTo>
                  <a:pt x="219" y="129"/>
                </a:lnTo>
                <a:close/>
                <a:moveTo>
                  <a:pt x="239" y="31"/>
                </a:moveTo>
                <a:cubicBezTo>
                  <a:pt x="218" y="31"/>
                  <a:pt x="218" y="31"/>
                  <a:pt x="218" y="31"/>
                </a:cubicBezTo>
                <a:cubicBezTo>
                  <a:pt x="235" y="48"/>
                  <a:pt x="235" y="48"/>
                  <a:pt x="235" y="48"/>
                </a:cubicBezTo>
                <a:lnTo>
                  <a:pt x="239" y="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7355483" y="2653000"/>
            <a:ext cx="139515" cy="242919"/>
          </a:xfrm>
          <a:custGeom>
            <a:pathLst>
              <a:path extrusionOk="0" h="285" w="163">
                <a:moveTo>
                  <a:pt x="134" y="0"/>
                </a:moveTo>
                <a:cubicBezTo>
                  <a:pt x="152" y="0"/>
                  <a:pt x="163" y="12"/>
                  <a:pt x="163" y="28"/>
                </a:cubicBezTo>
                <a:cubicBezTo>
                  <a:pt x="163" y="259"/>
                  <a:pt x="163" y="259"/>
                  <a:pt x="163" y="259"/>
                </a:cubicBezTo>
                <a:cubicBezTo>
                  <a:pt x="163" y="273"/>
                  <a:pt x="152" y="285"/>
                  <a:pt x="137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11" y="285"/>
                  <a:pt x="0" y="273"/>
                  <a:pt x="0" y="25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1" y="0"/>
                  <a:pt x="28" y="0"/>
                </a:cubicBezTo>
                <a:lnTo>
                  <a:pt x="134" y="0"/>
                </a:lnTo>
                <a:close/>
                <a:moveTo>
                  <a:pt x="148" y="57"/>
                </a:moveTo>
                <a:cubicBezTo>
                  <a:pt x="15" y="57"/>
                  <a:pt x="15" y="57"/>
                  <a:pt x="15" y="57"/>
                </a:cubicBezTo>
                <a:cubicBezTo>
                  <a:pt x="15" y="228"/>
                  <a:pt x="15" y="228"/>
                  <a:pt x="15" y="228"/>
                </a:cubicBezTo>
                <a:cubicBezTo>
                  <a:pt x="148" y="228"/>
                  <a:pt x="148" y="228"/>
                  <a:pt x="148" y="228"/>
                </a:cubicBezTo>
                <a:lnTo>
                  <a:pt x="148" y="57"/>
                </a:lnTo>
                <a:close/>
                <a:moveTo>
                  <a:pt x="55" y="24"/>
                </a:moveTo>
                <a:cubicBezTo>
                  <a:pt x="55" y="27"/>
                  <a:pt x="57" y="30"/>
                  <a:pt x="60" y="30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6" y="30"/>
                  <a:pt x="108" y="27"/>
                  <a:pt x="108" y="24"/>
                </a:cubicBezTo>
                <a:cubicBezTo>
                  <a:pt x="108" y="21"/>
                  <a:pt x="106" y="19"/>
                  <a:pt x="103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57" y="19"/>
                  <a:pt x="55" y="21"/>
                  <a:pt x="55" y="24"/>
                </a:cubicBezTo>
                <a:close/>
                <a:moveTo>
                  <a:pt x="98" y="257"/>
                </a:moveTo>
                <a:cubicBezTo>
                  <a:pt x="98" y="248"/>
                  <a:pt x="91" y="241"/>
                  <a:pt x="81" y="241"/>
                </a:cubicBezTo>
                <a:cubicBezTo>
                  <a:pt x="72" y="241"/>
                  <a:pt x="65" y="248"/>
                  <a:pt x="65" y="257"/>
                </a:cubicBezTo>
                <a:cubicBezTo>
                  <a:pt x="65" y="266"/>
                  <a:pt x="72" y="274"/>
                  <a:pt x="81" y="274"/>
                </a:cubicBezTo>
                <a:cubicBezTo>
                  <a:pt x="91" y="274"/>
                  <a:pt x="98" y="266"/>
                  <a:pt x="98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7677186" y="2700598"/>
            <a:ext cx="247844" cy="195321"/>
          </a:xfrm>
          <a:custGeom>
            <a:pathLst>
              <a:path extrusionOk="0" h="229" w="292">
                <a:moveTo>
                  <a:pt x="264" y="2"/>
                </a:moveTo>
                <a:cubicBezTo>
                  <a:pt x="284" y="2"/>
                  <a:pt x="292" y="10"/>
                  <a:pt x="292" y="29"/>
                </a:cubicBezTo>
                <a:cubicBezTo>
                  <a:pt x="292" y="202"/>
                  <a:pt x="292" y="202"/>
                  <a:pt x="292" y="202"/>
                </a:cubicBezTo>
                <a:cubicBezTo>
                  <a:pt x="292" y="220"/>
                  <a:pt x="284" y="229"/>
                  <a:pt x="264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9" y="229"/>
                  <a:pt x="0" y="220"/>
                  <a:pt x="0" y="20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27" y="2"/>
                </a:cubicBezTo>
                <a:lnTo>
                  <a:pt x="264" y="2"/>
                </a:lnTo>
                <a:close/>
                <a:moveTo>
                  <a:pt x="89" y="50"/>
                </a:moveTo>
                <a:cubicBezTo>
                  <a:pt x="89" y="181"/>
                  <a:pt x="89" y="181"/>
                  <a:pt x="89" y="181"/>
                </a:cubicBezTo>
                <a:cubicBezTo>
                  <a:pt x="220" y="116"/>
                  <a:pt x="220" y="116"/>
                  <a:pt x="220" y="116"/>
                </a:cubicBezTo>
                <a:lnTo>
                  <a:pt x="89" y="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7984119" y="2666130"/>
            <a:ext cx="236354" cy="236354"/>
          </a:xfrm>
          <a:custGeom>
            <a:pathLst>
              <a:path extrusionOk="0" h="280" w="280">
                <a:moveTo>
                  <a:pt x="280" y="140"/>
                </a:moveTo>
                <a:cubicBezTo>
                  <a:pt x="280" y="217"/>
                  <a:pt x="217" y="280"/>
                  <a:pt x="140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217" y="0"/>
                  <a:pt x="280" y="63"/>
                  <a:pt x="280" y="140"/>
                </a:cubicBezTo>
                <a:close/>
                <a:moveTo>
                  <a:pt x="249" y="140"/>
                </a:moveTo>
                <a:cubicBezTo>
                  <a:pt x="249" y="80"/>
                  <a:pt x="200" y="31"/>
                  <a:pt x="140" y="31"/>
                </a:cubicBezTo>
                <a:cubicBezTo>
                  <a:pt x="80" y="31"/>
                  <a:pt x="30" y="80"/>
                  <a:pt x="30" y="140"/>
                </a:cubicBezTo>
                <a:cubicBezTo>
                  <a:pt x="30" y="200"/>
                  <a:pt x="80" y="249"/>
                  <a:pt x="140" y="249"/>
                </a:cubicBezTo>
                <a:cubicBezTo>
                  <a:pt x="200" y="249"/>
                  <a:pt x="249" y="200"/>
                  <a:pt x="249" y="140"/>
                </a:cubicBezTo>
                <a:close/>
                <a:moveTo>
                  <a:pt x="57" y="131"/>
                </a:moveTo>
                <a:cubicBezTo>
                  <a:pt x="61" y="131"/>
                  <a:pt x="65" y="135"/>
                  <a:pt x="65" y="139"/>
                </a:cubicBezTo>
                <a:cubicBezTo>
                  <a:pt x="65" y="144"/>
                  <a:pt x="61" y="148"/>
                  <a:pt x="57" y="148"/>
                </a:cubicBezTo>
                <a:cubicBezTo>
                  <a:pt x="53" y="148"/>
                  <a:pt x="49" y="144"/>
                  <a:pt x="49" y="139"/>
                </a:cubicBezTo>
                <a:cubicBezTo>
                  <a:pt x="49" y="135"/>
                  <a:pt x="53" y="131"/>
                  <a:pt x="57" y="131"/>
                </a:cubicBezTo>
                <a:close/>
                <a:moveTo>
                  <a:pt x="181" y="126"/>
                </a:moveTo>
                <a:cubicBezTo>
                  <a:pt x="144" y="126"/>
                  <a:pt x="144" y="126"/>
                  <a:pt x="144" y="126"/>
                </a:cubicBezTo>
                <a:cubicBezTo>
                  <a:pt x="99" y="77"/>
                  <a:pt x="99" y="77"/>
                  <a:pt x="99" y="77"/>
                </a:cubicBezTo>
                <a:cubicBezTo>
                  <a:pt x="85" y="63"/>
                  <a:pt x="63" y="84"/>
                  <a:pt x="77" y="98"/>
                </a:cubicBezTo>
                <a:cubicBezTo>
                  <a:pt x="126" y="152"/>
                  <a:pt x="126" y="152"/>
                  <a:pt x="126" y="152"/>
                </a:cubicBezTo>
                <a:cubicBezTo>
                  <a:pt x="129" y="155"/>
                  <a:pt x="133" y="157"/>
                  <a:pt x="137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200" y="157"/>
                  <a:pt x="202" y="126"/>
                  <a:pt x="181" y="126"/>
                </a:cubicBezTo>
                <a:close/>
                <a:moveTo>
                  <a:pt x="83" y="192"/>
                </a:moveTo>
                <a:cubicBezTo>
                  <a:pt x="87" y="192"/>
                  <a:pt x="91" y="195"/>
                  <a:pt x="91" y="200"/>
                </a:cubicBezTo>
                <a:cubicBezTo>
                  <a:pt x="91" y="204"/>
                  <a:pt x="87" y="208"/>
                  <a:pt x="83" y="208"/>
                </a:cubicBezTo>
                <a:cubicBezTo>
                  <a:pt x="79" y="208"/>
                  <a:pt x="75" y="204"/>
                  <a:pt x="75" y="200"/>
                </a:cubicBezTo>
                <a:cubicBezTo>
                  <a:pt x="75" y="195"/>
                  <a:pt x="79" y="192"/>
                  <a:pt x="83" y="192"/>
                </a:cubicBezTo>
                <a:close/>
                <a:moveTo>
                  <a:pt x="139" y="214"/>
                </a:moveTo>
                <a:cubicBezTo>
                  <a:pt x="143" y="214"/>
                  <a:pt x="147" y="218"/>
                  <a:pt x="147" y="222"/>
                </a:cubicBezTo>
                <a:cubicBezTo>
                  <a:pt x="147" y="226"/>
                  <a:pt x="143" y="230"/>
                  <a:pt x="139" y="230"/>
                </a:cubicBezTo>
                <a:cubicBezTo>
                  <a:pt x="135" y="230"/>
                  <a:pt x="131" y="226"/>
                  <a:pt x="131" y="222"/>
                </a:cubicBezTo>
                <a:cubicBezTo>
                  <a:pt x="131" y="218"/>
                  <a:pt x="135" y="214"/>
                  <a:pt x="139" y="214"/>
                </a:cubicBezTo>
                <a:close/>
                <a:moveTo>
                  <a:pt x="139" y="50"/>
                </a:moveTo>
                <a:cubicBezTo>
                  <a:pt x="144" y="50"/>
                  <a:pt x="148" y="54"/>
                  <a:pt x="148" y="58"/>
                </a:cubicBezTo>
                <a:cubicBezTo>
                  <a:pt x="148" y="62"/>
                  <a:pt x="144" y="66"/>
                  <a:pt x="139" y="66"/>
                </a:cubicBezTo>
                <a:cubicBezTo>
                  <a:pt x="135" y="66"/>
                  <a:pt x="131" y="62"/>
                  <a:pt x="131" y="58"/>
                </a:cubicBezTo>
                <a:cubicBezTo>
                  <a:pt x="131" y="54"/>
                  <a:pt x="135" y="50"/>
                  <a:pt x="139" y="50"/>
                </a:cubicBezTo>
                <a:close/>
                <a:moveTo>
                  <a:pt x="197" y="72"/>
                </a:moveTo>
                <a:cubicBezTo>
                  <a:pt x="201" y="72"/>
                  <a:pt x="205" y="76"/>
                  <a:pt x="205" y="80"/>
                </a:cubicBezTo>
                <a:cubicBezTo>
                  <a:pt x="205" y="85"/>
                  <a:pt x="201" y="89"/>
                  <a:pt x="197" y="89"/>
                </a:cubicBezTo>
                <a:cubicBezTo>
                  <a:pt x="192" y="89"/>
                  <a:pt x="189" y="85"/>
                  <a:pt x="189" y="80"/>
                </a:cubicBezTo>
                <a:cubicBezTo>
                  <a:pt x="189" y="76"/>
                  <a:pt x="192" y="72"/>
                  <a:pt x="197" y="72"/>
                </a:cubicBezTo>
                <a:close/>
                <a:moveTo>
                  <a:pt x="199" y="189"/>
                </a:moveTo>
                <a:cubicBezTo>
                  <a:pt x="204" y="189"/>
                  <a:pt x="208" y="193"/>
                  <a:pt x="208" y="197"/>
                </a:cubicBezTo>
                <a:cubicBezTo>
                  <a:pt x="208" y="201"/>
                  <a:pt x="204" y="205"/>
                  <a:pt x="199" y="205"/>
                </a:cubicBezTo>
                <a:cubicBezTo>
                  <a:pt x="195" y="205"/>
                  <a:pt x="191" y="201"/>
                  <a:pt x="191" y="197"/>
                </a:cubicBezTo>
                <a:cubicBezTo>
                  <a:pt x="191" y="193"/>
                  <a:pt x="195" y="189"/>
                  <a:pt x="199" y="189"/>
                </a:cubicBezTo>
                <a:close/>
                <a:moveTo>
                  <a:pt x="222" y="131"/>
                </a:moveTo>
                <a:cubicBezTo>
                  <a:pt x="227" y="131"/>
                  <a:pt x="230" y="135"/>
                  <a:pt x="230" y="139"/>
                </a:cubicBezTo>
                <a:cubicBezTo>
                  <a:pt x="230" y="144"/>
                  <a:pt x="227" y="148"/>
                  <a:pt x="222" y="148"/>
                </a:cubicBezTo>
                <a:cubicBezTo>
                  <a:pt x="218" y="148"/>
                  <a:pt x="214" y="144"/>
                  <a:pt x="214" y="139"/>
                </a:cubicBezTo>
                <a:cubicBezTo>
                  <a:pt x="214" y="135"/>
                  <a:pt x="218" y="131"/>
                  <a:pt x="222" y="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8264788" y="2666130"/>
            <a:ext cx="237996" cy="236354"/>
          </a:xfrm>
          <a:custGeom>
            <a:pathLst>
              <a:path extrusionOk="0" h="280" w="280">
                <a:moveTo>
                  <a:pt x="280" y="140"/>
                </a:moveTo>
                <a:cubicBezTo>
                  <a:pt x="280" y="217"/>
                  <a:pt x="217" y="280"/>
                  <a:pt x="140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217" y="0"/>
                  <a:pt x="280" y="63"/>
                  <a:pt x="280" y="140"/>
                </a:cubicBezTo>
                <a:close/>
                <a:moveTo>
                  <a:pt x="249" y="140"/>
                </a:moveTo>
                <a:cubicBezTo>
                  <a:pt x="249" y="80"/>
                  <a:pt x="200" y="31"/>
                  <a:pt x="140" y="31"/>
                </a:cubicBezTo>
                <a:cubicBezTo>
                  <a:pt x="79" y="31"/>
                  <a:pt x="30" y="80"/>
                  <a:pt x="30" y="140"/>
                </a:cubicBezTo>
                <a:cubicBezTo>
                  <a:pt x="30" y="200"/>
                  <a:pt x="79" y="249"/>
                  <a:pt x="140" y="249"/>
                </a:cubicBezTo>
                <a:cubicBezTo>
                  <a:pt x="200" y="249"/>
                  <a:pt x="249" y="200"/>
                  <a:pt x="249" y="140"/>
                </a:cubicBezTo>
                <a:close/>
                <a:moveTo>
                  <a:pt x="177" y="126"/>
                </a:moveTo>
                <a:cubicBezTo>
                  <a:pt x="144" y="126"/>
                  <a:pt x="144" y="126"/>
                  <a:pt x="144" y="126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89" y="67"/>
                  <a:pt x="67" y="88"/>
                  <a:pt x="81" y="102"/>
                </a:cubicBezTo>
                <a:cubicBezTo>
                  <a:pt x="126" y="152"/>
                  <a:pt x="126" y="152"/>
                  <a:pt x="126" y="152"/>
                </a:cubicBezTo>
                <a:cubicBezTo>
                  <a:pt x="128" y="155"/>
                  <a:pt x="132" y="157"/>
                  <a:pt x="137" y="157"/>
                </a:cubicBezTo>
                <a:cubicBezTo>
                  <a:pt x="177" y="157"/>
                  <a:pt x="177" y="157"/>
                  <a:pt x="177" y="157"/>
                </a:cubicBezTo>
                <a:cubicBezTo>
                  <a:pt x="196" y="157"/>
                  <a:pt x="198" y="126"/>
                  <a:pt x="177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1704328" y="3301331"/>
            <a:ext cx="265898" cy="203527"/>
          </a:xfrm>
          <a:custGeom>
            <a:pathLst>
              <a:path extrusionOk="0" h="239" w="314">
                <a:moveTo>
                  <a:pt x="314" y="21"/>
                </a:moveTo>
                <a:cubicBezTo>
                  <a:pt x="314" y="239"/>
                  <a:pt x="314" y="239"/>
                  <a:pt x="314" y="239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21"/>
                  <a:pt x="0" y="21"/>
                  <a:pt x="0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0"/>
                  <a:pt x="49" y="0"/>
                  <a:pt x="49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21"/>
                  <a:pt x="80" y="21"/>
                  <a:pt x="80" y="21"/>
                </a:cubicBezTo>
                <a:lnTo>
                  <a:pt x="314" y="21"/>
                </a:lnTo>
                <a:close/>
                <a:moveTo>
                  <a:pt x="298" y="37"/>
                </a:moveTo>
                <a:cubicBezTo>
                  <a:pt x="16" y="37"/>
                  <a:pt x="16" y="37"/>
                  <a:pt x="16" y="37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15" y="86"/>
                  <a:pt x="135" y="75"/>
                  <a:pt x="158" y="75"/>
                </a:cubicBezTo>
                <a:cubicBezTo>
                  <a:pt x="179" y="75"/>
                  <a:pt x="199" y="86"/>
                  <a:pt x="212" y="102"/>
                </a:cubicBezTo>
                <a:cubicBezTo>
                  <a:pt x="298" y="102"/>
                  <a:pt x="298" y="102"/>
                  <a:pt x="298" y="102"/>
                </a:cubicBezTo>
                <a:lnTo>
                  <a:pt x="298" y="37"/>
                </a:lnTo>
                <a:close/>
                <a:moveTo>
                  <a:pt x="158" y="87"/>
                </a:moveTo>
                <a:cubicBezTo>
                  <a:pt x="125" y="87"/>
                  <a:pt x="99" y="113"/>
                  <a:pt x="99" y="146"/>
                </a:cubicBezTo>
                <a:cubicBezTo>
                  <a:pt x="99" y="178"/>
                  <a:pt x="125" y="204"/>
                  <a:pt x="158" y="204"/>
                </a:cubicBezTo>
                <a:cubicBezTo>
                  <a:pt x="189" y="204"/>
                  <a:pt x="216" y="178"/>
                  <a:pt x="216" y="146"/>
                </a:cubicBezTo>
                <a:cubicBezTo>
                  <a:pt x="216" y="113"/>
                  <a:pt x="189" y="87"/>
                  <a:pt x="158" y="87"/>
                </a:cubicBezTo>
                <a:close/>
                <a:moveTo>
                  <a:pt x="158" y="112"/>
                </a:moveTo>
                <a:cubicBezTo>
                  <a:pt x="139" y="112"/>
                  <a:pt x="123" y="127"/>
                  <a:pt x="123" y="146"/>
                </a:cubicBezTo>
                <a:cubicBezTo>
                  <a:pt x="123" y="164"/>
                  <a:pt x="139" y="179"/>
                  <a:pt x="158" y="179"/>
                </a:cubicBezTo>
                <a:cubicBezTo>
                  <a:pt x="176" y="179"/>
                  <a:pt x="191" y="164"/>
                  <a:pt x="191" y="146"/>
                </a:cubicBezTo>
                <a:cubicBezTo>
                  <a:pt x="191" y="127"/>
                  <a:pt x="176" y="112"/>
                  <a:pt x="158" y="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2039162" y="3268504"/>
            <a:ext cx="233071" cy="267540"/>
          </a:xfrm>
          <a:custGeom>
            <a:pathLst>
              <a:path extrusionOk="0" h="316" w="275">
                <a:moveTo>
                  <a:pt x="125" y="265"/>
                </a:moveTo>
                <a:cubicBezTo>
                  <a:pt x="73" y="284"/>
                  <a:pt x="73" y="284"/>
                  <a:pt x="73" y="284"/>
                </a:cubicBezTo>
                <a:cubicBezTo>
                  <a:pt x="68" y="275"/>
                  <a:pt x="68" y="275"/>
                  <a:pt x="68" y="275"/>
                </a:cubicBezTo>
                <a:cubicBezTo>
                  <a:pt x="125" y="241"/>
                  <a:pt x="125" y="241"/>
                  <a:pt x="125" y="241"/>
                </a:cubicBezTo>
                <a:cubicBezTo>
                  <a:pt x="125" y="221"/>
                  <a:pt x="125" y="221"/>
                  <a:pt x="125" y="221"/>
                </a:cubicBezTo>
                <a:cubicBezTo>
                  <a:pt x="16" y="221"/>
                  <a:pt x="16" y="221"/>
                  <a:pt x="16" y="221"/>
                </a:cubicBezTo>
                <a:cubicBezTo>
                  <a:pt x="7" y="221"/>
                  <a:pt x="0" y="214"/>
                  <a:pt x="0" y="205"/>
                </a:cubicBezTo>
                <a:cubicBezTo>
                  <a:pt x="0" y="197"/>
                  <a:pt x="6" y="191"/>
                  <a:pt x="14" y="190"/>
                </a:cubicBezTo>
                <a:cubicBezTo>
                  <a:pt x="14" y="47"/>
                  <a:pt x="14" y="47"/>
                  <a:pt x="14" y="47"/>
                </a:cubicBezTo>
                <a:cubicBezTo>
                  <a:pt x="6" y="47"/>
                  <a:pt x="0" y="40"/>
                  <a:pt x="0" y="32"/>
                </a:cubicBezTo>
                <a:cubicBezTo>
                  <a:pt x="0" y="23"/>
                  <a:pt x="7" y="16"/>
                  <a:pt x="16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35" y="0"/>
                  <a:pt x="135" y="0"/>
                  <a:pt x="135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5" y="16"/>
                  <a:pt x="145" y="16"/>
                  <a:pt x="145" y="16"/>
                </a:cubicBezTo>
                <a:cubicBezTo>
                  <a:pt x="259" y="16"/>
                  <a:pt x="259" y="16"/>
                  <a:pt x="259" y="16"/>
                </a:cubicBezTo>
                <a:cubicBezTo>
                  <a:pt x="268" y="16"/>
                  <a:pt x="275" y="23"/>
                  <a:pt x="275" y="32"/>
                </a:cubicBezTo>
                <a:cubicBezTo>
                  <a:pt x="275" y="41"/>
                  <a:pt x="268" y="47"/>
                  <a:pt x="259" y="47"/>
                </a:cubicBezTo>
                <a:cubicBezTo>
                  <a:pt x="259" y="190"/>
                  <a:pt x="259" y="190"/>
                  <a:pt x="259" y="190"/>
                </a:cubicBezTo>
                <a:cubicBezTo>
                  <a:pt x="268" y="190"/>
                  <a:pt x="275" y="197"/>
                  <a:pt x="275" y="205"/>
                </a:cubicBezTo>
                <a:cubicBezTo>
                  <a:pt x="275" y="214"/>
                  <a:pt x="268" y="221"/>
                  <a:pt x="259" y="221"/>
                </a:cubicBezTo>
                <a:cubicBezTo>
                  <a:pt x="146" y="221"/>
                  <a:pt x="146" y="221"/>
                  <a:pt x="146" y="221"/>
                </a:cubicBezTo>
                <a:cubicBezTo>
                  <a:pt x="146" y="241"/>
                  <a:pt x="146" y="241"/>
                  <a:pt x="146" y="241"/>
                </a:cubicBezTo>
                <a:cubicBezTo>
                  <a:pt x="204" y="275"/>
                  <a:pt x="204" y="275"/>
                  <a:pt x="204" y="275"/>
                </a:cubicBezTo>
                <a:cubicBezTo>
                  <a:pt x="198" y="284"/>
                  <a:pt x="198" y="284"/>
                  <a:pt x="198" y="284"/>
                </a:cubicBezTo>
                <a:cubicBezTo>
                  <a:pt x="146" y="265"/>
                  <a:pt x="146" y="265"/>
                  <a:pt x="146" y="265"/>
                </a:cubicBezTo>
                <a:cubicBezTo>
                  <a:pt x="146" y="304"/>
                  <a:pt x="146" y="304"/>
                  <a:pt x="146" y="304"/>
                </a:cubicBezTo>
                <a:cubicBezTo>
                  <a:pt x="146" y="310"/>
                  <a:pt x="142" y="316"/>
                  <a:pt x="136" y="316"/>
                </a:cubicBezTo>
                <a:cubicBezTo>
                  <a:pt x="129" y="316"/>
                  <a:pt x="125" y="310"/>
                  <a:pt x="125" y="304"/>
                </a:cubicBezTo>
                <a:lnTo>
                  <a:pt x="125" y="265"/>
                </a:lnTo>
                <a:close/>
                <a:moveTo>
                  <a:pt x="239" y="49"/>
                </a:moveTo>
                <a:cubicBezTo>
                  <a:pt x="34" y="49"/>
                  <a:pt x="34" y="49"/>
                  <a:pt x="34" y="49"/>
                </a:cubicBezTo>
                <a:cubicBezTo>
                  <a:pt x="34" y="188"/>
                  <a:pt x="34" y="188"/>
                  <a:pt x="34" y="188"/>
                </a:cubicBezTo>
                <a:cubicBezTo>
                  <a:pt x="239" y="188"/>
                  <a:pt x="239" y="188"/>
                  <a:pt x="239" y="188"/>
                </a:cubicBezTo>
                <a:lnTo>
                  <a:pt x="239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2451140" y="3281635"/>
            <a:ext cx="182190" cy="223223"/>
          </a:xfrm>
          <a:custGeom>
            <a:pathLst>
              <a:path extrusionOk="0" h="136" w="111">
                <a:moveTo>
                  <a:pt x="75" y="0"/>
                </a:moveTo>
                <a:lnTo>
                  <a:pt x="111" y="38"/>
                </a:lnTo>
                <a:lnTo>
                  <a:pt x="111" y="136"/>
                </a:lnTo>
                <a:lnTo>
                  <a:pt x="0" y="136"/>
                </a:lnTo>
                <a:lnTo>
                  <a:pt x="0" y="0"/>
                </a:lnTo>
                <a:lnTo>
                  <a:pt x="75" y="0"/>
                </a:lnTo>
                <a:close/>
                <a:moveTo>
                  <a:pt x="16" y="120"/>
                </a:moveTo>
                <a:lnTo>
                  <a:pt x="95" y="120"/>
                </a:lnTo>
                <a:lnTo>
                  <a:pt x="95" y="43"/>
                </a:lnTo>
                <a:lnTo>
                  <a:pt x="66" y="43"/>
                </a:lnTo>
                <a:lnTo>
                  <a:pt x="66" y="16"/>
                </a:lnTo>
                <a:lnTo>
                  <a:pt x="16" y="16"/>
                </a:lnTo>
                <a:lnTo>
                  <a:pt x="16" y="120"/>
                </a:lnTo>
                <a:close/>
                <a:moveTo>
                  <a:pt x="65" y="75"/>
                </a:moveTo>
                <a:lnTo>
                  <a:pt x="65" y="56"/>
                </a:lnTo>
                <a:lnTo>
                  <a:pt x="46" y="56"/>
                </a:lnTo>
                <a:lnTo>
                  <a:pt x="46" y="74"/>
                </a:lnTo>
                <a:lnTo>
                  <a:pt x="26" y="74"/>
                </a:lnTo>
                <a:lnTo>
                  <a:pt x="56" y="109"/>
                </a:lnTo>
                <a:lnTo>
                  <a:pt x="86" y="75"/>
                </a:lnTo>
                <a:lnTo>
                  <a:pt x="65" y="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2808953" y="3279994"/>
            <a:ext cx="111612" cy="224865"/>
          </a:xfrm>
          <a:custGeom>
            <a:pathLst>
              <a:path extrusionOk="0" h="265" w="131">
                <a:moveTo>
                  <a:pt x="107" y="50"/>
                </a:moveTo>
                <a:cubicBezTo>
                  <a:pt x="88" y="50"/>
                  <a:pt x="86" y="61"/>
                  <a:pt x="86" y="73"/>
                </a:cubicBezTo>
                <a:cubicBezTo>
                  <a:pt x="86" y="91"/>
                  <a:pt x="86" y="91"/>
                  <a:pt x="86" y="91"/>
                </a:cubicBezTo>
                <a:cubicBezTo>
                  <a:pt x="131" y="91"/>
                  <a:pt x="131" y="91"/>
                  <a:pt x="131" y="91"/>
                </a:cubicBezTo>
                <a:cubicBezTo>
                  <a:pt x="126" y="145"/>
                  <a:pt x="126" y="145"/>
                  <a:pt x="126" y="145"/>
                </a:cubicBezTo>
                <a:cubicBezTo>
                  <a:pt x="86" y="145"/>
                  <a:pt x="86" y="145"/>
                  <a:pt x="86" y="145"/>
                </a:cubicBezTo>
                <a:cubicBezTo>
                  <a:pt x="86" y="265"/>
                  <a:pt x="86" y="265"/>
                  <a:pt x="86" y="265"/>
                </a:cubicBezTo>
                <a:cubicBezTo>
                  <a:pt x="31" y="265"/>
                  <a:pt x="31" y="265"/>
                  <a:pt x="31" y="265"/>
                </a:cubicBezTo>
                <a:cubicBezTo>
                  <a:pt x="31" y="145"/>
                  <a:pt x="31" y="145"/>
                  <a:pt x="31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91"/>
                  <a:pt x="0" y="91"/>
                  <a:pt x="0" y="91"/>
                </a:cubicBezTo>
                <a:cubicBezTo>
                  <a:pt x="31" y="91"/>
                  <a:pt x="31" y="91"/>
                  <a:pt x="31" y="91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18"/>
                  <a:pt x="50" y="0"/>
                  <a:pt x="86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50"/>
                  <a:pt x="131" y="50"/>
                  <a:pt x="131" y="50"/>
                </a:cubicBezTo>
                <a:lnTo>
                  <a:pt x="107" y="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3096189" y="3281635"/>
            <a:ext cx="221582" cy="223223"/>
          </a:xfrm>
          <a:custGeom>
            <a:pathLst>
              <a:path extrusionOk="0" h="262" w="262">
                <a:moveTo>
                  <a:pt x="234" y="0"/>
                </a:moveTo>
                <a:cubicBezTo>
                  <a:pt x="253" y="0"/>
                  <a:pt x="262" y="9"/>
                  <a:pt x="262" y="28"/>
                </a:cubicBezTo>
                <a:cubicBezTo>
                  <a:pt x="262" y="235"/>
                  <a:pt x="262" y="235"/>
                  <a:pt x="262" y="235"/>
                </a:cubicBezTo>
                <a:cubicBezTo>
                  <a:pt x="262" y="253"/>
                  <a:pt x="253" y="262"/>
                  <a:pt x="234" y="262"/>
                </a:cubicBezTo>
                <a:cubicBezTo>
                  <a:pt x="163" y="262"/>
                  <a:pt x="163" y="262"/>
                  <a:pt x="163" y="262"/>
                </a:cubicBezTo>
                <a:cubicBezTo>
                  <a:pt x="163" y="177"/>
                  <a:pt x="163" y="177"/>
                  <a:pt x="163" y="177"/>
                </a:cubicBezTo>
                <a:cubicBezTo>
                  <a:pt x="196" y="177"/>
                  <a:pt x="196" y="177"/>
                  <a:pt x="196" y="177"/>
                </a:cubicBezTo>
                <a:cubicBezTo>
                  <a:pt x="196" y="136"/>
                  <a:pt x="196" y="136"/>
                  <a:pt x="196" y="136"/>
                </a:cubicBezTo>
                <a:cubicBezTo>
                  <a:pt x="163" y="136"/>
                  <a:pt x="163" y="136"/>
                  <a:pt x="163" y="136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3" y="100"/>
                  <a:pt x="165" y="92"/>
                  <a:pt x="178" y="92"/>
                </a:cubicBezTo>
                <a:cubicBezTo>
                  <a:pt x="196" y="92"/>
                  <a:pt x="196" y="92"/>
                  <a:pt x="196" y="92"/>
                </a:cubicBezTo>
                <a:cubicBezTo>
                  <a:pt x="196" y="54"/>
                  <a:pt x="196" y="54"/>
                  <a:pt x="196" y="54"/>
                </a:cubicBezTo>
                <a:cubicBezTo>
                  <a:pt x="158" y="54"/>
                  <a:pt x="158" y="54"/>
                  <a:pt x="158" y="54"/>
                </a:cubicBezTo>
                <a:cubicBezTo>
                  <a:pt x="131" y="54"/>
                  <a:pt x="117" y="68"/>
                  <a:pt x="117" y="92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89" y="177"/>
                  <a:pt x="89" y="177"/>
                  <a:pt x="89" y="177"/>
                </a:cubicBezTo>
                <a:cubicBezTo>
                  <a:pt x="117" y="177"/>
                  <a:pt x="117" y="177"/>
                  <a:pt x="117" y="177"/>
                </a:cubicBezTo>
                <a:cubicBezTo>
                  <a:pt x="117" y="262"/>
                  <a:pt x="117" y="262"/>
                  <a:pt x="117" y="262"/>
                </a:cubicBezTo>
                <a:cubicBezTo>
                  <a:pt x="27" y="262"/>
                  <a:pt x="27" y="262"/>
                  <a:pt x="27" y="262"/>
                </a:cubicBezTo>
                <a:cubicBezTo>
                  <a:pt x="9" y="262"/>
                  <a:pt x="0" y="253"/>
                  <a:pt x="0" y="23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lnTo>
                  <a:pt x="2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3383424" y="3279994"/>
            <a:ext cx="279029" cy="224865"/>
          </a:xfrm>
          <a:custGeom>
            <a:pathLst>
              <a:path extrusionOk="0" h="264" w="330">
                <a:moveTo>
                  <a:pt x="273" y="112"/>
                </a:moveTo>
                <a:cubicBezTo>
                  <a:pt x="224" y="112"/>
                  <a:pt x="224" y="112"/>
                  <a:pt x="224" y="112"/>
                </a:cubicBezTo>
                <a:cubicBezTo>
                  <a:pt x="224" y="135"/>
                  <a:pt x="224" y="135"/>
                  <a:pt x="224" y="135"/>
                </a:cubicBezTo>
                <a:cubicBezTo>
                  <a:pt x="224" y="151"/>
                  <a:pt x="212" y="163"/>
                  <a:pt x="196" y="163"/>
                </a:cubicBezTo>
                <a:cubicBezTo>
                  <a:pt x="193" y="163"/>
                  <a:pt x="110" y="166"/>
                  <a:pt x="85" y="162"/>
                </a:cubicBezTo>
                <a:cubicBezTo>
                  <a:pt x="66" y="160"/>
                  <a:pt x="0" y="140"/>
                  <a:pt x="0" y="11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6"/>
                  <a:pt x="61" y="7"/>
                  <a:pt x="85" y="4"/>
                </a:cubicBezTo>
                <a:cubicBezTo>
                  <a:pt x="115" y="0"/>
                  <a:pt x="193" y="3"/>
                  <a:pt x="196" y="3"/>
                </a:cubicBezTo>
                <a:cubicBezTo>
                  <a:pt x="212" y="3"/>
                  <a:pt x="224" y="16"/>
                  <a:pt x="224" y="31"/>
                </a:cubicBezTo>
                <a:cubicBezTo>
                  <a:pt x="224" y="54"/>
                  <a:pt x="224" y="54"/>
                  <a:pt x="224" y="54"/>
                </a:cubicBezTo>
                <a:cubicBezTo>
                  <a:pt x="273" y="54"/>
                  <a:pt x="273" y="54"/>
                  <a:pt x="273" y="54"/>
                </a:cubicBezTo>
                <a:lnTo>
                  <a:pt x="273" y="112"/>
                </a:lnTo>
                <a:close/>
                <a:moveTo>
                  <a:pt x="102" y="97"/>
                </a:moveTo>
                <a:cubicBezTo>
                  <a:pt x="102" y="83"/>
                  <a:pt x="91" y="72"/>
                  <a:pt x="77" y="72"/>
                </a:cubicBezTo>
                <a:cubicBezTo>
                  <a:pt x="63" y="72"/>
                  <a:pt x="52" y="83"/>
                  <a:pt x="52" y="97"/>
                </a:cubicBezTo>
                <a:cubicBezTo>
                  <a:pt x="52" y="111"/>
                  <a:pt x="63" y="122"/>
                  <a:pt x="77" y="122"/>
                </a:cubicBezTo>
                <a:cubicBezTo>
                  <a:pt x="91" y="122"/>
                  <a:pt x="102" y="111"/>
                  <a:pt x="102" y="97"/>
                </a:cubicBezTo>
                <a:close/>
                <a:moveTo>
                  <a:pt x="213" y="264"/>
                </a:moveTo>
                <a:cubicBezTo>
                  <a:pt x="190" y="181"/>
                  <a:pt x="190" y="181"/>
                  <a:pt x="190" y="181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48" y="251"/>
                  <a:pt x="148" y="251"/>
                  <a:pt x="148" y="251"/>
                </a:cubicBezTo>
                <a:cubicBezTo>
                  <a:pt x="150" y="259"/>
                  <a:pt x="155" y="264"/>
                  <a:pt x="163" y="264"/>
                </a:cubicBezTo>
                <a:lnTo>
                  <a:pt x="213" y="264"/>
                </a:lnTo>
                <a:close/>
                <a:moveTo>
                  <a:pt x="330" y="24"/>
                </a:moveTo>
                <a:cubicBezTo>
                  <a:pt x="330" y="143"/>
                  <a:pt x="330" y="143"/>
                  <a:pt x="330" y="143"/>
                </a:cubicBezTo>
                <a:cubicBezTo>
                  <a:pt x="289" y="112"/>
                  <a:pt x="289" y="112"/>
                  <a:pt x="289" y="112"/>
                </a:cubicBezTo>
                <a:cubicBezTo>
                  <a:pt x="289" y="54"/>
                  <a:pt x="289" y="54"/>
                  <a:pt x="289" y="54"/>
                </a:cubicBezTo>
                <a:lnTo>
                  <a:pt x="330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3714976" y="3245525"/>
            <a:ext cx="239637" cy="285594"/>
          </a:xfrm>
          <a:custGeom>
            <a:pathLst>
              <a:path extrusionOk="0" h="336" w="283">
                <a:moveTo>
                  <a:pt x="228" y="182"/>
                </a:moveTo>
                <a:cubicBezTo>
                  <a:pt x="144" y="327"/>
                  <a:pt x="144" y="327"/>
                  <a:pt x="144" y="327"/>
                </a:cubicBezTo>
                <a:cubicBezTo>
                  <a:pt x="140" y="334"/>
                  <a:pt x="132" y="336"/>
                  <a:pt x="125" y="333"/>
                </a:cubicBezTo>
                <a:cubicBezTo>
                  <a:pt x="9" y="265"/>
                  <a:pt x="9" y="265"/>
                  <a:pt x="9" y="265"/>
                </a:cubicBezTo>
                <a:cubicBezTo>
                  <a:pt x="2" y="261"/>
                  <a:pt x="0" y="253"/>
                  <a:pt x="4" y="246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155" y="59"/>
                  <a:pt x="155" y="59"/>
                  <a:pt x="155" y="59"/>
                </a:cubicBezTo>
                <a:cubicBezTo>
                  <a:pt x="188" y="77"/>
                  <a:pt x="188" y="77"/>
                  <a:pt x="188" y="77"/>
                </a:cubicBezTo>
                <a:cubicBezTo>
                  <a:pt x="190" y="71"/>
                  <a:pt x="190" y="71"/>
                  <a:pt x="191" y="65"/>
                </a:cubicBezTo>
                <a:cubicBezTo>
                  <a:pt x="194" y="51"/>
                  <a:pt x="197" y="28"/>
                  <a:pt x="224" y="7"/>
                </a:cubicBezTo>
                <a:cubicBezTo>
                  <a:pt x="233" y="0"/>
                  <a:pt x="247" y="0"/>
                  <a:pt x="259" y="6"/>
                </a:cubicBezTo>
                <a:cubicBezTo>
                  <a:pt x="266" y="9"/>
                  <a:pt x="272" y="14"/>
                  <a:pt x="276" y="20"/>
                </a:cubicBezTo>
                <a:cubicBezTo>
                  <a:pt x="281" y="26"/>
                  <a:pt x="283" y="33"/>
                  <a:pt x="283" y="40"/>
                </a:cubicBezTo>
                <a:cubicBezTo>
                  <a:pt x="283" y="48"/>
                  <a:pt x="279" y="59"/>
                  <a:pt x="261" y="68"/>
                </a:cubicBezTo>
                <a:cubicBezTo>
                  <a:pt x="247" y="74"/>
                  <a:pt x="235" y="76"/>
                  <a:pt x="223" y="77"/>
                </a:cubicBezTo>
                <a:cubicBezTo>
                  <a:pt x="213" y="78"/>
                  <a:pt x="206" y="79"/>
                  <a:pt x="199" y="84"/>
                </a:cubicBezTo>
                <a:cubicBezTo>
                  <a:pt x="231" y="102"/>
                  <a:pt x="231" y="102"/>
                  <a:pt x="231" y="102"/>
                </a:cubicBezTo>
                <a:lnTo>
                  <a:pt x="228" y="182"/>
                </a:lnTo>
                <a:close/>
                <a:moveTo>
                  <a:pt x="194" y="140"/>
                </a:moveTo>
                <a:cubicBezTo>
                  <a:pt x="201" y="128"/>
                  <a:pt x="199" y="114"/>
                  <a:pt x="191" y="104"/>
                </a:cubicBezTo>
                <a:cubicBezTo>
                  <a:pt x="176" y="95"/>
                  <a:pt x="176" y="95"/>
                  <a:pt x="176" y="95"/>
                </a:cubicBezTo>
                <a:cubicBezTo>
                  <a:pt x="163" y="91"/>
                  <a:pt x="148" y="96"/>
                  <a:pt x="141" y="109"/>
                </a:cubicBezTo>
                <a:cubicBezTo>
                  <a:pt x="133" y="124"/>
                  <a:pt x="138" y="142"/>
                  <a:pt x="152" y="151"/>
                </a:cubicBezTo>
                <a:cubicBezTo>
                  <a:pt x="167" y="159"/>
                  <a:pt x="186" y="154"/>
                  <a:pt x="194" y="140"/>
                </a:cubicBezTo>
                <a:close/>
                <a:moveTo>
                  <a:pt x="198" y="65"/>
                </a:moveTo>
                <a:cubicBezTo>
                  <a:pt x="198" y="68"/>
                  <a:pt x="198" y="69"/>
                  <a:pt x="197" y="71"/>
                </a:cubicBezTo>
                <a:cubicBezTo>
                  <a:pt x="197" y="73"/>
                  <a:pt x="197" y="74"/>
                  <a:pt x="196" y="77"/>
                </a:cubicBezTo>
                <a:cubicBezTo>
                  <a:pt x="204" y="71"/>
                  <a:pt x="212" y="71"/>
                  <a:pt x="223" y="70"/>
                </a:cubicBezTo>
                <a:cubicBezTo>
                  <a:pt x="233" y="69"/>
                  <a:pt x="245" y="67"/>
                  <a:pt x="258" y="61"/>
                </a:cubicBezTo>
                <a:cubicBezTo>
                  <a:pt x="270" y="56"/>
                  <a:pt x="276" y="48"/>
                  <a:pt x="276" y="40"/>
                </a:cubicBezTo>
                <a:cubicBezTo>
                  <a:pt x="276" y="30"/>
                  <a:pt x="269" y="19"/>
                  <a:pt x="258" y="13"/>
                </a:cubicBezTo>
                <a:cubicBezTo>
                  <a:pt x="258" y="13"/>
                  <a:pt x="257" y="12"/>
                  <a:pt x="256" y="12"/>
                </a:cubicBezTo>
                <a:cubicBezTo>
                  <a:pt x="246" y="7"/>
                  <a:pt x="235" y="7"/>
                  <a:pt x="228" y="13"/>
                </a:cubicBezTo>
                <a:cubicBezTo>
                  <a:pt x="204" y="31"/>
                  <a:pt x="200" y="53"/>
                  <a:pt x="198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4002213" y="3281635"/>
            <a:ext cx="182190" cy="223223"/>
          </a:xfrm>
          <a:custGeom>
            <a:pathLst>
              <a:path extrusionOk="0" h="136" w="111">
                <a:moveTo>
                  <a:pt x="75" y="0"/>
                </a:moveTo>
                <a:lnTo>
                  <a:pt x="111" y="38"/>
                </a:lnTo>
                <a:lnTo>
                  <a:pt x="111" y="136"/>
                </a:lnTo>
                <a:lnTo>
                  <a:pt x="0" y="136"/>
                </a:lnTo>
                <a:lnTo>
                  <a:pt x="0" y="0"/>
                </a:lnTo>
                <a:lnTo>
                  <a:pt x="75" y="0"/>
                </a:lnTo>
                <a:close/>
                <a:moveTo>
                  <a:pt x="16" y="120"/>
                </a:moveTo>
                <a:lnTo>
                  <a:pt x="95" y="120"/>
                </a:lnTo>
                <a:lnTo>
                  <a:pt x="95" y="43"/>
                </a:lnTo>
                <a:lnTo>
                  <a:pt x="66" y="43"/>
                </a:lnTo>
                <a:lnTo>
                  <a:pt x="66" y="16"/>
                </a:lnTo>
                <a:lnTo>
                  <a:pt x="16" y="16"/>
                </a:lnTo>
                <a:lnTo>
                  <a:pt x="16" y="120"/>
                </a:lnTo>
                <a:close/>
                <a:moveTo>
                  <a:pt x="27" y="68"/>
                </a:moveTo>
                <a:lnTo>
                  <a:pt x="83" y="68"/>
                </a:lnTo>
                <a:lnTo>
                  <a:pt x="83" y="61"/>
                </a:lnTo>
                <a:lnTo>
                  <a:pt x="27" y="61"/>
                </a:lnTo>
                <a:lnTo>
                  <a:pt x="27" y="68"/>
                </a:lnTo>
                <a:close/>
                <a:moveTo>
                  <a:pt x="27" y="85"/>
                </a:moveTo>
                <a:lnTo>
                  <a:pt x="83" y="85"/>
                </a:lnTo>
                <a:lnTo>
                  <a:pt x="83" y="79"/>
                </a:lnTo>
                <a:lnTo>
                  <a:pt x="27" y="79"/>
                </a:lnTo>
                <a:lnTo>
                  <a:pt x="27" y="85"/>
                </a:lnTo>
                <a:close/>
                <a:moveTo>
                  <a:pt x="27" y="103"/>
                </a:moveTo>
                <a:lnTo>
                  <a:pt x="83" y="103"/>
                </a:lnTo>
                <a:lnTo>
                  <a:pt x="83" y="97"/>
                </a:lnTo>
                <a:lnTo>
                  <a:pt x="27" y="97"/>
                </a:lnTo>
                <a:lnTo>
                  <a:pt x="27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4245132" y="3260298"/>
            <a:ext cx="231430" cy="259333"/>
          </a:xfrm>
          <a:custGeom>
            <a:pathLst>
              <a:path extrusionOk="0" h="304" w="273">
                <a:moveTo>
                  <a:pt x="25" y="78"/>
                </a:moveTo>
                <a:cubicBezTo>
                  <a:pt x="0" y="0"/>
                  <a:pt x="169" y="42"/>
                  <a:pt x="183" y="55"/>
                </a:cubicBezTo>
                <a:cubicBezTo>
                  <a:pt x="183" y="35"/>
                  <a:pt x="183" y="35"/>
                  <a:pt x="183" y="35"/>
                </a:cubicBezTo>
                <a:cubicBezTo>
                  <a:pt x="183" y="29"/>
                  <a:pt x="187" y="25"/>
                  <a:pt x="193" y="25"/>
                </a:cubicBezTo>
                <a:cubicBezTo>
                  <a:pt x="263" y="25"/>
                  <a:pt x="263" y="25"/>
                  <a:pt x="263" y="25"/>
                </a:cubicBezTo>
                <a:cubicBezTo>
                  <a:pt x="268" y="25"/>
                  <a:pt x="273" y="29"/>
                  <a:pt x="273" y="35"/>
                </a:cubicBezTo>
                <a:cubicBezTo>
                  <a:pt x="273" y="201"/>
                  <a:pt x="273" y="201"/>
                  <a:pt x="273" y="201"/>
                </a:cubicBezTo>
                <a:cubicBezTo>
                  <a:pt x="273" y="206"/>
                  <a:pt x="268" y="211"/>
                  <a:pt x="263" y="211"/>
                </a:cubicBezTo>
                <a:cubicBezTo>
                  <a:pt x="193" y="211"/>
                  <a:pt x="193" y="211"/>
                  <a:pt x="193" y="211"/>
                </a:cubicBezTo>
                <a:cubicBezTo>
                  <a:pt x="187" y="211"/>
                  <a:pt x="183" y="206"/>
                  <a:pt x="183" y="201"/>
                </a:cubicBezTo>
                <a:cubicBezTo>
                  <a:pt x="183" y="190"/>
                  <a:pt x="183" y="190"/>
                  <a:pt x="183" y="190"/>
                </a:cubicBezTo>
                <a:cubicBezTo>
                  <a:pt x="149" y="212"/>
                  <a:pt x="132" y="267"/>
                  <a:pt x="131" y="269"/>
                </a:cubicBezTo>
                <a:cubicBezTo>
                  <a:pt x="126" y="291"/>
                  <a:pt x="113" y="304"/>
                  <a:pt x="94" y="304"/>
                </a:cubicBezTo>
                <a:cubicBezTo>
                  <a:pt x="75" y="304"/>
                  <a:pt x="53" y="286"/>
                  <a:pt x="53" y="245"/>
                </a:cubicBezTo>
                <a:cubicBezTo>
                  <a:pt x="53" y="235"/>
                  <a:pt x="56" y="220"/>
                  <a:pt x="62" y="208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31" y="208"/>
                  <a:pt x="2" y="196"/>
                  <a:pt x="11" y="159"/>
                </a:cubicBezTo>
                <a:cubicBezTo>
                  <a:pt x="2" y="143"/>
                  <a:pt x="8" y="124"/>
                  <a:pt x="16" y="117"/>
                </a:cubicBezTo>
                <a:cubicBezTo>
                  <a:pt x="8" y="102"/>
                  <a:pt x="15" y="86"/>
                  <a:pt x="25" y="78"/>
                </a:cubicBezTo>
                <a:close/>
                <a:moveTo>
                  <a:pt x="54" y="123"/>
                </a:moveTo>
                <a:cubicBezTo>
                  <a:pt x="29" y="123"/>
                  <a:pt x="28" y="149"/>
                  <a:pt x="51" y="150"/>
                </a:cubicBezTo>
                <a:cubicBezTo>
                  <a:pt x="56" y="150"/>
                  <a:pt x="56" y="155"/>
                  <a:pt x="51" y="155"/>
                </a:cubicBezTo>
                <a:cubicBezTo>
                  <a:pt x="28" y="155"/>
                  <a:pt x="32" y="184"/>
                  <a:pt x="56" y="184"/>
                </a:cubicBezTo>
                <a:cubicBezTo>
                  <a:pt x="82" y="184"/>
                  <a:pt x="82" y="184"/>
                  <a:pt x="82" y="184"/>
                </a:cubicBezTo>
                <a:cubicBezTo>
                  <a:pt x="91" y="184"/>
                  <a:pt x="95" y="189"/>
                  <a:pt x="95" y="195"/>
                </a:cubicBezTo>
                <a:cubicBezTo>
                  <a:pt x="95" y="205"/>
                  <a:pt x="77" y="228"/>
                  <a:pt x="77" y="245"/>
                </a:cubicBezTo>
                <a:cubicBezTo>
                  <a:pt x="77" y="267"/>
                  <a:pt x="87" y="280"/>
                  <a:pt x="94" y="280"/>
                </a:cubicBezTo>
                <a:cubicBezTo>
                  <a:pt x="102" y="280"/>
                  <a:pt x="106" y="274"/>
                  <a:pt x="107" y="266"/>
                </a:cubicBezTo>
                <a:cubicBezTo>
                  <a:pt x="112" y="232"/>
                  <a:pt x="150" y="175"/>
                  <a:pt x="183" y="160"/>
                </a:cubicBezTo>
                <a:cubicBezTo>
                  <a:pt x="183" y="82"/>
                  <a:pt x="183" y="82"/>
                  <a:pt x="183" y="82"/>
                </a:cubicBezTo>
                <a:cubicBezTo>
                  <a:pt x="137" y="60"/>
                  <a:pt x="96" y="58"/>
                  <a:pt x="77" y="57"/>
                </a:cubicBezTo>
                <a:cubicBezTo>
                  <a:pt x="47" y="56"/>
                  <a:pt x="33" y="79"/>
                  <a:pt x="63" y="86"/>
                </a:cubicBezTo>
                <a:cubicBezTo>
                  <a:pt x="69" y="87"/>
                  <a:pt x="69" y="92"/>
                  <a:pt x="64" y="92"/>
                </a:cubicBezTo>
                <a:cubicBezTo>
                  <a:pt x="33" y="92"/>
                  <a:pt x="31" y="115"/>
                  <a:pt x="54" y="118"/>
                </a:cubicBezTo>
                <a:cubicBezTo>
                  <a:pt x="59" y="119"/>
                  <a:pt x="59" y="123"/>
                  <a:pt x="54" y="1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4527443" y="3347289"/>
            <a:ext cx="57448" cy="159211"/>
          </a:xfrm>
          <a:custGeom>
            <a:pathLst>
              <a:path extrusionOk="0" h="188" w="67">
                <a:moveTo>
                  <a:pt x="33" y="0"/>
                </a:moveTo>
                <a:cubicBezTo>
                  <a:pt x="52" y="0"/>
                  <a:pt x="67" y="15"/>
                  <a:pt x="67" y="33"/>
                </a:cubicBezTo>
                <a:cubicBezTo>
                  <a:pt x="67" y="52"/>
                  <a:pt x="52" y="67"/>
                  <a:pt x="33" y="67"/>
                </a:cubicBezTo>
                <a:cubicBezTo>
                  <a:pt x="14" y="67"/>
                  <a:pt x="0" y="52"/>
                  <a:pt x="0" y="33"/>
                </a:cubicBezTo>
                <a:cubicBezTo>
                  <a:pt x="0" y="15"/>
                  <a:pt x="14" y="0"/>
                  <a:pt x="33" y="0"/>
                </a:cubicBezTo>
                <a:close/>
                <a:moveTo>
                  <a:pt x="33" y="121"/>
                </a:moveTo>
                <a:cubicBezTo>
                  <a:pt x="52" y="121"/>
                  <a:pt x="67" y="136"/>
                  <a:pt x="67" y="155"/>
                </a:cubicBezTo>
                <a:cubicBezTo>
                  <a:pt x="67" y="174"/>
                  <a:pt x="52" y="188"/>
                  <a:pt x="33" y="188"/>
                </a:cubicBezTo>
                <a:cubicBezTo>
                  <a:pt x="14" y="188"/>
                  <a:pt x="0" y="174"/>
                  <a:pt x="0" y="155"/>
                </a:cubicBezTo>
                <a:cubicBezTo>
                  <a:pt x="0" y="136"/>
                  <a:pt x="14" y="121"/>
                  <a:pt x="33" y="1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4726046" y="3322669"/>
            <a:ext cx="203527" cy="182190"/>
          </a:xfrm>
          <a:custGeom>
            <a:pathLst>
              <a:path extrusionOk="0" h="111" w="124">
                <a:moveTo>
                  <a:pt x="124" y="15"/>
                </a:moveTo>
                <a:lnTo>
                  <a:pt x="0" y="15"/>
                </a:lnTo>
                <a:lnTo>
                  <a:pt x="0" y="0"/>
                </a:lnTo>
                <a:lnTo>
                  <a:pt x="124" y="0"/>
                </a:lnTo>
                <a:lnTo>
                  <a:pt x="124" y="15"/>
                </a:lnTo>
                <a:close/>
                <a:moveTo>
                  <a:pt x="92" y="47"/>
                </a:moveTo>
                <a:lnTo>
                  <a:pt x="0" y="47"/>
                </a:lnTo>
                <a:lnTo>
                  <a:pt x="0" y="32"/>
                </a:lnTo>
                <a:lnTo>
                  <a:pt x="92" y="32"/>
                </a:lnTo>
                <a:lnTo>
                  <a:pt x="92" y="47"/>
                </a:lnTo>
                <a:close/>
                <a:moveTo>
                  <a:pt x="124" y="79"/>
                </a:moveTo>
                <a:lnTo>
                  <a:pt x="0" y="79"/>
                </a:lnTo>
                <a:lnTo>
                  <a:pt x="0" y="64"/>
                </a:lnTo>
                <a:lnTo>
                  <a:pt x="124" y="64"/>
                </a:lnTo>
                <a:lnTo>
                  <a:pt x="124" y="79"/>
                </a:lnTo>
                <a:close/>
                <a:moveTo>
                  <a:pt x="92" y="111"/>
                </a:moveTo>
                <a:lnTo>
                  <a:pt x="0" y="111"/>
                </a:lnTo>
                <a:lnTo>
                  <a:pt x="0" y="96"/>
                </a:lnTo>
                <a:lnTo>
                  <a:pt x="92" y="96"/>
                </a:lnTo>
                <a:lnTo>
                  <a:pt x="92" y="1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4993586" y="3322669"/>
            <a:ext cx="177265" cy="178907"/>
          </a:xfrm>
          <a:custGeom>
            <a:pathLst>
              <a:path extrusionOk="0" h="109" w="108">
                <a:moveTo>
                  <a:pt x="54" y="33"/>
                </a:moveTo>
                <a:lnTo>
                  <a:pt x="86" y="0"/>
                </a:lnTo>
                <a:lnTo>
                  <a:pt x="108" y="22"/>
                </a:lnTo>
                <a:lnTo>
                  <a:pt x="76" y="54"/>
                </a:lnTo>
                <a:lnTo>
                  <a:pt x="108" y="87"/>
                </a:lnTo>
                <a:lnTo>
                  <a:pt x="86" y="109"/>
                </a:lnTo>
                <a:lnTo>
                  <a:pt x="54" y="76"/>
                </a:lnTo>
                <a:lnTo>
                  <a:pt x="22" y="109"/>
                </a:lnTo>
                <a:lnTo>
                  <a:pt x="0" y="87"/>
                </a:lnTo>
                <a:lnTo>
                  <a:pt x="32" y="54"/>
                </a:lnTo>
                <a:lnTo>
                  <a:pt x="0" y="22"/>
                </a:lnTo>
                <a:lnTo>
                  <a:pt x="22" y="0"/>
                </a:lnTo>
                <a:lnTo>
                  <a:pt x="54" y="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5223374" y="3275069"/>
            <a:ext cx="236354" cy="236354"/>
          </a:xfrm>
          <a:custGeom>
            <a:pathLst>
              <a:path extrusionOk="0" h="279" w="279">
                <a:moveTo>
                  <a:pt x="279" y="139"/>
                </a:moveTo>
                <a:cubicBezTo>
                  <a:pt x="279" y="217"/>
                  <a:pt x="217" y="279"/>
                  <a:pt x="139" y="279"/>
                </a:cubicBezTo>
                <a:cubicBezTo>
                  <a:pt x="63" y="279"/>
                  <a:pt x="0" y="217"/>
                  <a:pt x="0" y="139"/>
                </a:cubicBezTo>
                <a:cubicBezTo>
                  <a:pt x="0" y="63"/>
                  <a:pt x="63" y="0"/>
                  <a:pt x="139" y="0"/>
                </a:cubicBezTo>
                <a:cubicBezTo>
                  <a:pt x="217" y="0"/>
                  <a:pt x="279" y="63"/>
                  <a:pt x="279" y="139"/>
                </a:cubicBezTo>
                <a:close/>
                <a:moveTo>
                  <a:pt x="49" y="230"/>
                </a:moveTo>
                <a:cubicBezTo>
                  <a:pt x="58" y="238"/>
                  <a:pt x="67" y="245"/>
                  <a:pt x="77" y="251"/>
                </a:cubicBezTo>
                <a:cubicBezTo>
                  <a:pt x="108" y="191"/>
                  <a:pt x="108" y="191"/>
                  <a:pt x="108" y="191"/>
                </a:cubicBezTo>
                <a:cubicBezTo>
                  <a:pt x="117" y="197"/>
                  <a:pt x="128" y="200"/>
                  <a:pt x="140" y="200"/>
                </a:cubicBezTo>
                <a:cubicBezTo>
                  <a:pt x="174" y="200"/>
                  <a:pt x="200" y="173"/>
                  <a:pt x="200" y="139"/>
                </a:cubicBezTo>
                <a:cubicBezTo>
                  <a:pt x="200" y="123"/>
                  <a:pt x="194" y="108"/>
                  <a:pt x="183" y="97"/>
                </a:cubicBezTo>
                <a:cubicBezTo>
                  <a:pt x="240" y="61"/>
                  <a:pt x="240" y="61"/>
                  <a:pt x="240" y="61"/>
                </a:cubicBezTo>
                <a:cubicBezTo>
                  <a:pt x="237" y="57"/>
                  <a:pt x="234" y="53"/>
                  <a:pt x="230" y="49"/>
                </a:cubicBezTo>
                <a:cubicBezTo>
                  <a:pt x="221" y="41"/>
                  <a:pt x="212" y="34"/>
                  <a:pt x="202" y="28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62" y="82"/>
                  <a:pt x="151" y="79"/>
                  <a:pt x="140" y="79"/>
                </a:cubicBezTo>
                <a:cubicBezTo>
                  <a:pt x="106" y="79"/>
                  <a:pt x="80" y="106"/>
                  <a:pt x="80" y="139"/>
                </a:cubicBezTo>
                <a:cubicBezTo>
                  <a:pt x="80" y="155"/>
                  <a:pt x="86" y="170"/>
                  <a:pt x="96" y="181"/>
                </a:cubicBezTo>
                <a:cubicBezTo>
                  <a:pt x="38" y="217"/>
                  <a:pt x="38" y="217"/>
                  <a:pt x="38" y="217"/>
                </a:cubicBezTo>
                <a:cubicBezTo>
                  <a:pt x="42" y="222"/>
                  <a:pt x="46" y="226"/>
                  <a:pt x="49" y="230"/>
                </a:cubicBezTo>
                <a:close/>
                <a:moveTo>
                  <a:pt x="114" y="139"/>
                </a:moveTo>
                <a:cubicBezTo>
                  <a:pt x="114" y="125"/>
                  <a:pt x="126" y="113"/>
                  <a:pt x="140" y="113"/>
                </a:cubicBezTo>
                <a:cubicBezTo>
                  <a:pt x="155" y="113"/>
                  <a:pt x="166" y="125"/>
                  <a:pt x="166" y="139"/>
                </a:cubicBezTo>
                <a:cubicBezTo>
                  <a:pt x="166" y="153"/>
                  <a:pt x="155" y="165"/>
                  <a:pt x="140" y="165"/>
                </a:cubicBezTo>
                <a:cubicBezTo>
                  <a:pt x="126" y="165"/>
                  <a:pt x="114" y="153"/>
                  <a:pt x="114" y="139"/>
                </a:cubicBezTo>
                <a:close/>
                <a:moveTo>
                  <a:pt x="127" y="139"/>
                </a:moveTo>
                <a:cubicBezTo>
                  <a:pt x="127" y="147"/>
                  <a:pt x="132" y="152"/>
                  <a:pt x="140" y="152"/>
                </a:cubicBezTo>
                <a:cubicBezTo>
                  <a:pt x="148" y="152"/>
                  <a:pt x="153" y="147"/>
                  <a:pt x="153" y="139"/>
                </a:cubicBezTo>
                <a:cubicBezTo>
                  <a:pt x="153" y="132"/>
                  <a:pt x="148" y="126"/>
                  <a:pt x="140" y="126"/>
                </a:cubicBezTo>
                <a:cubicBezTo>
                  <a:pt x="132" y="126"/>
                  <a:pt x="127" y="132"/>
                  <a:pt x="127" y="1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5510609" y="3242242"/>
            <a:ext cx="254409" cy="262615"/>
          </a:xfrm>
          <a:custGeom>
            <a:pathLst>
              <a:path extrusionOk="0" h="309" w="301">
                <a:moveTo>
                  <a:pt x="31" y="278"/>
                </a:moveTo>
                <a:cubicBezTo>
                  <a:pt x="184" y="278"/>
                  <a:pt x="184" y="278"/>
                  <a:pt x="184" y="278"/>
                </a:cubicBezTo>
                <a:cubicBezTo>
                  <a:pt x="184" y="188"/>
                  <a:pt x="184" y="188"/>
                  <a:pt x="184" y="188"/>
                </a:cubicBezTo>
                <a:cubicBezTo>
                  <a:pt x="215" y="153"/>
                  <a:pt x="215" y="153"/>
                  <a:pt x="215" y="153"/>
                </a:cubicBezTo>
                <a:cubicBezTo>
                  <a:pt x="215" y="309"/>
                  <a:pt x="215" y="309"/>
                  <a:pt x="215" y="309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47"/>
                  <a:pt x="0" y="47"/>
                  <a:pt x="0" y="47"/>
                </a:cubicBezTo>
                <a:cubicBezTo>
                  <a:pt x="187" y="47"/>
                  <a:pt x="187" y="47"/>
                  <a:pt x="187" y="47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31" y="74"/>
                  <a:pt x="31" y="74"/>
                  <a:pt x="31" y="74"/>
                </a:cubicBezTo>
                <a:lnTo>
                  <a:pt x="31" y="278"/>
                </a:lnTo>
                <a:close/>
                <a:moveTo>
                  <a:pt x="240" y="38"/>
                </a:moveTo>
                <a:cubicBezTo>
                  <a:pt x="240" y="38"/>
                  <a:pt x="240" y="38"/>
                  <a:pt x="240" y="38"/>
                </a:cubicBezTo>
                <a:cubicBezTo>
                  <a:pt x="263" y="61"/>
                  <a:pt x="263" y="61"/>
                  <a:pt x="263" y="61"/>
                </a:cubicBezTo>
                <a:cubicBezTo>
                  <a:pt x="262" y="61"/>
                  <a:pt x="255" y="87"/>
                  <a:pt x="255" y="87"/>
                </a:cubicBezTo>
                <a:cubicBezTo>
                  <a:pt x="127" y="219"/>
                  <a:pt x="127" y="219"/>
                  <a:pt x="127" y="219"/>
                </a:cubicBezTo>
                <a:cubicBezTo>
                  <a:pt x="72" y="232"/>
                  <a:pt x="72" y="232"/>
                  <a:pt x="72" y="232"/>
                </a:cubicBezTo>
                <a:cubicBezTo>
                  <a:pt x="71" y="231"/>
                  <a:pt x="71" y="231"/>
                  <a:pt x="71" y="231"/>
                </a:cubicBezTo>
                <a:cubicBezTo>
                  <a:pt x="86" y="177"/>
                  <a:pt x="86" y="177"/>
                  <a:pt x="86" y="177"/>
                </a:cubicBezTo>
                <a:cubicBezTo>
                  <a:pt x="214" y="46"/>
                  <a:pt x="214" y="46"/>
                  <a:pt x="214" y="46"/>
                </a:cubicBezTo>
                <a:cubicBezTo>
                  <a:pt x="214" y="45"/>
                  <a:pt x="236" y="39"/>
                  <a:pt x="240" y="38"/>
                </a:cubicBezTo>
                <a:close/>
                <a:moveTo>
                  <a:pt x="113" y="175"/>
                </a:moveTo>
                <a:cubicBezTo>
                  <a:pt x="101" y="178"/>
                  <a:pt x="101" y="178"/>
                  <a:pt x="101" y="178"/>
                </a:cubicBezTo>
                <a:cubicBezTo>
                  <a:pt x="93" y="185"/>
                  <a:pt x="93" y="185"/>
                  <a:pt x="93" y="185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106" y="214"/>
                  <a:pt x="106" y="214"/>
                  <a:pt x="106" y="214"/>
                </a:cubicBezTo>
                <a:cubicBezTo>
                  <a:pt x="119" y="211"/>
                  <a:pt x="119" y="211"/>
                  <a:pt x="119" y="211"/>
                </a:cubicBezTo>
                <a:cubicBezTo>
                  <a:pt x="127" y="203"/>
                  <a:pt x="127" y="203"/>
                  <a:pt x="127" y="203"/>
                </a:cubicBezTo>
                <a:cubicBezTo>
                  <a:pt x="128" y="191"/>
                  <a:pt x="128" y="191"/>
                  <a:pt x="128" y="191"/>
                </a:cubicBezTo>
                <a:lnTo>
                  <a:pt x="113" y="175"/>
                </a:lnTo>
                <a:close/>
                <a:moveTo>
                  <a:pt x="288" y="54"/>
                </a:moveTo>
                <a:cubicBezTo>
                  <a:pt x="268" y="74"/>
                  <a:pt x="268" y="74"/>
                  <a:pt x="268" y="74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52" y="26"/>
                  <a:pt x="252" y="26"/>
                  <a:pt x="252" y="26"/>
                </a:cubicBezTo>
                <a:cubicBezTo>
                  <a:pt x="227" y="32"/>
                  <a:pt x="227" y="32"/>
                  <a:pt x="227" y="32"/>
                </a:cubicBezTo>
                <a:cubicBezTo>
                  <a:pt x="246" y="12"/>
                  <a:pt x="246" y="12"/>
                  <a:pt x="246" y="12"/>
                </a:cubicBezTo>
                <a:cubicBezTo>
                  <a:pt x="258" y="0"/>
                  <a:pt x="277" y="0"/>
                  <a:pt x="289" y="12"/>
                </a:cubicBezTo>
                <a:cubicBezTo>
                  <a:pt x="301" y="23"/>
                  <a:pt x="300" y="42"/>
                  <a:pt x="288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5837238" y="3281635"/>
            <a:ext cx="185473" cy="229788"/>
          </a:xfrm>
          <a:custGeom>
            <a:pathLst>
              <a:path extrusionOk="0" h="271" w="219">
                <a:moveTo>
                  <a:pt x="219" y="39"/>
                </a:moveTo>
                <a:cubicBezTo>
                  <a:pt x="219" y="271"/>
                  <a:pt x="219" y="271"/>
                  <a:pt x="219" y="271"/>
                </a:cubicBezTo>
                <a:cubicBezTo>
                  <a:pt x="46" y="271"/>
                  <a:pt x="46" y="271"/>
                  <a:pt x="46" y="271"/>
                </a:cubicBezTo>
                <a:cubicBezTo>
                  <a:pt x="20" y="271"/>
                  <a:pt x="0" y="253"/>
                  <a:pt x="0" y="22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46" y="199"/>
                  <a:pt x="46" y="199"/>
                  <a:pt x="46" y="199"/>
                </a:cubicBezTo>
                <a:cubicBezTo>
                  <a:pt x="28" y="199"/>
                  <a:pt x="16" y="209"/>
                  <a:pt x="16" y="226"/>
                </a:cubicBezTo>
                <a:cubicBezTo>
                  <a:pt x="16" y="227"/>
                  <a:pt x="16" y="227"/>
                  <a:pt x="16" y="227"/>
                </a:cubicBezTo>
                <a:cubicBezTo>
                  <a:pt x="16" y="244"/>
                  <a:pt x="28" y="255"/>
                  <a:pt x="46" y="255"/>
                </a:cubicBezTo>
                <a:cubicBezTo>
                  <a:pt x="207" y="255"/>
                  <a:pt x="207" y="255"/>
                  <a:pt x="207" y="255"/>
                </a:cubicBezTo>
                <a:cubicBezTo>
                  <a:pt x="207" y="39"/>
                  <a:pt x="207" y="39"/>
                  <a:pt x="207" y="39"/>
                </a:cubicBezTo>
                <a:lnTo>
                  <a:pt x="219" y="39"/>
                </a:lnTo>
                <a:close/>
                <a:moveTo>
                  <a:pt x="186" y="221"/>
                </a:moveTo>
                <a:cubicBezTo>
                  <a:pt x="47" y="221"/>
                  <a:pt x="47" y="221"/>
                  <a:pt x="47" y="221"/>
                </a:cubicBezTo>
                <a:cubicBezTo>
                  <a:pt x="44" y="221"/>
                  <a:pt x="40" y="223"/>
                  <a:pt x="40" y="226"/>
                </a:cubicBezTo>
                <a:cubicBezTo>
                  <a:pt x="40" y="231"/>
                  <a:pt x="44" y="233"/>
                  <a:pt x="47" y="233"/>
                </a:cubicBezTo>
                <a:cubicBezTo>
                  <a:pt x="186" y="233"/>
                  <a:pt x="186" y="233"/>
                  <a:pt x="186" y="233"/>
                </a:cubicBezTo>
                <a:lnTo>
                  <a:pt x="186" y="2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6096570" y="3273429"/>
            <a:ext cx="128025" cy="231430"/>
          </a:xfrm>
          <a:custGeom>
            <a:pathLst>
              <a:path extrusionOk="0" h="273" w="151">
                <a:moveTo>
                  <a:pt x="151" y="9"/>
                </a:moveTo>
                <a:cubicBezTo>
                  <a:pt x="151" y="246"/>
                  <a:pt x="151" y="246"/>
                  <a:pt x="151" y="246"/>
                </a:cubicBezTo>
                <a:cubicBezTo>
                  <a:pt x="151" y="261"/>
                  <a:pt x="138" y="273"/>
                  <a:pt x="123" y="273"/>
                </a:cubicBezTo>
                <a:cubicBezTo>
                  <a:pt x="28" y="273"/>
                  <a:pt x="28" y="273"/>
                  <a:pt x="28" y="273"/>
                </a:cubicBezTo>
                <a:cubicBezTo>
                  <a:pt x="13" y="273"/>
                  <a:pt x="0" y="261"/>
                  <a:pt x="0" y="246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4" y="0"/>
                  <a:pt x="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7" y="0"/>
                  <a:pt x="151" y="5"/>
                  <a:pt x="151" y="9"/>
                </a:cubicBezTo>
                <a:close/>
                <a:moveTo>
                  <a:pt x="21" y="44"/>
                </a:moveTo>
                <a:cubicBezTo>
                  <a:pt x="21" y="128"/>
                  <a:pt x="21" y="128"/>
                  <a:pt x="21" y="128"/>
                </a:cubicBezTo>
                <a:cubicBezTo>
                  <a:pt x="129" y="128"/>
                  <a:pt x="129" y="128"/>
                  <a:pt x="129" y="128"/>
                </a:cubicBezTo>
                <a:cubicBezTo>
                  <a:pt x="129" y="44"/>
                  <a:pt x="129" y="44"/>
                  <a:pt x="129" y="44"/>
                </a:cubicBezTo>
                <a:lnTo>
                  <a:pt x="21" y="44"/>
                </a:lnTo>
                <a:close/>
                <a:moveTo>
                  <a:pt x="53" y="147"/>
                </a:moveTo>
                <a:cubicBezTo>
                  <a:pt x="21" y="147"/>
                  <a:pt x="21" y="147"/>
                  <a:pt x="21" y="147"/>
                </a:cubicBezTo>
                <a:cubicBezTo>
                  <a:pt x="21" y="165"/>
                  <a:pt x="21" y="165"/>
                  <a:pt x="21" y="165"/>
                </a:cubicBezTo>
                <a:cubicBezTo>
                  <a:pt x="53" y="165"/>
                  <a:pt x="53" y="165"/>
                  <a:pt x="53" y="165"/>
                </a:cubicBezTo>
                <a:lnTo>
                  <a:pt x="53" y="147"/>
                </a:lnTo>
                <a:close/>
                <a:moveTo>
                  <a:pt x="53" y="173"/>
                </a:moveTo>
                <a:cubicBezTo>
                  <a:pt x="21" y="173"/>
                  <a:pt x="21" y="173"/>
                  <a:pt x="21" y="173"/>
                </a:cubicBezTo>
                <a:cubicBezTo>
                  <a:pt x="21" y="192"/>
                  <a:pt x="21" y="192"/>
                  <a:pt x="21" y="192"/>
                </a:cubicBezTo>
                <a:cubicBezTo>
                  <a:pt x="53" y="192"/>
                  <a:pt x="53" y="192"/>
                  <a:pt x="53" y="192"/>
                </a:cubicBezTo>
                <a:lnTo>
                  <a:pt x="53" y="173"/>
                </a:lnTo>
                <a:close/>
                <a:moveTo>
                  <a:pt x="53" y="200"/>
                </a:moveTo>
                <a:cubicBezTo>
                  <a:pt x="21" y="200"/>
                  <a:pt x="21" y="200"/>
                  <a:pt x="21" y="200"/>
                </a:cubicBezTo>
                <a:cubicBezTo>
                  <a:pt x="21" y="218"/>
                  <a:pt x="21" y="218"/>
                  <a:pt x="21" y="218"/>
                </a:cubicBezTo>
                <a:cubicBezTo>
                  <a:pt x="53" y="218"/>
                  <a:pt x="53" y="218"/>
                  <a:pt x="53" y="218"/>
                </a:cubicBezTo>
                <a:lnTo>
                  <a:pt x="53" y="200"/>
                </a:lnTo>
                <a:close/>
                <a:moveTo>
                  <a:pt x="53" y="226"/>
                </a:moveTo>
                <a:cubicBezTo>
                  <a:pt x="21" y="226"/>
                  <a:pt x="21" y="226"/>
                  <a:pt x="21" y="226"/>
                </a:cubicBezTo>
                <a:cubicBezTo>
                  <a:pt x="21" y="237"/>
                  <a:pt x="29" y="245"/>
                  <a:pt x="40" y="245"/>
                </a:cubicBezTo>
                <a:cubicBezTo>
                  <a:pt x="53" y="245"/>
                  <a:pt x="53" y="245"/>
                  <a:pt x="53" y="245"/>
                </a:cubicBezTo>
                <a:lnTo>
                  <a:pt x="53" y="226"/>
                </a:lnTo>
                <a:close/>
                <a:moveTo>
                  <a:pt x="59" y="24"/>
                </a:moveTo>
                <a:cubicBezTo>
                  <a:pt x="59" y="28"/>
                  <a:pt x="61" y="30"/>
                  <a:pt x="64" y="30"/>
                </a:cubicBezTo>
                <a:cubicBezTo>
                  <a:pt x="86" y="30"/>
                  <a:pt x="86" y="30"/>
                  <a:pt x="86" y="30"/>
                </a:cubicBezTo>
                <a:cubicBezTo>
                  <a:pt x="89" y="30"/>
                  <a:pt x="91" y="28"/>
                  <a:pt x="91" y="24"/>
                </a:cubicBezTo>
                <a:cubicBezTo>
                  <a:pt x="91" y="21"/>
                  <a:pt x="89" y="19"/>
                  <a:pt x="86" y="19"/>
                </a:cubicBezTo>
                <a:cubicBezTo>
                  <a:pt x="64" y="19"/>
                  <a:pt x="64" y="19"/>
                  <a:pt x="64" y="19"/>
                </a:cubicBezTo>
                <a:cubicBezTo>
                  <a:pt x="61" y="19"/>
                  <a:pt x="59" y="21"/>
                  <a:pt x="59" y="24"/>
                </a:cubicBezTo>
                <a:close/>
                <a:moveTo>
                  <a:pt x="91" y="147"/>
                </a:moveTo>
                <a:cubicBezTo>
                  <a:pt x="60" y="147"/>
                  <a:pt x="60" y="147"/>
                  <a:pt x="60" y="147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91" y="165"/>
                  <a:pt x="91" y="165"/>
                  <a:pt x="91" y="165"/>
                </a:cubicBezTo>
                <a:lnTo>
                  <a:pt x="91" y="147"/>
                </a:lnTo>
                <a:close/>
                <a:moveTo>
                  <a:pt x="91" y="173"/>
                </a:moveTo>
                <a:cubicBezTo>
                  <a:pt x="60" y="173"/>
                  <a:pt x="60" y="173"/>
                  <a:pt x="60" y="173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91" y="192"/>
                  <a:pt x="91" y="192"/>
                  <a:pt x="91" y="192"/>
                </a:cubicBezTo>
                <a:lnTo>
                  <a:pt x="91" y="173"/>
                </a:lnTo>
                <a:close/>
                <a:moveTo>
                  <a:pt x="91" y="200"/>
                </a:moveTo>
                <a:cubicBezTo>
                  <a:pt x="60" y="200"/>
                  <a:pt x="60" y="200"/>
                  <a:pt x="60" y="200"/>
                </a:cubicBezTo>
                <a:cubicBezTo>
                  <a:pt x="60" y="218"/>
                  <a:pt x="60" y="218"/>
                  <a:pt x="60" y="218"/>
                </a:cubicBezTo>
                <a:cubicBezTo>
                  <a:pt x="91" y="218"/>
                  <a:pt x="91" y="218"/>
                  <a:pt x="91" y="218"/>
                </a:cubicBezTo>
                <a:lnTo>
                  <a:pt x="91" y="200"/>
                </a:lnTo>
                <a:close/>
                <a:moveTo>
                  <a:pt x="91" y="226"/>
                </a:moveTo>
                <a:cubicBezTo>
                  <a:pt x="60" y="226"/>
                  <a:pt x="60" y="226"/>
                  <a:pt x="60" y="226"/>
                </a:cubicBezTo>
                <a:cubicBezTo>
                  <a:pt x="60" y="245"/>
                  <a:pt x="60" y="245"/>
                  <a:pt x="60" y="245"/>
                </a:cubicBezTo>
                <a:cubicBezTo>
                  <a:pt x="91" y="245"/>
                  <a:pt x="91" y="245"/>
                  <a:pt x="91" y="245"/>
                </a:cubicBezTo>
                <a:lnTo>
                  <a:pt x="91" y="226"/>
                </a:lnTo>
                <a:close/>
                <a:moveTo>
                  <a:pt x="129" y="147"/>
                </a:moveTo>
                <a:cubicBezTo>
                  <a:pt x="98" y="147"/>
                  <a:pt x="98" y="147"/>
                  <a:pt x="98" y="147"/>
                </a:cubicBezTo>
                <a:cubicBezTo>
                  <a:pt x="98" y="165"/>
                  <a:pt x="98" y="165"/>
                  <a:pt x="98" y="165"/>
                </a:cubicBezTo>
                <a:cubicBezTo>
                  <a:pt x="129" y="165"/>
                  <a:pt x="129" y="165"/>
                  <a:pt x="129" y="165"/>
                </a:cubicBezTo>
                <a:lnTo>
                  <a:pt x="129" y="147"/>
                </a:lnTo>
                <a:close/>
                <a:moveTo>
                  <a:pt x="129" y="173"/>
                </a:moveTo>
                <a:cubicBezTo>
                  <a:pt x="98" y="173"/>
                  <a:pt x="98" y="173"/>
                  <a:pt x="98" y="173"/>
                </a:cubicBezTo>
                <a:cubicBezTo>
                  <a:pt x="98" y="192"/>
                  <a:pt x="98" y="192"/>
                  <a:pt x="98" y="192"/>
                </a:cubicBezTo>
                <a:cubicBezTo>
                  <a:pt x="129" y="192"/>
                  <a:pt x="129" y="192"/>
                  <a:pt x="129" y="192"/>
                </a:cubicBezTo>
                <a:lnTo>
                  <a:pt x="129" y="173"/>
                </a:lnTo>
                <a:close/>
                <a:moveTo>
                  <a:pt x="129" y="200"/>
                </a:moveTo>
                <a:cubicBezTo>
                  <a:pt x="98" y="200"/>
                  <a:pt x="98" y="200"/>
                  <a:pt x="98" y="200"/>
                </a:cubicBezTo>
                <a:cubicBezTo>
                  <a:pt x="98" y="218"/>
                  <a:pt x="98" y="218"/>
                  <a:pt x="98" y="218"/>
                </a:cubicBezTo>
                <a:cubicBezTo>
                  <a:pt x="129" y="218"/>
                  <a:pt x="129" y="218"/>
                  <a:pt x="129" y="218"/>
                </a:cubicBezTo>
                <a:lnTo>
                  <a:pt x="129" y="200"/>
                </a:lnTo>
                <a:close/>
                <a:moveTo>
                  <a:pt x="110" y="245"/>
                </a:moveTo>
                <a:cubicBezTo>
                  <a:pt x="122" y="245"/>
                  <a:pt x="129" y="237"/>
                  <a:pt x="129" y="226"/>
                </a:cubicBezTo>
                <a:cubicBezTo>
                  <a:pt x="98" y="226"/>
                  <a:pt x="98" y="226"/>
                  <a:pt x="98" y="226"/>
                </a:cubicBezTo>
                <a:cubicBezTo>
                  <a:pt x="98" y="245"/>
                  <a:pt x="98" y="245"/>
                  <a:pt x="98" y="245"/>
                </a:cubicBezTo>
                <a:lnTo>
                  <a:pt x="110" y="2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6296815" y="3263581"/>
            <a:ext cx="146080" cy="241278"/>
          </a:xfrm>
          <a:custGeom>
            <a:pathLst>
              <a:path extrusionOk="0" h="285" w="172">
                <a:moveTo>
                  <a:pt x="172" y="26"/>
                </a:moveTo>
                <a:cubicBezTo>
                  <a:pt x="172" y="259"/>
                  <a:pt x="172" y="259"/>
                  <a:pt x="172" y="259"/>
                </a:cubicBezTo>
                <a:cubicBezTo>
                  <a:pt x="172" y="273"/>
                  <a:pt x="160" y="285"/>
                  <a:pt x="146" y="285"/>
                </a:cubicBezTo>
                <a:cubicBezTo>
                  <a:pt x="26" y="285"/>
                  <a:pt x="26" y="285"/>
                  <a:pt x="26" y="285"/>
                </a:cubicBezTo>
                <a:cubicBezTo>
                  <a:pt x="11" y="285"/>
                  <a:pt x="0" y="273"/>
                  <a:pt x="0" y="25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1" y="0"/>
                  <a:pt x="2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0" y="0"/>
                  <a:pt x="172" y="12"/>
                  <a:pt x="172" y="26"/>
                </a:cubicBezTo>
                <a:close/>
                <a:moveTo>
                  <a:pt x="145" y="30"/>
                </a:moveTo>
                <a:cubicBezTo>
                  <a:pt x="26" y="30"/>
                  <a:pt x="26" y="30"/>
                  <a:pt x="26" y="30"/>
                </a:cubicBezTo>
                <a:cubicBezTo>
                  <a:pt x="26" y="114"/>
                  <a:pt x="26" y="114"/>
                  <a:pt x="26" y="114"/>
                </a:cubicBezTo>
                <a:cubicBezTo>
                  <a:pt x="145" y="114"/>
                  <a:pt x="145" y="114"/>
                  <a:pt x="145" y="114"/>
                </a:cubicBezTo>
                <a:lnTo>
                  <a:pt x="145" y="30"/>
                </a:lnTo>
                <a:close/>
                <a:moveTo>
                  <a:pt x="141" y="197"/>
                </a:moveTo>
                <a:cubicBezTo>
                  <a:pt x="141" y="167"/>
                  <a:pt x="116" y="142"/>
                  <a:pt x="86" y="142"/>
                </a:cubicBezTo>
                <a:cubicBezTo>
                  <a:pt x="56" y="142"/>
                  <a:pt x="31" y="167"/>
                  <a:pt x="31" y="197"/>
                </a:cubicBezTo>
                <a:cubicBezTo>
                  <a:pt x="31" y="227"/>
                  <a:pt x="56" y="251"/>
                  <a:pt x="86" y="251"/>
                </a:cubicBezTo>
                <a:cubicBezTo>
                  <a:pt x="116" y="251"/>
                  <a:pt x="141" y="227"/>
                  <a:pt x="141" y="197"/>
                </a:cubicBezTo>
                <a:close/>
                <a:moveTo>
                  <a:pt x="107" y="197"/>
                </a:moveTo>
                <a:cubicBezTo>
                  <a:pt x="107" y="208"/>
                  <a:pt x="98" y="217"/>
                  <a:pt x="86" y="217"/>
                </a:cubicBezTo>
                <a:cubicBezTo>
                  <a:pt x="74" y="217"/>
                  <a:pt x="65" y="208"/>
                  <a:pt x="65" y="197"/>
                </a:cubicBezTo>
                <a:cubicBezTo>
                  <a:pt x="65" y="185"/>
                  <a:pt x="74" y="176"/>
                  <a:pt x="86" y="176"/>
                </a:cubicBezTo>
                <a:cubicBezTo>
                  <a:pt x="98" y="176"/>
                  <a:pt x="107" y="185"/>
                  <a:pt x="107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6493776" y="3340723"/>
            <a:ext cx="149363" cy="151004"/>
          </a:xfrm>
          <a:custGeom>
            <a:pathLst>
              <a:path extrusionOk="0" h="92" w="91">
                <a:moveTo>
                  <a:pt x="0" y="46"/>
                </a:moveTo>
                <a:lnTo>
                  <a:pt x="91" y="0"/>
                </a:lnTo>
                <a:lnTo>
                  <a:pt x="91" y="92"/>
                </a:lnTo>
                <a:lnTo>
                  <a:pt x="0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6715357" y="3340723"/>
            <a:ext cx="149363" cy="151004"/>
          </a:xfrm>
          <a:custGeom>
            <a:pathLst>
              <a:path extrusionOk="0" h="92" w="91">
                <a:moveTo>
                  <a:pt x="91" y="45"/>
                </a:moveTo>
                <a:lnTo>
                  <a:pt x="0" y="92"/>
                </a:lnTo>
                <a:lnTo>
                  <a:pt x="0" y="0"/>
                </a:lnTo>
                <a:lnTo>
                  <a:pt x="91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6900830" y="3275069"/>
            <a:ext cx="237996" cy="237996"/>
          </a:xfrm>
          <a:custGeom>
            <a:pathLst>
              <a:path extrusionOk="0" h="280" w="280">
                <a:moveTo>
                  <a:pt x="280" y="140"/>
                </a:moveTo>
                <a:cubicBezTo>
                  <a:pt x="280" y="217"/>
                  <a:pt x="217" y="280"/>
                  <a:pt x="140" y="280"/>
                </a:cubicBezTo>
                <a:cubicBezTo>
                  <a:pt x="63" y="280"/>
                  <a:pt x="0" y="217"/>
                  <a:pt x="0" y="140"/>
                </a:cubicBezTo>
                <a:cubicBezTo>
                  <a:pt x="0" y="62"/>
                  <a:pt x="63" y="0"/>
                  <a:pt x="140" y="0"/>
                </a:cubicBezTo>
                <a:cubicBezTo>
                  <a:pt x="217" y="0"/>
                  <a:pt x="280" y="62"/>
                  <a:pt x="280" y="140"/>
                </a:cubicBezTo>
                <a:close/>
                <a:moveTo>
                  <a:pt x="85" y="104"/>
                </a:moveTo>
                <a:cubicBezTo>
                  <a:pt x="130" y="104"/>
                  <a:pt x="130" y="104"/>
                  <a:pt x="130" y="104"/>
                </a:cubicBezTo>
                <a:cubicBezTo>
                  <a:pt x="130" y="90"/>
                  <a:pt x="133" y="84"/>
                  <a:pt x="139" y="84"/>
                </a:cubicBezTo>
                <a:cubicBezTo>
                  <a:pt x="146" y="84"/>
                  <a:pt x="149" y="90"/>
                  <a:pt x="149" y="104"/>
                </a:cubicBezTo>
                <a:cubicBezTo>
                  <a:pt x="149" y="121"/>
                  <a:pt x="141" y="127"/>
                  <a:pt x="125" y="127"/>
                </a:cubicBezTo>
                <a:cubicBezTo>
                  <a:pt x="123" y="127"/>
                  <a:pt x="121" y="127"/>
                  <a:pt x="118" y="126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63" y="168"/>
                  <a:pt x="163" y="168"/>
                  <a:pt x="163" y="168"/>
                </a:cubicBezTo>
                <a:cubicBezTo>
                  <a:pt x="163" y="151"/>
                  <a:pt x="163" y="151"/>
                  <a:pt x="163" y="151"/>
                </a:cubicBezTo>
                <a:cubicBezTo>
                  <a:pt x="185" y="145"/>
                  <a:pt x="196" y="129"/>
                  <a:pt x="196" y="104"/>
                </a:cubicBezTo>
                <a:cubicBezTo>
                  <a:pt x="196" y="71"/>
                  <a:pt x="172" y="48"/>
                  <a:pt x="140" y="48"/>
                </a:cubicBezTo>
                <a:cubicBezTo>
                  <a:pt x="104" y="48"/>
                  <a:pt x="85" y="68"/>
                  <a:pt x="85" y="104"/>
                </a:cubicBezTo>
                <a:close/>
                <a:moveTo>
                  <a:pt x="114" y="214"/>
                </a:moveTo>
                <a:cubicBezTo>
                  <a:pt x="114" y="228"/>
                  <a:pt x="126" y="241"/>
                  <a:pt x="140" y="241"/>
                </a:cubicBezTo>
                <a:cubicBezTo>
                  <a:pt x="155" y="241"/>
                  <a:pt x="167" y="228"/>
                  <a:pt x="167" y="214"/>
                </a:cubicBezTo>
                <a:cubicBezTo>
                  <a:pt x="167" y="200"/>
                  <a:pt x="155" y="187"/>
                  <a:pt x="140" y="187"/>
                </a:cubicBezTo>
                <a:cubicBezTo>
                  <a:pt x="126" y="187"/>
                  <a:pt x="114" y="199"/>
                  <a:pt x="114" y="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tudio Minimal Color Theme">
      <a:dk1>
        <a:srgbClr val="000000"/>
      </a:dk1>
      <a:lt1>
        <a:srgbClr val="FFFFFF"/>
      </a:lt1>
      <a:dk2>
        <a:srgbClr val="000000"/>
      </a:dk2>
      <a:lt2>
        <a:srgbClr val="E4E6E8"/>
      </a:lt2>
      <a:accent1>
        <a:srgbClr val="000000"/>
      </a:accent1>
      <a:accent2>
        <a:srgbClr val="7F7F7F"/>
      </a:accent2>
      <a:accent3>
        <a:srgbClr val="A7A7A7"/>
      </a:accent3>
      <a:accent4>
        <a:srgbClr val="000000"/>
      </a:accent4>
      <a:accent5>
        <a:srgbClr val="7F7F7F"/>
      </a:accent5>
      <a:accent6>
        <a:srgbClr val="DCDDD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