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Medium" panose="00000600000000000000" pitchFamily="2" charset="0"/>
      <p:regular r:id="rId28"/>
      <p:bold r:id="rId29"/>
      <p:italic r:id="rId30"/>
      <p:boldItalic r:id="rId31"/>
    </p:embeddedFont>
    <p:embeddedFont>
      <p:font typeface="Poppins SemiBold" panose="000007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3">
          <p15:clr>
            <a:srgbClr val="A4A3A4"/>
          </p15:clr>
        </p15:guide>
        <p15:guide id="2" pos="343">
          <p15:clr>
            <a:srgbClr val="A4A3A4"/>
          </p15:clr>
        </p15:guide>
        <p15:guide id="3" orient="horz" pos="2897">
          <p15:clr>
            <a:srgbClr val="9AA0A6"/>
          </p15:clr>
        </p15:guide>
        <p15:guide id="4" pos="5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43"/>
        <p:guide pos="343"/>
        <p:guide orient="horz" pos="2897"/>
        <p:guide pos="54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b3e7af7aa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b3e7af7aa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b3e7af7a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b3e7af7aa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b3e7af7aa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b3e7af7aa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b3e7af7aa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b3e7af7aa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b3e7af7aa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b3e7af7aa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b3e7af7aa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b3e7af7aa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b3e7af7aa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b3e7af7aa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b3e7af7aa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b3e7af7aa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b3e7af7aa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b3e7af7aa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b3e7af7aa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b3e7af7aa_0_1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b3e7af7a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b3e7af7a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b3e7af7aa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b3e7af7aa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b3e7af7aa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b3e7af7aa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3e7af7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3e7af7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3e7af7a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3e7af7a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3e7af7a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3e7af7a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8a1143a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a8a1143a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3e7af7a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b3e7af7a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b3e7af7aa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b3e7af7aa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3e7af7aa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b3e7af7aa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5100" y="557126"/>
            <a:ext cx="38256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sz="5100" b="1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Plan</a:t>
            </a:r>
            <a:endParaRPr sz="5100" b="1" dirty="0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14332" r="14325"/>
          <a:stretch/>
        </p:blipFill>
        <p:spPr>
          <a:xfrm rot="-5400000">
            <a:off x="4511650" y="110350"/>
            <a:ext cx="3210900" cy="40863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396950" y="1434225"/>
            <a:ext cx="670200" cy="93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45100" y="4413596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May, 10 2022</a:t>
            </a:r>
            <a:endParaRPr sz="1200" dirty="0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7055620" y="1661736"/>
            <a:ext cx="3192900" cy="983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1911900" y="4582196"/>
            <a:ext cx="5411700" cy="0"/>
          </a:xfrm>
          <a:prstGeom prst="straightConnector1">
            <a:avLst/>
          </a:prstGeom>
          <a:noFill/>
          <a:ln w="19050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7557575" y="4413596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Business</a:t>
            </a:r>
            <a:endParaRPr sz="1200" dirty="0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61" name="Google Shape;61;p13"/>
          <p:cNvGrpSpPr/>
          <p:nvPr/>
        </p:nvGrpSpPr>
        <p:grpSpPr>
          <a:xfrm>
            <a:off x="545095" y="2406962"/>
            <a:ext cx="1601391" cy="1226461"/>
            <a:chOff x="1782200" y="2525556"/>
            <a:chExt cx="1881775" cy="1441200"/>
          </a:xfrm>
        </p:grpSpPr>
        <p:sp>
          <p:nvSpPr>
            <p:cNvPr id="62" name="Google Shape;62;p13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3"/>
          <p:cNvSpPr/>
          <p:nvPr/>
        </p:nvSpPr>
        <p:spPr>
          <a:xfrm>
            <a:off x="3336953" y="2119316"/>
            <a:ext cx="1601251" cy="160125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4503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5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22"/>
          <p:cNvSpPr/>
          <p:nvPr/>
        </p:nvSpPr>
        <p:spPr>
          <a:xfrm rot="-5400000">
            <a:off x="3072950" y="-679800"/>
            <a:ext cx="852000" cy="2211600"/>
          </a:xfrm>
          <a:prstGeom prst="rect">
            <a:avLst/>
          </a:pr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l="17922" r="17929"/>
          <a:stretch/>
        </p:blipFill>
        <p:spPr>
          <a:xfrm rot="10800000" flipH="1">
            <a:off x="2387000" y="545175"/>
            <a:ext cx="2217600" cy="3138600"/>
          </a:xfrm>
          <a:prstGeom prst="round2SameRect">
            <a:avLst>
              <a:gd name="adj1" fmla="val 48869"/>
              <a:gd name="adj2" fmla="val 0"/>
            </a:avLst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5262575" y="1155963"/>
            <a:ext cx="3697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Our </a:t>
            </a:r>
            <a:r>
              <a:rPr lang="en" sz="44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Goals</a:t>
            </a:r>
            <a:endParaRPr sz="44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204375" y="2101413"/>
            <a:ext cx="3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Some Of Our Goals</a:t>
            </a:r>
            <a:endParaRPr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204375" y="2426624"/>
            <a:ext cx="319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 flipH="1">
            <a:off x="545091" y="4413612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Business Plan</a:t>
            </a:r>
            <a:endParaRPr sz="12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 flipH="1">
            <a:off x="7066753" y="4459800"/>
            <a:ext cx="156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6" name="Google Shape;216;p22"/>
          <p:cNvCxnSpPr/>
          <p:nvPr/>
        </p:nvCxnSpPr>
        <p:spPr>
          <a:xfrm rot="10800000">
            <a:off x="2009600" y="4529100"/>
            <a:ext cx="4599900" cy="0"/>
          </a:xfrm>
          <a:prstGeom prst="straightConnector1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l="20353" r="20359"/>
          <a:stretch/>
        </p:blipFill>
        <p:spPr>
          <a:xfrm>
            <a:off x="545100" y="1635200"/>
            <a:ext cx="1497300" cy="2292900"/>
          </a:xfrm>
          <a:prstGeom prst="round2SameRect">
            <a:avLst>
              <a:gd name="adj1" fmla="val 48869"/>
              <a:gd name="adj2" fmla="val 0"/>
            </a:avLst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1234290" y="545171"/>
            <a:ext cx="825677" cy="825677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4503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832075" y="1497300"/>
            <a:ext cx="1281836" cy="1281836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2637775" y="955488"/>
            <a:ext cx="3697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Planning</a:t>
            </a:r>
            <a:endParaRPr sz="4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2560575" y="2088863"/>
            <a:ext cx="3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This Is Our Planning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2560575" y="2399220"/>
            <a:ext cx="2555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8" name="Google Shape;228;p23"/>
          <p:cNvCxnSpPr/>
          <p:nvPr/>
        </p:nvCxnSpPr>
        <p:spPr>
          <a:xfrm>
            <a:off x="5738675" y="1235200"/>
            <a:ext cx="182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23"/>
          <p:cNvGrpSpPr/>
          <p:nvPr/>
        </p:nvGrpSpPr>
        <p:grpSpPr>
          <a:xfrm>
            <a:off x="7562086" y="848662"/>
            <a:ext cx="1009384" cy="773060"/>
            <a:chOff x="1782200" y="2525556"/>
            <a:chExt cx="1881775" cy="1441200"/>
          </a:xfrm>
        </p:grpSpPr>
        <p:sp>
          <p:nvSpPr>
            <p:cNvPr id="230" name="Google Shape;230;p23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3"/>
          <p:cNvSpPr txBox="1"/>
          <p:nvPr/>
        </p:nvSpPr>
        <p:spPr>
          <a:xfrm flipH="1">
            <a:off x="545100" y="4482303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l="20359" r="20353"/>
          <a:stretch/>
        </p:blipFill>
        <p:spPr>
          <a:xfrm>
            <a:off x="5738675" y="1890592"/>
            <a:ext cx="1768200" cy="2707800"/>
          </a:xfrm>
          <a:prstGeom prst="round2SameRect">
            <a:avLst>
              <a:gd name="adj1" fmla="val 48869"/>
              <a:gd name="adj2" fmla="val 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 rot="5400000">
            <a:off x="-1747950" y="1744800"/>
            <a:ext cx="5149800" cy="1660200"/>
          </a:xfrm>
          <a:prstGeom prst="round2SameRect">
            <a:avLst>
              <a:gd name="adj1" fmla="val 13209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 txBox="1"/>
          <p:nvPr/>
        </p:nvSpPr>
        <p:spPr>
          <a:xfrm rot="-5400000" flipH="1">
            <a:off x="143550" y="3607396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Business Plan</a:t>
            </a:r>
            <a:endParaRPr sz="12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 rot="-5400000" flipH="1">
            <a:off x="-336000" y="790978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41" name="Google Shape;241;p24"/>
          <p:cNvCxnSpPr/>
          <p:nvPr/>
        </p:nvCxnSpPr>
        <p:spPr>
          <a:xfrm>
            <a:off x="850050" y="2379750"/>
            <a:ext cx="0" cy="538800"/>
          </a:xfrm>
          <a:prstGeom prst="straightConnector1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4"/>
          <p:cNvSpPr txBox="1"/>
          <p:nvPr/>
        </p:nvSpPr>
        <p:spPr>
          <a:xfrm>
            <a:off x="82689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  <a:endParaRPr sz="1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2637775" y="848638"/>
            <a:ext cx="3697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Controlling</a:t>
            </a:r>
            <a:endParaRPr sz="4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5329675" y="2146563"/>
            <a:ext cx="3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This Is Our Controlling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5329675" y="2493046"/>
            <a:ext cx="2952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6" name="Google Shape;246;p24"/>
          <p:cNvCxnSpPr/>
          <p:nvPr/>
        </p:nvCxnSpPr>
        <p:spPr>
          <a:xfrm>
            <a:off x="5410375" y="4079875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l="11774" r="11766"/>
          <a:stretch/>
        </p:blipFill>
        <p:spPr>
          <a:xfrm>
            <a:off x="2575125" y="1695225"/>
            <a:ext cx="2286600" cy="27153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248" name="Google Shape;248;p24"/>
          <p:cNvSpPr/>
          <p:nvPr/>
        </p:nvSpPr>
        <p:spPr>
          <a:xfrm>
            <a:off x="6584540" y="706721"/>
            <a:ext cx="825677" cy="825677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/>
        </p:nvSpPr>
        <p:spPr>
          <a:xfrm>
            <a:off x="513975" y="438588"/>
            <a:ext cx="3697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Leading</a:t>
            </a:r>
            <a:endParaRPr sz="44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Strategy</a:t>
            </a:r>
            <a:endParaRPr sz="44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145050" y="2794138"/>
            <a:ext cx="3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Here Is The List Of Leading Strategy</a:t>
            </a:r>
            <a:endParaRPr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3145050" y="3147912"/>
            <a:ext cx="3259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3145050" y="732525"/>
            <a:ext cx="670200" cy="93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82689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endParaRPr sz="15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l="14421" r="14429"/>
          <a:stretch/>
        </p:blipFill>
        <p:spPr>
          <a:xfrm>
            <a:off x="545100" y="1989725"/>
            <a:ext cx="2023500" cy="2582100"/>
          </a:xfrm>
          <a:prstGeom prst="round2SameRect">
            <a:avLst>
              <a:gd name="adj1" fmla="val 48869"/>
              <a:gd name="adj2" fmla="val 0"/>
            </a:avLst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10800000" flipH="1">
            <a:off x="8592902" y="1121423"/>
            <a:ext cx="551100" cy="1430700"/>
          </a:xfrm>
          <a:prstGeom prst="rect">
            <a:avLst/>
          </a:pr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l="22780" r="22785"/>
          <a:stretch/>
        </p:blipFill>
        <p:spPr>
          <a:xfrm rot="-5400000">
            <a:off x="6877773" y="642401"/>
            <a:ext cx="1434600" cy="2392800"/>
          </a:xfrm>
          <a:prstGeom prst="round2SameRect">
            <a:avLst>
              <a:gd name="adj1" fmla="val 48869"/>
              <a:gd name="adj2" fmla="val 0"/>
            </a:avLst>
          </a:prstGeom>
          <a:noFill/>
          <a:ln>
            <a:noFill/>
          </a:ln>
        </p:spPr>
      </p:pic>
      <p:grpSp>
        <p:nvGrpSpPr>
          <p:cNvPr id="261" name="Google Shape;261;p25"/>
          <p:cNvGrpSpPr/>
          <p:nvPr/>
        </p:nvGrpSpPr>
        <p:grpSpPr>
          <a:xfrm>
            <a:off x="7339186" y="3147912"/>
            <a:ext cx="1009384" cy="773060"/>
            <a:chOff x="1782200" y="2525556"/>
            <a:chExt cx="1881775" cy="1441200"/>
          </a:xfrm>
        </p:grpSpPr>
        <p:sp>
          <p:nvSpPr>
            <p:cNvPr id="262" name="Google Shape;262;p25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5"/>
          <p:cNvSpPr/>
          <p:nvPr/>
        </p:nvSpPr>
        <p:spPr>
          <a:xfrm>
            <a:off x="4090038" y="1002350"/>
            <a:ext cx="1281836" cy="1281836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/>
        </p:nvSpPr>
        <p:spPr>
          <a:xfrm>
            <a:off x="545100" y="702400"/>
            <a:ext cx="3697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Priorities</a:t>
            </a:r>
            <a:endParaRPr sz="44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457375" y="1705925"/>
            <a:ext cx="3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This Is Our Priorities</a:t>
            </a:r>
            <a:endParaRPr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457375" y="2044500"/>
            <a:ext cx="3351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2" name="Google Shape;272;p26"/>
          <p:cNvCxnSpPr>
            <a:endCxn id="273" idx="2"/>
          </p:cNvCxnSpPr>
          <p:nvPr/>
        </p:nvCxnSpPr>
        <p:spPr>
          <a:xfrm>
            <a:off x="557536" y="4130079"/>
            <a:ext cx="3903000" cy="0"/>
          </a:xfrm>
          <a:prstGeom prst="straightConnector1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6"/>
          <p:cNvSpPr txBox="1"/>
          <p:nvPr/>
        </p:nvSpPr>
        <p:spPr>
          <a:xfrm flipH="1">
            <a:off x="545100" y="4482303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75" name="Google Shape;275;p26"/>
          <p:cNvGrpSpPr/>
          <p:nvPr/>
        </p:nvGrpSpPr>
        <p:grpSpPr>
          <a:xfrm>
            <a:off x="4460536" y="3743549"/>
            <a:ext cx="1009384" cy="773060"/>
            <a:chOff x="1782200" y="2525556"/>
            <a:chExt cx="1881775" cy="1441200"/>
          </a:xfrm>
        </p:grpSpPr>
        <p:sp>
          <p:nvSpPr>
            <p:cNvPr id="273" name="Google Shape;273;p26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26"/>
          <p:cNvSpPr txBox="1"/>
          <p:nvPr/>
        </p:nvSpPr>
        <p:spPr>
          <a:xfrm>
            <a:off x="82689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  <a:endParaRPr sz="15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l="19044" r="19044"/>
          <a:stretch/>
        </p:blipFill>
        <p:spPr>
          <a:xfrm>
            <a:off x="6283425" y="1202875"/>
            <a:ext cx="2315400" cy="3395400"/>
          </a:xfrm>
          <a:prstGeom prst="round2SameRect">
            <a:avLst>
              <a:gd name="adj1" fmla="val 48869"/>
              <a:gd name="adj2" fmla="val 0"/>
            </a:avLst>
          </a:prstGeom>
          <a:noFill/>
          <a:ln>
            <a:noFill/>
          </a:ln>
        </p:spPr>
      </p:pic>
      <p:sp>
        <p:nvSpPr>
          <p:cNvPr id="279" name="Google Shape;279;p26"/>
          <p:cNvSpPr/>
          <p:nvPr/>
        </p:nvSpPr>
        <p:spPr>
          <a:xfrm>
            <a:off x="4379125" y="807825"/>
            <a:ext cx="1281836" cy="1281836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/>
        </p:nvSpPr>
        <p:spPr>
          <a:xfrm>
            <a:off x="545100" y="702400"/>
            <a:ext cx="369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Our Chart</a:t>
            </a:r>
            <a:endParaRPr sz="4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5" name="Google Shape;285;p27"/>
          <p:cNvPicPr preferRelativeResize="0"/>
          <p:nvPr/>
        </p:nvPicPr>
        <p:blipFill rotWithShape="1">
          <a:blip r:embed="rId3">
            <a:alphaModFix/>
          </a:blip>
          <a:srcRect l="12781" r="12781"/>
          <a:stretch/>
        </p:blipFill>
        <p:spPr>
          <a:xfrm rot="5400000" flipH="1">
            <a:off x="873375" y="1375375"/>
            <a:ext cx="2097600" cy="2558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286" name="Google Shape;286;p27"/>
          <p:cNvSpPr/>
          <p:nvPr/>
        </p:nvSpPr>
        <p:spPr>
          <a:xfrm rot="5400000" flipH="1">
            <a:off x="-721642" y="2333301"/>
            <a:ext cx="2085900" cy="64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82689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  <a:endParaRPr sz="1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895925" y="4244400"/>
            <a:ext cx="124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Period 1</a:t>
            </a:r>
            <a:endParaRPr sz="11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513675" y="4285702"/>
            <a:ext cx="271398" cy="27139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2393250" y="4244400"/>
            <a:ext cx="124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Period 2</a:t>
            </a:r>
            <a:endParaRPr sz="11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2011000" y="4285702"/>
            <a:ext cx="271398" cy="27139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" name="Google Shape;292;p27"/>
          <p:cNvCxnSpPr/>
          <p:nvPr/>
        </p:nvCxnSpPr>
        <p:spPr>
          <a:xfrm>
            <a:off x="4617250" y="1601250"/>
            <a:ext cx="3981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27"/>
          <p:cNvSpPr txBox="1"/>
          <p:nvPr/>
        </p:nvSpPr>
        <p:spPr>
          <a:xfrm>
            <a:off x="3720863" y="1501200"/>
            <a:ext cx="608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100</a:t>
            </a:r>
            <a:endParaRPr sz="1100" b="1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94" name="Google Shape;294;p27"/>
          <p:cNvCxnSpPr/>
          <p:nvPr/>
        </p:nvCxnSpPr>
        <p:spPr>
          <a:xfrm>
            <a:off x="4617250" y="2160575"/>
            <a:ext cx="3981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7"/>
          <p:cNvSpPr txBox="1"/>
          <p:nvPr/>
        </p:nvSpPr>
        <p:spPr>
          <a:xfrm>
            <a:off x="3720863" y="2060525"/>
            <a:ext cx="608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75</a:t>
            </a:r>
            <a:endParaRPr sz="1100" b="1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96" name="Google Shape;296;p27"/>
          <p:cNvCxnSpPr/>
          <p:nvPr/>
        </p:nvCxnSpPr>
        <p:spPr>
          <a:xfrm>
            <a:off x="4617250" y="2688338"/>
            <a:ext cx="3981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27"/>
          <p:cNvSpPr txBox="1"/>
          <p:nvPr/>
        </p:nvSpPr>
        <p:spPr>
          <a:xfrm>
            <a:off x="3720863" y="2588288"/>
            <a:ext cx="608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50</a:t>
            </a:r>
            <a:endParaRPr sz="1100" b="1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98" name="Google Shape;298;p27"/>
          <p:cNvCxnSpPr/>
          <p:nvPr/>
        </p:nvCxnSpPr>
        <p:spPr>
          <a:xfrm>
            <a:off x="4617250" y="3265538"/>
            <a:ext cx="3981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7"/>
          <p:cNvSpPr txBox="1"/>
          <p:nvPr/>
        </p:nvSpPr>
        <p:spPr>
          <a:xfrm>
            <a:off x="3720863" y="3165488"/>
            <a:ext cx="608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25</a:t>
            </a:r>
            <a:endParaRPr sz="1100" b="1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0" name="Google Shape;300;p27"/>
          <p:cNvCxnSpPr/>
          <p:nvPr/>
        </p:nvCxnSpPr>
        <p:spPr>
          <a:xfrm>
            <a:off x="4617250" y="3793300"/>
            <a:ext cx="3981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7"/>
          <p:cNvSpPr txBox="1"/>
          <p:nvPr/>
        </p:nvSpPr>
        <p:spPr>
          <a:xfrm>
            <a:off x="3720863" y="3693250"/>
            <a:ext cx="608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endParaRPr sz="1100" b="1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4935000" y="2105500"/>
            <a:ext cx="244200" cy="1687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5179200" y="2105475"/>
            <a:ext cx="244200" cy="1687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4542400" y="3969300"/>
            <a:ext cx="124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A</a:t>
            </a:r>
            <a:endParaRPr sz="11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5919925" y="1777275"/>
            <a:ext cx="244200" cy="201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6164125" y="2105475"/>
            <a:ext cx="244200" cy="1687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5527325" y="3969300"/>
            <a:ext cx="124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A</a:t>
            </a:r>
            <a:endParaRPr sz="11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6879750" y="1777275"/>
            <a:ext cx="244200" cy="201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7123950" y="2528200"/>
            <a:ext cx="244200" cy="1265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 txBox="1"/>
          <p:nvPr/>
        </p:nvSpPr>
        <p:spPr>
          <a:xfrm>
            <a:off x="6487150" y="3969300"/>
            <a:ext cx="124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A</a:t>
            </a:r>
            <a:endParaRPr sz="11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7871650" y="1777275"/>
            <a:ext cx="244200" cy="201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8115850" y="1846300"/>
            <a:ext cx="244200" cy="1947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7479050" y="3969300"/>
            <a:ext cx="124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A</a:t>
            </a:r>
            <a:endParaRPr sz="11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/>
        </p:nvSpPr>
        <p:spPr>
          <a:xfrm>
            <a:off x="545100" y="672263"/>
            <a:ext cx="3697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Growth Strategy   </a:t>
            </a:r>
            <a:endParaRPr sz="4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455650" y="2355888"/>
            <a:ext cx="336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 good strategy and how to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Excuse it determines our success.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455650" y="2888584"/>
            <a:ext cx="2820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2968825" y="856500"/>
            <a:ext cx="507300" cy="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0" y="4222550"/>
            <a:ext cx="9144000" cy="921000"/>
          </a:xfrm>
          <a:prstGeom prst="round2SameRect">
            <a:avLst>
              <a:gd name="adj1" fmla="val 13209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 txBox="1"/>
          <p:nvPr/>
        </p:nvSpPr>
        <p:spPr>
          <a:xfrm flipH="1">
            <a:off x="545091" y="4598412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Business Plan</a:t>
            </a:r>
            <a:endParaRPr sz="12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 flipH="1">
            <a:off x="7066909" y="4644612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325" name="Google Shape;325;p28"/>
          <p:cNvCxnSpPr/>
          <p:nvPr/>
        </p:nvCxnSpPr>
        <p:spPr>
          <a:xfrm rot="10800000">
            <a:off x="2009600" y="4713900"/>
            <a:ext cx="4599900" cy="0"/>
          </a:xfrm>
          <a:prstGeom prst="straightConnector1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6" name="Google Shape;326;p28"/>
          <p:cNvGrpSpPr/>
          <p:nvPr/>
        </p:nvGrpSpPr>
        <p:grpSpPr>
          <a:xfrm>
            <a:off x="3275960" y="1571907"/>
            <a:ext cx="884058" cy="677076"/>
            <a:chOff x="1782200" y="2525556"/>
            <a:chExt cx="1881775" cy="1441200"/>
          </a:xfrm>
        </p:grpSpPr>
        <p:sp>
          <p:nvSpPr>
            <p:cNvPr id="327" name="Google Shape;327;p28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8"/>
          <p:cNvSpPr txBox="1"/>
          <p:nvPr/>
        </p:nvSpPr>
        <p:spPr>
          <a:xfrm>
            <a:off x="5682000" y="634625"/>
            <a:ext cx="2412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Growth Strategy Mix</a:t>
            </a:r>
            <a:endParaRPr sz="13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0" name="Google Shape;330;p28"/>
          <p:cNvSpPr/>
          <p:nvPr/>
        </p:nvSpPr>
        <p:spPr>
          <a:xfrm rot="-5400000" flipH="1">
            <a:off x="5677975" y="920650"/>
            <a:ext cx="954000" cy="15147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5230525" y="1400950"/>
            <a:ext cx="184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Penetration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2" name="Google Shape;332;p28"/>
          <p:cNvSpPr/>
          <p:nvPr/>
        </p:nvSpPr>
        <p:spPr>
          <a:xfrm rot="-5400000" flipH="1">
            <a:off x="5677975" y="2056113"/>
            <a:ext cx="954000" cy="15147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5230525" y="2536413"/>
            <a:ext cx="184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Penetration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4" name="Google Shape;334;p28"/>
          <p:cNvSpPr/>
          <p:nvPr/>
        </p:nvSpPr>
        <p:spPr>
          <a:xfrm rot="-5400000" flipH="1">
            <a:off x="7359775" y="920650"/>
            <a:ext cx="954000" cy="15147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6912325" y="1400950"/>
            <a:ext cx="184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Penetration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6" name="Google Shape;336;p28"/>
          <p:cNvSpPr/>
          <p:nvPr/>
        </p:nvSpPr>
        <p:spPr>
          <a:xfrm rot="-5400000" flipH="1">
            <a:off x="7359775" y="2056113"/>
            <a:ext cx="954000" cy="15147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8"/>
          <p:cNvSpPr txBox="1"/>
          <p:nvPr/>
        </p:nvSpPr>
        <p:spPr>
          <a:xfrm>
            <a:off x="6912325" y="2536413"/>
            <a:ext cx="184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Penetration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5291100" y="3406375"/>
            <a:ext cx="10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Product</a:t>
            </a:r>
            <a:endParaRPr sz="12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39" name="Google Shape;339;p28"/>
          <p:cNvCxnSpPr>
            <a:stCxn id="338" idx="3"/>
          </p:cNvCxnSpPr>
          <p:nvPr/>
        </p:nvCxnSpPr>
        <p:spPr>
          <a:xfrm>
            <a:off x="6327600" y="3591025"/>
            <a:ext cx="2266800" cy="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28"/>
          <p:cNvSpPr txBox="1"/>
          <p:nvPr/>
        </p:nvSpPr>
        <p:spPr>
          <a:xfrm rot="5400000">
            <a:off x="4555925" y="1495425"/>
            <a:ext cx="10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</a:t>
            </a:r>
            <a:endParaRPr sz="12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41" name="Google Shape;341;p28"/>
          <p:cNvCxnSpPr/>
          <p:nvPr/>
        </p:nvCxnSpPr>
        <p:spPr>
          <a:xfrm>
            <a:off x="5048975" y="2036100"/>
            <a:ext cx="0" cy="15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28"/>
          <p:cNvSpPr txBox="1"/>
          <p:nvPr/>
        </p:nvSpPr>
        <p:spPr>
          <a:xfrm>
            <a:off x="82689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  <a:endParaRPr sz="1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9"/>
          <p:cNvPicPr preferRelativeResize="0"/>
          <p:nvPr/>
        </p:nvPicPr>
        <p:blipFill rotWithShape="1">
          <a:blip r:embed="rId3">
            <a:alphaModFix/>
          </a:blip>
          <a:srcRect l="21370" r="21365"/>
          <a:stretch/>
        </p:blipFill>
        <p:spPr>
          <a:xfrm>
            <a:off x="927275" y="733000"/>
            <a:ext cx="1936200" cy="3069900"/>
          </a:xfrm>
          <a:prstGeom prst="round2SameRect">
            <a:avLst>
              <a:gd name="adj1" fmla="val 48869"/>
              <a:gd name="adj2" fmla="val 0"/>
            </a:avLst>
          </a:prstGeom>
          <a:noFill/>
          <a:ln>
            <a:noFill/>
          </a:ln>
        </p:spPr>
      </p:pic>
      <p:sp>
        <p:nvSpPr>
          <p:cNvPr id="348" name="Google Shape;348;p29"/>
          <p:cNvSpPr txBox="1"/>
          <p:nvPr/>
        </p:nvSpPr>
        <p:spPr>
          <a:xfrm>
            <a:off x="3398150" y="2073100"/>
            <a:ext cx="2900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Our</a:t>
            </a:r>
            <a:endParaRPr sz="42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Product</a:t>
            </a:r>
            <a:endParaRPr sz="42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4503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14</a:t>
            </a:r>
            <a:endParaRPr sz="15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 flipH="1">
            <a:off x="545091" y="4413612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Business Plan</a:t>
            </a:r>
            <a:endParaRPr sz="12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 flipH="1">
            <a:off x="7066753" y="4459800"/>
            <a:ext cx="156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352" name="Google Shape;352;p29"/>
          <p:cNvCxnSpPr/>
          <p:nvPr/>
        </p:nvCxnSpPr>
        <p:spPr>
          <a:xfrm rot="10800000">
            <a:off x="2009600" y="4529100"/>
            <a:ext cx="4599900" cy="0"/>
          </a:xfrm>
          <a:prstGeom prst="straightConnector1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29"/>
          <p:cNvSpPr txBox="1"/>
          <p:nvPr/>
        </p:nvSpPr>
        <p:spPr>
          <a:xfrm rot="-5400000">
            <a:off x="116750" y="3121350"/>
            <a:ext cx="10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Product 01</a:t>
            </a:r>
            <a:endParaRPr sz="12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4666750" y="886250"/>
            <a:ext cx="1155531" cy="115553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5" name="Google Shape;355;p29"/>
          <p:cNvPicPr preferRelativeResize="0"/>
          <p:nvPr/>
        </p:nvPicPr>
        <p:blipFill rotWithShape="1">
          <a:blip r:embed="rId3">
            <a:alphaModFix/>
          </a:blip>
          <a:srcRect l="21370" r="21365"/>
          <a:stretch/>
        </p:blipFill>
        <p:spPr>
          <a:xfrm flipH="1">
            <a:off x="6298550" y="733000"/>
            <a:ext cx="1936200" cy="3069900"/>
          </a:xfrm>
          <a:prstGeom prst="round2SameRect">
            <a:avLst>
              <a:gd name="adj1" fmla="val 48869"/>
              <a:gd name="adj2" fmla="val 0"/>
            </a:avLst>
          </a:prstGeom>
          <a:noFill/>
          <a:ln>
            <a:noFill/>
          </a:ln>
        </p:spPr>
      </p:pic>
      <p:sp>
        <p:nvSpPr>
          <p:cNvPr id="356" name="Google Shape;356;p29"/>
          <p:cNvSpPr txBox="1"/>
          <p:nvPr/>
        </p:nvSpPr>
        <p:spPr>
          <a:xfrm rot="5400000" flipH="1">
            <a:off x="8008775" y="3121350"/>
            <a:ext cx="10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Product 02</a:t>
            </a:r>
            <a:endParaRPr sz="12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3360550" y="3043331"/>
            <a:ext cx="2511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/>
        </p:nvSpPr>
        <p:spPr>
          <a:xfrm>
            <a:off x="545100" y="518175"/>
            <a:ext cx="2900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0401E4"/>
                </a:solidFill>
                <a:latin typeface="Poppins"/>
                <a:ea typeface="Poppins"/>
                <a:cs typeface="Poppins"/>
                <a:sym typeface="Poppins"/>
              </a:rPr>
              <a:t>Our</a:t>
            </a:r>
            <a:r>
              <a:rPr lang="en" sz="4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4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Team</a:t>
            </a:r>
            <a:endParaRPr sz="4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3" name="Google Shape;363;p30"/>
          <p:cNvPicPr preferRelativeResize="0"/>
          <p:nvPr/>
        </p:nvPicPr>
        <p:blipFill rotWithShape="1">
          <a:blip r:embed="rId3">
            <a:alphaModFix/>
          </a:blip>
          <a:srcRect l="12787" r="12780"/>
          <a:stretch/>
        </p:blipFill>
        <p:spPr>
          <a:xfrm>
            <a:off x="2725306" y="1687113"/>
            <a:ext cx="1770300" cy="2159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364" name="Google Shape;364;p30"/>
          <p:cNvSpPr/>
          <p:nvPr/>
        </p:nvSpPr>
        <p:spPr>
          <a:xfrm flipH="1">
            <a:off x="2730298" y="3794158"/>
            <a:ext cx="1760400" cy="70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1910675" y="711175"/>
            <a:ext cx="507300" cy="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366" name="Google Shape;366;p30"/>
          <p:cNvSpPr txBox="1"/>
          <p:nvPr/>
        </p:nvSpPr>
        <p:spPr>
          <a:xfrm>
            <a:off x="2785398" y="3907240"/>
            <a:ext cx="165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Jonathan</a:t>
            </a:r>
            <a:endParaRPr sz="12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2785398" y="4082414"/>
            <a:ext cx="165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Planner</a:t>
            </a:r>
            <a:endParaRPr sz="100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8" name="Google Shape;368;p30"/>
          <p:cNvPicPr preferRelativeResize="0"/>
          <p:nvPr/>
        </p:nvPicPr>
        <p:blipFill rotWithShape="1">
          <a:blip r:embed="rId3">
            <a:alphaModFix/>
          </a:blip>
          <a:srcRect l="12787" r="12780"/>
          <a:stretch/>
        </p:blipFill>
        <p:spPr>
          <a:xfrm flipH="1">
            <a:off x="4745628" y="1687113"/>
            <a:ext cx="1770300" cy="2159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369" name="Google Shape;369;p30"/>
          <p:cNvSpPr/>
          <p:nvPr/>
        </p:nvSpPr>
        <p:spPr>
          <a:xfrm flipH="1">
            <a:off x="4750620" y="3794158"/>
            <a:ext cx="1760400" cy="70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70" name="Google Shape;370;p30"/>
          <p:cNvSpPr txBox="1"/>
          <p:nvPr/>
        </p:nvSpPr>
        <p:spPr>
          <a:xfrm>
            <a:off x="4805720" y="3907240"/>
            <a:ext cx="165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Alfredo</a:t>
            </a:r>
            <a:endParaRPr sz="12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4805720" y="4082414"/>
            <a:ext cx="165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Designer</a:t>
            </a:r>
            <a:endParaRPr sz="100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2" name="Google Shape;372;p30"/>
          <p:cNvPicPr preferRelativeResize="0"/>
          <p:nvPr/>
        </p:nvPicPr>
        <p:blipFill rotWithShape="1">
          <a:blip r:embed="rId3">
            <a:alphaModFix/>
          </a:blip>
          <a:srcRect l="12787" r="12780"/>
          <a:stretch/>
        </p:blipFill>
        <p:spPr>
          <a:xfrm flipH="1">
            <a:off x="6765950" y="1687113"/>
            <a:ext cx="1770300" cy="2159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373" name="Google Shape;373;p30"/>
          <p:cNvSpPr/>
          <p:nvPr/>
        </p:nvSpPr>
        <p:spPr>
          <a:xfrm flipH="1">
            <a:off x="6770942" y="3794158"/>
            <a:ext cx="1760400" cy="70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74" name="Google Shape;374;p30"/>
          <p:cNvSpPr txBox="1"/>
          <p:nvPr/>
        </p:nvSpPr>
        <p:spPr>
          <a:xfrm>
            <a:off x="6826041" y="3907240"/>
            <a:ext cx="165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Kimberly</a:t>
            </a:r>
            <a:endParaRPr sz="12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6826041" y="4082414"/>
            <a:ext cx="165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Manager</a:t>
            </a:r>
            <a:endParaRPr sz="100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6" name="Google Shape;376;p30"/>
          <p:cNvGrpSpPr/>
          <p:nvPr/>
        </p:nvGrpSpPr>
        <p:grpSpPr>
          <a:xfrm>
            <a:off x="545034" y="2364721"/>
            <a:ext cx="1447085" cy="1108283"/>
            <a:chOff x="1782200" y="2525556"/>
            <a:chExt cx="1881775" cy="1441200"/>
          </a:xfrm>
        </p:grpSpPr>
        <p:sp>
          <p:nvSpPr>
            <p:cNvPr id="377" name="Google Shape;377;p30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30"/>
          <p:cNvSpPr txBox="1"/>
          <p:nvPr/>
        </p:nvSpPr>
        <p:spPr>
          <a:xfrm>
            <a:off x="82689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15</a:t>
            </a:r>
            <a:endParaRPr sz="1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4629700" y="1540825"/>
            <a:ext cx="713465" cy="713465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 rot="5400000">
            <a:off x="-1747950" y="1744800"/>
            <a:ext cx="5149800" cy="1660200"/>
          </a:xfrm>
          <a:prstGeom prst="round2SameRect">
            <a:avLst>
              <a:gd name="adj1" fmla="val 13209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 txBox="1"/>
          <p:nvPr/>
        </p:nvSpPr>
        <p:spPr>
          <a:xfrm rot="-5400000" flipH="1">
            <a:off x="143550" y="3607396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Business Plan</a:t>
            </a:r>
            <a:endParaRPr sz="12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 rot="-5400000" flipH="1">
            <a:off x="-336000" y="790978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388" name="Google Shape;388;p31"/>
          <p:cNvCxnSpPr/>
          <p:nvPr/>
        </p:nvCxnSpPr>
        <p:spPr>
          <a:xfrm>
            <a:off x="850050" y="2379750"/>
            <a:ext cx="0" cy="538800"/>
          </a:xfrm>
          <a:prstGeom prst="straightConnector1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31"/>
          <p:cNvSpPr txBox="1"/>
          <p:nvPr/>
        </p:nvSpPr>
        <p:spPr>
          <a:xfrm>
            <a:off x="82689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16</a:t>
            </a:r>
            <a:endParaRPr sz="1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2421325" y="710800"/>
            <a:ext cx="493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0401E4"/>
                </a:solidFill>
                <a:latin typeface="Poppins"/>
                <a:ea typeface="Poppins"/>
                <a:cs typeface="Poppins"/>
                <a:sym typeface="Poppins"/>
              </a:rPr>
              <a:t>Marketing </a:t>
            </a:r>
            <a:r>
              <a:rPr lang="en" sz="4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</a:t>
            </a:r>
            <a:endParaRPr sz="4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91" name="Google Shape;391;p31"/>
          <p:cNvCxnSpPr/>
          <p:nvPr/>
        </p:nvCxnSpPr>
        <p:spPr>
          <a:xfrm rot="10800000">
            <a:off x="8051675" y="1754350"/>
            <a:ext cx="0" cy="26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2" name="Google Shape;392;p31"/>
          <p:cNvGrpSpPr/>
          <p:nvPr/>
        </p:nvGrpSpPr>
        <p:grpSpPr>
          <a:xfrm>
            <a:off x="7569281" y="1015419"/>
            <a:ext cx="964786" cy="738903"/>
            <a:chOff x="1782200" y="2525556"/>
            <a:chExt cx="1881775" cy="1441200"/>
          </a:xfrm>
        </p:grpSpPr>
        <p:sp>
          <p:nvSpPr>
            <p:cNvPr id="393" name="Google Shape;393;p31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1"/>
          <p:cNvSpPr txBox="1"/>
          <p:nvPr/>
        </p:nvSpPr>
        <p:spPr>
          <a:xfrm>
            <a:off x="2388763" y="1622913"/>
            <a:ext cx="336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 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2388775" y="1779553"/>
            <a:ext cx="2006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2388763" y="3202538"/>
            <a:ext cx="336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 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2388775" y="3359178"/>
            <a:ext cx="2006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5033792" y="1622925"/>
            <a:ext cx="12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 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5033800" y="1779553"/>
            <a:ext cx="2006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5033796" y="3202550"/>
            <a:ext cx="226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 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5033800" y="3359178"/>
            <a:ext cx="2006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 rot="5400000">
            <a:off x="-1747950" y="1744800"/>
            <a:ext cx="5149800" cy="1660200"/>
          </a:xfrm>
          <a:prstGeom prst="round2SameRect">
            <a:avLst>
              <a:gd name="adj1" fmla="val 13209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358750" y="949475"/>
            <a:ext cx="369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Welcome!</a:t>
            </a:r>
            <a:endParaRPr sz="4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273325" y="2687500"/>
            <a:ext cx="3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This Is Our Business Plan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273325" y="3185550"/>
            <a:ext cx="319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5168550" y="1956025"/>
            <a:ext cx="239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" name="Google Shape;74;p14"/>
          <p:cNvGrpSpPr/>
          <p:nvPr/>
        </p:nvGrpSpPr>
        <p:grpSpPr>
          <a:xfrm>
            <a:off x="7562086" y="1569487"/>
            <a:ext cx="1009384" cy="773060"/>
            <a:chOff x="1782200" y="2525556"/>
            <a:chExt cx="1881775" cy="1441200"/>
          </a:xfrm>
        </p:grpSpPr>
        <p:sp>
          <p:nvSpPr>
            <p:cNvPr id="75" name="Google Shape;75;p14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l="12513" r="12513"/>
          <a:stretch/>
        </p:blipFill>
        <p:spPr>
          <a:xfrm>
            <a:off x="2261625" y="1569475"/>
            <a:ext cx="2500800" cy="3028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3220200" y="545100"/>
            <a:ext cx="710855" cy="710855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 rot="-5400000" flipH="1">
            <a:off x="143550" y="3607396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Business Plan</a:t>
            </a:r>
            <a:endParaRPr sz="1200" b="1" dirty="0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 rot="-5400000" flipH="1">
            <a:off x="-336000" y="790978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850050" y="2379750"/>
            <a:ext cx="0" cy="538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/>
        </p:nvSpPr>
        <p:spPr>
          <a:xfrm>
            <a:off x="545100" y="855088"/>
            <a:ext cx="3697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Contact Us</a:t>
            </a:r>
            <a:endParaRPr sz="4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822775" y="2060675"/>
            <a:ext cx="3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 Us Through This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822775" y="2378769"/>
            <a:ext cx="3852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0" name="Google Shape;410;p32"/>
          <p:cNvPicPr preferRelativeResize="0"/>
          <p:nvPr/>
        </p:nvPicPr>
        <p:blipFill rotWithShape="1">
          <a:blip r:embed="rId3">
            <a:alphaModFix/>
          </a:blip>
          <a:srcRect l="12781" r="12774"/>
          <a:stretch/>
        </p:blipFill>
        <p:spPr>
          <a:xfrm rot="10800000" flipH="1">
            <a:off x="5752166" y="694658"/>
            <a:ext cx="2265900" cy="27636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411" name="Google Shape;411;p32"/>
          <p:cNvSpPr/>
          <p:nvPr/>
        </p:nvSpPr>
        <p:spPr>
          <a:xfrm rot="10800000" flipH="1">
            <a:off x="5758457" y="-8"/>
            <a:ext cx="2253300" cy="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4069125" y="1183600"/>
            <a:ext cx="1005740" cy="1005740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0" y="4222550"/>
            <a:ext cx="9144000" cy="921000"/>
          </a:xfrm>
          <a:prstGeom prst="round2SameRect">
            <a:avLst>
              <a:gd name="adj1" fmla="val 13209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 txBox="1"/>
          <p:nvPr/>
        </p:nvSpPr>
        <p:spPr>
          <a:xfrm flipH="1">
            <a:off x="545091" y="4598412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Business Plan</a:t>
            </a:r>
            <a:endParaRPr sz="12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 flipH="1">
            <a:off x="7066909" y="4644612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416" name="Google Shape;416;p32"/>
          <p:cNvCxnSpPr/>
          <p:nvPr/>
        </p:nvCxnSpPr>
        <p:spPr>
          <a:xfrm rot="10800000">
            <a:off x="2009600" y="4713900"/>
            <a:ext cx="4599900" cy="0"/>
          </a:xfrm>
          <a:prstGeom prst="straightConnector1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/>
        </p:nvSpPr>
        <p:spPr>
          <a:xfrm>
            <a:off x="2205300" y="1503151"/>
            <a:ext cx="3825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Thank</a:t>
            </a:r>
            <a:endParaRPr sz="55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You</a:t>
            </a:r>
            <a:endParaRPr sz="55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22" name="Google Shape;422;p33"/>
          <p:cNvPicPr preferRelativeResize="0"/>
          <p:nvPr/>
        </p:nvPicPr>
        <p:blipFill rotWithShape="1">
          <a:blip r:embed="rId3">
            <a:alphaModFix/>
          </a:blip>
          <a:srcRect l="14331" r="14331"/>
          <a:stretch/>
        </p:blipFill>
        <p:spPr>
          <a:xfrm rot="-5400000">
            <a:off x="5876525" y="239400"/>
            <a:ext cx="2264700" cy="2882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423" name="Google Shape;423;p33"/>
          <p:cNvSpPr/>
          <p:nvPr/>
        </p:nvSpPr>
        <p:spPr>
          <a:xfrm>
            <a:off x="3931850" y="2424100"/>
            <a:ext cx="466200" cy="9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3"/>
          <p:cNvSpPr/>
          <p:nvPr/>
        </p:nvSpPr>
        <p:spPr>
          <a:xfrm rot="-5400000">
            <a:off x="7670943" y="1333662"/>
            <a:ext cx="2252100" cy="693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33"/>
          <p:cNvGrpSpPr/>
          <p:nvPr/>
        </p:nvGrpSpPr>
        <p:grpSpPr>
          <a:xfrm>
            <a:off x="545007" y="544940"/>
            <a:ext cx="1202454" cy="920927"/>
            <a:chOff x="1782200" y="2525556"/>
            <a:chExt cx="1881775" cy="1441200"/>
          </a:xfrm>
        </p:grpSpPr>
        <p:sp>
          <p:nvSpPr>
            <p:cNvPr id="426" name="Google Shape;426;p33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3"/>
          <p:cNvSpPr/>
          <p:nvPr/>
        </p:nvSpPr>
        <p:spPr>
          <a:xfrm>
            <a:off x="5956901" y="2233922"/>
            <a:ext cx="1138308" cy="113830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2267900" y="3622863"/>
            <a:ext cx="228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Your Company Name</a:t>
            </a:r>
            <a:endParaRPr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2267900" y="3927998"/>
            <a:ext cx="334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123 Main Street, City Name, Country 12345</a:t>
            </a:r>
            <a:endParaRPr sz="11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2267900" y="4174373"/>
            <a:ext cx="228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www.example.com</a:t>
            </a:r>
            <a:endParaRPr sz="1100" b="1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2" name="Google Shape;432;p33"/>
          <p:cNvCxnSpPr/>
          <p:nvPr/>
        </p:nvCxnSpPr>
        <p:spPr>
          <a:xfrm rot="10800000">
            <a:off x="1166525" y="1478250"/>
            <a:ext cx="0" cy="3101400"/>
          </a:xfrm>
          <a:prstGeom prst="straightConnector1">
            <a:avLst/>
          </a:prstGeom>
          <a:noFill/>
          <a:ln w="19050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4789400" y="1820988"/>
            <a:ext cx="1470300" cy="26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History &amp; Features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Vision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Mission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Identity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Target Goal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SWOT Analysis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Our Goals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Planning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250550" y="1707006"/>
            <a:ext cx="8682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1100" dirty="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1100" dirty="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sz="1100" dirty="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sz="1100" dirty="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 sz="1100" dirty="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06</a:t>
            </a:r>
            <a:endParaRPr sz="1100" dirty="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</a:t>
            </a:r>
            <a:endParaRPr sz="1100" dirty="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08</a:t>
            </a:r>
            <a:endParaRPr sz="1100" dirty="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099475" y="826975"/>
            <a:ext cx="369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Index</a:t>
            </a:r>
            <a:endParaRPr sz="5000" b="1" dirty="0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5237475" y="1138200"/>
            <a:ext cx="3320400" cy="0"/>
          </a:xfrm>
          <a:prstGeom prst="straightConnector1">
            <a:avLst/>
          </a:prstGeom>
          <a:noFill/>
          <a:ln w="19050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7128600" y="1820988"/>
            <a:ext cx="1470300" cy="26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Controlling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Leading Strategy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Priorities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Our Chart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Growth Strategy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Product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Team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Marketing Plan</a:t>
            </a:r>
            <a:endParaRPr sz="9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589750" y="1707006"/>
            <a:ext cx="8682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09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10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12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13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14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15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16</a:t>
            </a:r>
            <a:endParaRPr sz="1100"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2" name="Google Shape;92;p15"/>
          <p:cNvSpPr txBox="1"/>
          <p:nvPr/>
        </p:nvSpPr>
        <p:spPr>
          <a:xfrm flipH="1">
            <a:off x="545100" y="4482303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 dirty="0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l="20154" r="20148"/>
          <a:stretch/>
        </p:blipFill>
        <p:spPr>
          <a:xfrm>
            <a:off x="545100" y="545100"/>
            <a:ext cx="2092500" cy="3182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2063300" y="2914223"/>
            <a:ext cx="1319936" cy="1319936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rot="-5400000">
            <a:off x="3035375" y="-679800"/>
            <a:ext cx="852000" cy="22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45100" y="3596075"/>
            <a:ext cx="3697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Our </a:t>
            </a:r>
            <a:r>
              <a:rPr lang="en" sz="4400" b="1" dirty="0">
                <a:solidFill>
                  <a:srgbClr val="0401E4"/>
                </a:solidFill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sz="4400" b="1" dirty="0">
              <a:solidFill>
                <a:srgbClr val="0401E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273300" y="826825"/>
            <a:ext cx="3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History Of Our Business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273300" y="1158766"/>
            <a:ext cx="319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l="17922" r="17929"/>
          <a:stretch/>
        </p:blipFill>
        <p:spPr>
          <a:xfrm rot="10800000" flipH="1">
            <a:off x="2349425" y="545175"/>
            <a:ext cx="2217600" cy="3138600"/>
          </a:xfrm>
          <a:prstGeom prst="round2SameRect">
            <a:avLst>
              <a:gd name="adj1" fmla="val 48869"/>
              <a:gd name="adj2" fmla="val 0"/>
            </a:avLst>
          </a:prstGeom>
          <a:noFill/>
          <a:ln>
            <a:noFill/>
          </a:ln>
        </p:spPr>
      </p:pic>
      <p:grpSp>
        <p:nvGrpSpPr>
          <p:cNvPr id="104" name="Google Shape;104;p16"/>
          <p:cNvGrpSpPr/>
          <p:nvPr/>
        </p:nvGrpSpPr>
        <p:grpSpPr>
          <a:xfrm>
            <a:off x="545184" y="1623902"/>
            <a:ext cx="1366733" cy="1046744"/>
            <a:chOff x="1782200" y="2525556"/>
            <a:chExt cx="1881775" cy="1441200"/>
          </a:xfrm>
        </p:grpSpPr>
        <p:sp>
          <p:nvSpPr>
            <p:cNvPr id="105" name="Google Shape;105;p16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6"/>
          <p:cNvSpPr/>
          <p:nvPr/>
        </p:nvSpPr>
        <p:spPr>
          <a:xfrm>
            <a:off x="7737175" y="808128"/>
            <a:ext cx="331941" cy="33194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273300" y="2952700"/>
            <a:ext cx="180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Our Features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273300" y="3284641"/>
            <a:ext cx="319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897675" y="2934003"/>
            <a:ext cx="331941" cy="33194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612350" y="4316075"/>
            <a:ext cx="670200" cy="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503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0" y="4222550"/>
            <a:ext cx="9144000" cy="921000"/>
          </a:xfrm>
          <a:prstGeom prst="round2SameRect">
            <a:avLst>
              <a:gd name="adj1" fmla="val 13209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4503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184125" y="1036988"/>
            <a:ext cx="3697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Our Vision</a:t>
            </a:r>
            <a:endParaRPr sz="4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l="10899" r="10907"/>
          <a:stretch/>
        </p:blipFill>
        <p:spPr>
          <a:xfrm>
            <a:off x="6098100" y="729975"/>
            <a:ext cx="2500800" cy="29037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 flipH="1">
            <a:off x="545091" y="4598412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Business Plan</a:t>
            </a:r>
            <a:endParaRPr sz="12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 flipH="1">
            <a:off x="7066909" y="4644612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rot="10800000">
            <a:off x="2009600" y="4713900"/>
            <a:ext cx="4599900" cy="0"/>
          </a:xfrm>
          <a:prstGeom prst="straightConnector1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7"/>
          <p:cNvSpPr/>
          <p:nvPr/>
        </p:nvSpPr>
        <p:spPr>
          <a:xfrm>
            <a:off x="614025" y="2042351"/>
            <a:ext cx="743736" cy="743736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779275" y="1907313"/>
            <a:ext cx="3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Here Are A Few Of Our Vision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779275" y="2312638"/>
            <a:ext cx="319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4602986" y="1036399"/>
            <a:ext cx="1009384" cy="773060"/>
            <a:chOff x="1782200" y="2525556"/>
            <a:chExt cx="1881775" cy="1441200"/>
          </a:xfrm>
        </p:grpSpPr>
        <p:sp>
          <p:nvSpPr>
            <p:cNvPr id="128" name="Google Shape;128;p17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03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5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l="17052" r="17058"/>
          <a:stretch/>
        </p:blipFill>
        <p:spPr>
          <a:xfrm rot="5400000" flipH="1">
            <a:off x="1223650" y="1113950"/>
            <a:ext cx="2469600" cy="34029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 rot="5400000" flipH="1">
            <a:off x="-849651" y="2437144"/>
            <a:ext cx="2455800" cy="756600"/>
          </a:xfrm>
          <a:prstGeom prst="rect">
            <a:avLst/>
          </a:pr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591350" y="667238"/>
            <a:ext cx="3697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Our </a:t>
            </a:r>
            <a:r>
              <a:rPr lang="en" sz="44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Mission</a:t>
            </a:r>
            <a:endParaRPr sz="44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609200" y="2615288"/>
            <a:ext cx="3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Here Are A Few Of Our Mission</a:t>
            </a:r>
            <a:endParaRPr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609200" y="3015488"/>
            <a:ext cx="319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  <a:endParaRPr sz="8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4723750" y="1912175"/>
            <a:ext cx="2838600" cy="0"/>
          </a:xfrm>
          <a:prstGeom prst="straightConnector1">
            <a:avLst/>
          </a:prstGeom>
          <a:noFill/>
          <a:ln w="19050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" name="Google Shape;141;p18"/>
          <p:cNvGrpSpPr/>
          <p:nvPr/>
        </p:nvGrpSpPr>
        <p:grpSpPr>
          <a:xfrm>
            <a:off x="7562086" y="1525637"/>
            <a:ext cx="1009384" cy="773060"/>
            <a:chOff x="1782200" y="2525556"/>
            <a:chExt cx="1881775" cy="1441200"/>
          </a:xfrm>
        </p:grpSpPr>
        <p:sp>
          <p:nvSpPr>
            <p:cNvPr id="142" name="Google Shape;142;p18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3113455" y="3435845"/>
            <a:ext cx="1046450" cy="1046450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 txBox="1"/>
          <p:nvPr/>
        </p:nvSpPr>
        <p:spPr>
          <a:xfrm flipH="1">
            <a:off x="545100" y="4482303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4503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19"/>
          <p:cNvSpPr/>
          <p:nvPr/>
        </p:nvSpPr>
        <p:spPr>
          <a:xfrm rot="-5400000" flipH="1">
            <a:off x="5739000" y="1744800"/>
            <a:ext cx="5149800" cy="1660200"/>
          </a:xfrm>
          <a:prstGeom prst="round2SameRect">
            <a:avLst>
              <a:gd name="adj1" fmla="val 13209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 txBox="1"/>
          <p:nvPr/>
        </p:nvSpPr>
        <p:spPr>
          <a:xfrm rot="-5400000" flipH="1">
            <a:off x="7630500" y="3607396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Business Plan</a:t>
            </a:r>
            <a:endParaRPr sz="12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 rot="-5400000" flipH="1">
            <a:off x="7150950" y="790978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>
            <a:off x="8337000" y="2379750"/>
            <a:ext cx="0" cy="538800"/>
          </a:xfrm>
          <a:prstGeom prst="straightConnector1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l="6240" r="6240"/>
          <a:stretch/>
        </p:blipFill>
        <p:spPr>
          <a:xfrm>
            <a:off x="4175275" y="545100"/>
            <a:ext cx="2286600" cy="23721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450350" y="1620375"/>
            <a:ext cx="204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Our Concept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50350" y="1920889"/>
            <a:ext cx="2430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968200" y="1601678"/>
            <a:ext cx="331941" cy="33194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1484825" y="545088"/>
            <a:ext cx="3697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Identity</a:t>
            </a:r>
            <a:endParaRPr sz="4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3497275" y="3463800"/>
            <a:ext cx="204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Our Audience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3497275" y="3764314"/>
            <a:ext cx="2964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015125" y="3445103"/>
            <a:ext cx="331941" cy="33194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9"/>
          <p:cNvGrpSpPr/>
          <p:nvPr/>
        </p:nvGrpSpPr>
        <p:grpSpPr>
          <a:xfrm>
            <a:off x="545190" y="3547684"/>
            <a:ext cx="1371814" cy="1050491"/>
            <a:chOff x="1782200" y="2525556"/>
            <a:chExt cx="1881775" cy="1441200"/>
          </a:xfrm>
        </p:grpSpPr>
        <p:sp>
          <p:nvSpPr>
            <p:cNvPr id="164" name="Google Shape;164;p19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4503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5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545100" y="1174425"/>
            <a:ext cx="3697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Target </a:t>
            </a:r>
            <a:r>
              <a:rPr lang="en" sz="44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Goal</a:t>
            </a:r>
            <a:endParaRPr sz="44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35500" y="1952838"/>
            <a:ext cx="204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This Is Our Target</a:t>
            </a:r>
            <a:endParaRPr>
              <a:solidFill>
                <a:srgbClr val="EEEEE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535500" y="2353038"/>
            <a:ext cx="2719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 dirty="0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>
            <a:off x="4855325" y="4211875"/>
            <a:ext cx="2706900" cy="0"/>
          </a:xfrm>
          <a:prstGeom prst="straightConnector1">
            <a:avLst/>
          </a:prstGeom>
          <a:noFill/>
          <a:ln w="19050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20"/>
          <p:cNvGrpSpPr/>
          <p:nvPr/>
        </p:nvGrpSpPr>
        <p:grpSpPr>
          <a:xfrm>
            <a:off x="7562086" y="3825337"/>
            <a:ext cx="1009384" cy="773060"/>
            <a:chOff x="1782200" y="2525556"/>
            <a:chExt cx="1881775" cy="1441200"/>
          </a:xfrm>
        </p:grpSpPr>
        <p:sp>
          <p:nvSpPr>
            <p:cNvPr id="176" name="Google Shape;176;p20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0"/>
          <p:cNvSpPr txBox="1"/>
          <p:nvPr/>
        </p:nvSpPr>
        <p:spPr>
          <a:xfrm>
            <a:off x="4786475" y="3454075"/>
            <a:ext cx="2775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$70000</a:t>
            </a:r>
            <a:endParaRPr sz="4400" b="1">
              <a:solidFill>
                <a:srgbClr val="EEEEE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0"/>
          <p:cNvSpPr/>
          <p:nvPr/>
        </p:nvSpPr>
        <p:spPr>
          <a:xfrm rot="10800000" flipH="1">
            <a:off x="8257869" y="545179"/>
            <a:ext cx="886200" cy="2300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l="22780" r="22785"/>
          <a:stretch/>
        </p:blipFill>
        <p:spPr>
          <a:xfrm rot="-5400000">
            <a:off x="5500275" y="-224975"/>
            <a:ext cx="2306400" cy="3846900"/>
          </a:xfrm>
          <a:prstGeom prst="round2SameRect">
            <a:avLst>
              <a:gd name="adj1" fmla="val 48869"/>
              <a:gd name="adj2" fmla="val 0"/>
            </a:avLst>
          </a:prstGeom>
          <a:noFill/>
          <a:ln>
            <a:noFill/>
          </a:ln>
        </p:spPr>
      </p:pic>
      <p:sp>
        <p:nvSpPr>
          <p:cNvPr id="181" name="Google Shape;181;p20"/>
          <p:cNvSpPr/>
          <p:nvPr/>
        </p:nvSpPr>
        <p:spPr>
          <a:xfrm>
            <a:off x="2875600" y="3339125"/>
            <a:ext cx="1281836" cy="1281836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lnTo>
                  <a:pt x="88922" y="26781"/>
                </a:lnTo>
                <a:lnTo>
                  <a:pt x="64424" y="7927"/>
                </a:lnTo>
                <a:lnTo>
                  <a:pt x="60445" y="38589"/>
                </a:lnTo>
                <a:lnTo>
                  <a:pt x="30565" y="30565"/>
                </a:lnTo>
                <a:lnTo>
                  <a:pt x="38589" y="60445"/>
                </a:lnTo>
                <a:lnTo>
                  <a:pt x="7927" y="64424"/>
                </a:lnTo>
                <a:lnTo>
                  <a:pt x="26781" y="88922"/>
                </a:lnTo>
                <a:lnTo>
                  <a:pt x="0" y="104384"/>
                </a:lnTo>
                <a:lnTo>
                  <a:pt x="26781" y="119845"/>
                </a:lnTo>
                <a:lnTo>
                  <a:pt x="7927" y="144343"/>
                </a:lnTo>
                <a:lnTo>
                  <a:pt x="38589" y="148323"/>
                </a:lnTo>
                <a:lnTo>
                  <a:pt x="30565" y="178202"/>
                </a:lnTo>
                <a:lnTo>
                  <a:pt x="60445" y="170178"/>
                </a:lnTo>
                <a:lnTo>
                  <a:pt x="64424" y="200841"/>
                </a:lnTo>
                <a:lnTo>
                  <a:pt x="88922" y="181986"/>
                </a:lnTo>
                <a:lnTo>
                  <a:pt x="104384" y="208767"/>
                </a:lnTo>
                <a:lnTo>
                  <a:pt x="119845" y="181986"/>
                </a:lnTo>
                <a:lnTo>
                  <a:pt x="144343" y="200841"/>
                </a:lnTo>
                <a:lnTo>
                  <a:pt x="148323" y="170178"/>
                </a:lnTo>
                <a:lnTo>
                  <a:pt x="178202" y="178202"/>
                </a:lnTo>
                <a:lnTo>
                  <a:pt x="170178" y="148323"/>
                </a:lnTo>
                <a:lnTo>
                  <a:pt x="200841" y="144343"/>
                </a:lnTo>
                <a:lnTo>
                  <a:pt x="181986" y="119845"/>
                </a:lnTo>
                <a:lnTo>
                  <a:pt x="208767" y="104384"/>
                </a:lnTo>
                <a:lnTo>
                  <a:pt x="181986" y="88922"/>
                </a:lnTo>
                <a:lnTo>
                  <a:pt x="200841" y="64424"/>
                </a:lnTo>
                <a:lnTo>
                  <a:pt x="170178" y="60445"/>
                </a:lnTo>
                <a:lnTo>
                  <a:pt x="178202" y="30565"/>
                </a:lnTo>
                <a:lnTo>
                  <a:pt x="148323" y="38589"/>
                </a:lnTo>
                <a:lnTo>
                  <a:pt x="144343" y="7927"/>
                </a:lnTo>
                <a:lnTo>
                  <a:pt x="119845" y="26781"/>
                </a:lnTo>
                <a:lnTo>
                  <a:pt x="104384" y="0"/>
                </a:lnTo>
                <a:close/>
              </a:path>
            </a:pathLst>
          </a:custGeom>
          <a:solidFill>
            <a:srgbClr val="040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 txBox="1"/>
          <p:nvPr/>
        </p:nvSpPr>
        <p:spPr>
          <a:xfrm flipH="1">
            <a:off x="545100" y="4482303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450350" y="433150"/>
            <a:ext cx="45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0" y="4222550"/>
            <a:ext cx="9144000" cy="921000"/>
          </a:xfrm>
          <a:prstGeom prst="round2SameRect">
            <a:avLst>
              <a:gd name="adj1" fmla="val 13209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 txBox="1"/>
          <p:nvPr/>
        </p:nvSpPr>
        <p:spPr>
          <a:xfrm flipH="1">
            <a:off x="545091" y="4598412"/>
            <a:ext cx="1366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Business Plan</a:t>
            </a:r>
            <a:endParaRPr sz="1200" b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 flipH="1">
            <a:off x="7066909" y="4644612"/>
            <a:ext cx="2372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Minimalist Presentation</a:t>
            </a:r>
            <a:endParaRPr sz="9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 rot="10800000">
            <a:off x="2009600" y="4713900"/>
            <a:ext cx="4599900" cy="0"/>
          </a:xfrm>
          <a:prstGeom prst="straightConnector1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1"/>
          <p:cNvSpPr txBox="1"/>
          <p:nvPr/>
        </p:nvSpPr>
        <p:spPr>
          <a:xfrm>
            <a:off x="1334500" y="617225"/>
            <a:ext cx="4454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solidFill>
                  <a:srgbClr val="0401E4"/>
                </a:solidFill>
                <a:latin typeface="Poppins"/>
                <a:ea typeface="Poppins"/>
                <a:cs typeface="Poppins"/>
                <a:sym typeface="Poppins"/>
              </a:rPr>
              <a:t>SWOT</a:t>
            </a:r>
            <a:r>
              <a:rPr lang="en" sz="3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Analysis</a:t>
            </a:r>
            <a:endParaRPr sz="3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3" name="Google Shape;193;p21"/>
          <p:cNvGrpSpPr/>
          <p:nvPr/>
        </p:nvGrpSpPr>
        <p:grpSpPr>
          <a:xfrm>
            <a:off x="7654252" y="510670"/>
            <a:ext cx="944651" cy="723482"/>
            <a:chOff x="1782200" y="2525556"/>
            <a:chExt cx="1881775" cy="1441200"/>
          </a:xfrm>
        </p:grpSpPr>
        <p:sp>
          <p:nvSpPr>
            <p:cNvPr id="194" name="Google Shape;194;p21"/>
            <p:cNvSpPr/>
            <p:nvPr/>
          </p:nvSpPr>
          <p:spPr>
            <a:xfrm>
              <a:off x="1782200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222775" y="2525556"/>
              <a:ext cx="1441200" cy="144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1"/>
          <p:cNvSpPr txBox="1"/>
          <p:nvPr/>
        </p:nvSpPr>
        <p:spPr>
          <a:xfrm>
            <a:off x="515800" y="1768475"/>
            <a:ext cx="1015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endParaRPr sz="4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110032" y="1465994"/>
            <a:ext cx="2782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515800" y="3021938"/>
            <a:ext cx="1015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endParaRPr sz="4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088800" y="2719457"/>
            <a:ext cx="2782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5082900" y="1765813"/>
            <a:ext cx="1015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</a:t>
            </a:r>
            <a:endParaRPr sz="4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5783632" y="1463332"/>
            <a:ext cx="2782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5082900" y="3019275"/>
            <a:ext cx="1015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endParaRPr sz="4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5762400" y="2716794"/>
            <a:ext cx="2782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creating your own, remember to highlight the most relevant points in your design. It can even be in list form like this one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1121</Words>
  <Application>Microsoft Office PowerPoint</Application>
  <PresentationFormat>On-screen Show (16:9)</PresentationFormat>
  <Paragraphs>189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Poppins Medium</vt:lpstr>
      <vt:lpstr>Poppins</vt:lpstr>
      <vt:lpstr>Poppins SemiBold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Nuruddin Abiyyu</cp:lastModifiedBy>
  <cp:revision>2</cp:revision>
  <dcterms:modified xsi:type="dcterms:W3CDTF">2021-10-22T08:33:09Z</dcterms:modified>
</cp:coreProperties>
</file>