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87" r:id="rId20"/>
    <p:sldId id="275" r:id="rId21"/>
    <p:sldId id="276" r:id="rId22"/>
    <p:sldId id="277" r:id="rId23"/>
    <p:sldId id="288" r:id="rId24"/>
    <p:sldId id="278" r:id="rId25"/>
    <p:sldId id="279" r:id="rId26"/>
    <p:sldId id="289" r:id="rId27"/>
    <p:sldId id="290" r:id="rId28"/>
    <p:sldId id="280" r:id="rId29"/>
    <p:sldId id="291" r:id="rId30"/>
    <p:sldId id="281" r:id="rId31"/>
    <p:sldId id="282" r:id="rId32"/>
    <p:sldId id="283" r:id="rId33"/>
    <p:sldId id="284" r:id="rId34"/>
    <p:sldId id="285" r:id="rId35"/>
    <p:sldId id="292" r:id="rId36"/>
    <p:sldId id="293" r:id="rId37"/>
    <p:sldId id="294" r:id="rId38"/>
    <p:sldId id="295" r:id="rId39"/>
    <p:sldId id="297" r:id="rId40"/>
    <p:sldId id="29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7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6A4FF"/>
    <a:srgbClr val="53DEE5"/>
    <a:srgbClr val="FFB950"/>
    <a:srgbClr val="404651"/>
    <a:srgbClr val="2E333F"/>
    <a:srgbClr val="697386"/>
    <a:srgbClr val="C5E6FF"/>
    <a:srgbClr val="E1F2FF"/>
    <a:srgbClr val="D0D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0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784" y="200"/>
      </p:cViewPr>
      <p:guideLst>
        <p:guide orient="horz" pos="432"/>
        <p:guide pos="672"/>
        <p:guide orient="horz" pos="3888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6A4FF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4.5</c:v>
                </c:pt>
                <c:pt idx="2">
                  <c:v>4.5</c:v>
                </c:pt>
                <c:pt idx="3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88-B14F-BDD4-6E29F848D0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53DEE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6.3</c:v>
                </c:pt>
                <c:pt idx="1">
                  <c:v>4.8</c:v>
                </c:pt>
                <c:pt idx="2">
                  <c:v>4</c:v>
                </c:pt>
                <c:pt idx="3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88-B14F-BDD4-6E29F848D0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B9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5.2</c:v>
                </c:pt>
                <c:pt idx="1">
                  <c:v>5</c:v>
                </c:pt>
                <c:pt idx="2">
                  <c:v>6.3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88-B14F-BDD4-6E29F848D0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0"/>
        <c:axId val="1886119696"/>
        <c:axId val="1867466800"/>
      </c:barChart>
      <c:catAx>
        <c:axId val="1886119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697386"/>
                </a:solidFill>
                <a:latin typeface="Nunito Sans" pitchFamily="2" charset="77"/>
                <a:ea typeface="+mn-ea"/>
                <a:cs typeface="+mn-cs"/>
              </a:defRPr>
            </a:pPr>
            <a:endParaRPr lang="en-US"/>
          </a:p>
        </c:txPr>
        <c:crossAx val="1867466800"/>
        <c:crosses val="autoZero"/>
        <c:auto val="1"/>
        <c:lblAlgn val="ctr"/>
        <c:lblOffset val="100"/>
        <c:noMultiLvlLbl val="0"/>
      </c:catAx>
      <c:valAx>
        <c:axId val="18674668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86119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80BDE-EDC3-2F47-9F69-3D9726CFBE28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ED1E7-1687-0946-B6F1-5D5A2391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6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D1E7-1687-0946-B6F1-5D5A239149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41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75D0-ED81-5C4A-B153-2EF0A29EFEF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26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58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202C8D5-8D49-DC42-973E-19713E0B92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25324" y="685800"/>
            <a:ext cx="4457075" cy="6172200"/>
          </a:xfrm>
          <a:custGeom>
            <a:avLst/>
            <a:gdLst>
              <a:gd name="connsiteX0" fmla="*/ 413082 w 4457075"/>
              <a:gd name="connsiteY0" fmla="*/ 0 h 6172200"/>
              <a:gd name="connsiteX1" fmla="*/ 4457075 w 4457075"/>
              <a:gd name="connsiteY1" fmla="*/ 0 h 6172200"/>
              <a:gd name="connsiteX2" fmla="*/ 4457075 w 4457075"/>
              <a:gd name="connsiteY2" fmla="*/ 6172200 h 6172200"/>
              <a:gd name="connsiteX3" fmla="*/ 0 w 4457075"/>
              <a:gd name="connsiteY3" fmla="*/ 6172200 h 6172200"/>
              <a:gd name="connsiteX4" fmla="*/ 0 w 4457075"/>
              <a:gd name="connsiteY4" fmla="*/ 413082 h 6172200"/>
              <a:gd name="connsiteX5" fmla="*/ 413082 w 4457075"/>
              <a:gd name="connsiteY5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075" h="6172200">
                <a:moveTo>
                  <a:pt x="413082" y="0"/>
                </a:moveTo>
                <a:lnTo>
                  <a:pt x="4457075" y="0"/>
                </a:lnTo>
                <a:lnTo>
                  <a:pt x="4457075" y="6172200"/>
                </a:lnTo>
                <a:lnTo>
                  <a:pt x="0" y="6172200"/>
                </a:lnTo>
                <a:lnTo>
                  <a:pt x="0" y="413082"/>
                </a:lnTo>
                <a:cubicBezTo>
                  <a:pt x="0" y="184943"/>
                  <a:pt x="184943" y="0"/>
                  <a:pt x="413082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8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F00CE2F7-24F6-C740-ADF1-029F7A65F94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066800" y="1264510"/>
            <a:ext cx="1797744" cy="1797744"/>
          </a:xfrm>
          <a:custGeom>
            <a:avLst/>
            <a:gdLst>
              <a:gd name="connsiteX0" fmla="*/ 898872 w 1797744"/>
              <a:gd name="connsiteY0" fmla="*/ 0 h 1797744"/>
              <a:gd name="connsiteX1" fmla="*/ 1797744 w 1797744"/>
              <a:gd name="connsiteY1" fmla="*/ 898872 h 1797744"/>
              <a:gd name="connsiteX2" fmla="*/ 898872 w 1797744"/>
              <a:gd name="connsiteY2" fmla="*/ 1797744 h 1797744"/>
              <a:gd name="connsiteX3" fmla="*/ 0 w 1797744"/>
              <a:gd name="connsiteY3" fmla="*/ 898872 h 1797744"/>
              <a:gd name="connsiteX4" fmla="*/ 898872 w 1797744"/>
              <a:gd name="connsiteY4" fmla="*/ 0 h 179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7744" h="1797744">
                <a:moveTo>
                  <a:pt x="898872" y="0"/>
                </a:moveTo>
                <a:cubicBezTo>
                  <a:pt x="1395305" y="0"/>
                  <a:pt x="1797744" y="402439"/>
                  <a:pt x="1797744" y="898872"/>
                </a:cubicBezTo>
                <a:cubicBezTo>
                  <a:pt x="1797744" y="1395305"/>
                  <a:pt x="1395305" y="1797744"/>
                  <a:pt x="898872" y="1797744"/>
                </a:cubicBezTo>
                <a:cubicBezTo>
                  <a:pt x="402439" y="1797744"/>
                  <a:pt x="0" y="1395305"/>
                  <a:pt x="0" y="898872"/>
                </a:cubicBezTo>
                <a:cubicBezTo>
                  <a:pt x="0" y="402439"/>
                  <a:pt x="402439" y="0"/>
                  <a:pt x="898872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F4F8E9FF-2EF8-2F45-B2D6-5125FD1F9A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91741" y="4723279"/>
            <a:ext cx="1072802" cy="1072802"/>
          </a:xfrm>
          <a:custGeom>
            <a:avLst/>
            <a:gdLst>
              <a:gd name="connsiteX0" fmla="*/ 898872 w 1797744"/>
              <a:gd name="connsiteY0" fmla="*/ 0 h 1797744"/>
              <a:gd name="connsiteX1" fmla="*/ 1797744 w 1797744"/>
              <a:gd name="connsiteY1" fmla="*/ 898872 h 1797744"/>
              <a:gd name="connsiteX2" fmla="*/ 898872 w 1797744"/>
              <a:gd name="connsiteY2" fmla="*/ 1797744 h 1797744"/>
              <a:gd name="connsiteX3" fmla="*/ 0 w 1797744"/>
              <a:gd name="connsiteY3" fmla="*/ 898872 h 1797744"/>
              <a:gd name="connsiteX4" fmla="*/ 898872 w 1797744"/>
              <a:gd name="connsiteY4" fmla="*/ 0 h 179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7744" h="1797744">
                <a:moveTo>
                  <a:pt x="898872" y="0"/>
                </a:moveTo>
                <a:cubicBezTo>
                  <a:pt x="1395305" y="0"/>
                  <a:pt x="1797744" y="402439"/>
                  <a:pt x="1797744" y="898872"/>
                </a:cubicBezTo>
                <a:cubicBezTo>
                  <a:pt x="1797744" y="1395305"/>
                  <a:pt x="1395305" y="1797744"/>
                  <a:pt x="898872" y="1797744"/>
                </a:cubicBezTo>
                <a:cubicBezTo>
                  <a:pt x="402439" y="1797744"/>
                  <a:pt x="0" y="1395305"/>
                  <a:pt x="0" y="898872"/>
                </a:cubicBezTo>
                <a:cubicBezTo>
                  <a:pt x="0" y="402439"/>
                  <a:pt x="402439" y="0"/>
                  <a:pt x="898872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422509E8-1322-D74B-B215-A0484E21A1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03079" y="480461"/>
            <a:ext cx="1241690" cy="1241690"/>
          </a:xfrm>
          <a:custGeom>
            <a:avLst/>
            <a:gdLst>
              <a:gd name="connsiteX0" fmla="*/ 898872 w 1797744"/>
              <a:gd name="connsiteY0" fmla="*/ 0 h 1797744"/>
              <a:gd name="connsiteX1" fmla="*/ 1797744 w 1797744"/>
              <a:gd name="connsiteY1" fmla="*/ 898872 h 1797744"/>
              <a:gd name="connsiteX2" fmla="*/ 898872 w 1797744"/>
              <a:gd name="connsiteY2" fmla="*/ 1797744 h 1797744"/>
              <a:gd name="connsiteX3" fmla="*/ 0 w 1797744"/>
              <a:gd name="connsiteY3" fmla="*/ 898872 h 1797744"/>
              <a:gd name="connsiteX4" fmla="*/ 898872 w 1797744"/>
              <a:gd name="connsiteY4" fmla="*/ 0 h 179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7744" h="1797744">
                <a:moveTo>
                  <a:pt x="898872" y="0"/>
                </a:moveTo>
                <a:cubicBezTo>
                  <a:pt x="1395305" y="0"/>
                  <a:pt x="1797744" y="402439"/>
                  <a:pt x="1797744" y="898872"/>
                </a:cubicBezTo>
                <a:cubicBezTo>
                  <a:pt x="1797744" y="1395305"/>
                  <a:pt x="1395305" y="1797744"/>
                  <a:pt x="898872" y="1797744"/>
                </a:cubicBezTo>
                <a:cubicBezTo>
                  <a:pt x="402439" y="1797744"/>
                  <a:pt x="0" y="1395305"/>
                  <a:pt x="0" y="898872"/>
                </a:cubicBezTo>
                <a:cubicBezTo>
                  <a:pt x="0" y="402439"/>
                  <a:pt x="402439" y="0"/>
                  <a:pt x="898872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E9CC0B9C-C129-2F48-9711-6B2E216A21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3198" y="5398273"/>
            <a:ext cx="1072802" cy="1072802"/>
          </a:xfrm>
          <a:custGeom>
            <a:avLst/>
            <a:gdLst>
              <a:gd name="connsiteX0" fmla="*/ 898872 w 1797744"/>
              <a:gd name="connsiteY0" fmla="*/ 0 h 1797744"/>
              <a:gd name="connsiteX1" fmla="*/ 1797744 w 1797744"/>
              <a:gd name="connsiteY1" fmla="*/ 898872 h 1797744"/>
              <a:gd name="connsiteX2" fmla="*/ 898872 w 1797744"/>
              <a:gd name="connsiteY2" fmla="*/ 1797744 h 1797744"/>
              <a:gd name="connsiteX3" fmla="*/ 0 w 1797744"/>
              <a:gd name="connsiteY3" fmla="*/ 898872 h 1797744"/>
              <a:gd name="connsiteX4" fmla="*/ 898872 w 1797744"/>
              <a:gd name="connsiteY4" fmla="*/ 0 h 179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7744" h="1797744">
                <a:moveTo>
                  <a:pt x="898872" y="0"/>
                </a:moveTo>
                <a:cubicBezTo>
                  <a:pt x="1395305" y="0"/>
                  <a:pt x="1797744" y="402439"/>
                  <a:pt x="1797744" y="898872"/>
                </a:cubicBezTo>
                <a:cubicBezTo>
                  <a:pt x="1797744" y="1395305"/>
                  <a:pt x="1395305" y="1797744"/>
                  <a:pt x="898872" y="1797744"/>
                </a:cubicBezTo>
                <a:cubicBezTo>
                  <a:pt x="402439" y="1797744"/>
                  <a:pt x="0" y="1395305"/>
                  <a:pt x="0" y="898872"/>
                </a:cubicBezTo>
                <a:cubicBezTo>
                  <a:pt x="0" y="402439"/>
                  <a:pt x="402439" y="0"/>
                  <a:pt x="898872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A09FC8D-2688-4548-88A6-470B146FBF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40645" y="3623330"/>
            <a:ext cx="1797742" cy="1797742"/>
          </a:xfrm>
          <a:custGeom>
            <a:avLst/>
            <a:gdLst>
              <a:gd name="connsiteX0" fmla="*/ 898872 w 1797744"/>
              <a:gd name="connsiteY0" fmla="*/ 0 h 1797744"/>
              <a:gd name="connsiteX1" fmla="*/ 1797744 w 1797744"/>
              <a:gd name="connsiteY1" fmla="*/ 898872 h 1797744"/>
              <a:gd name="connsiteX2" fmla="*/ 898872 w 1797744"/>
              <a:gd name="connsiteY2" fmla="*/ 1797744 h 1797744"/>
              <a:gd name="connsiteX3" fmla="*/ 0 w 1797744"/>
              <a:gd name="connsiteY3" fmla="*/ 898872 h 1797744"/>
              <a:gd name="connsiteX4" fmla="*/ 898872 w 1797744"/>
              <a:gd name="connsiteY4" fmla="*/ 0 h 179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7744" h="1797744">
                <a:moveTo>
                  <a:pt x="898872" y="0"/>
                </a:moveTo>
                <a:cubicBezTo>
                  <a:pt x="1395305" y="0"/>
                  <a:pt x="1797744" y="402439"/>
                  <a:pt x="1797744" y="898872"/>
                </a:cubicBezTo>
                <a:cubicBezTo>
                  <a:pt x="1797744" y="1395305"/>
                  <a:pt x="1395305" y="1797744"/>
                  <a:pt x="898872" y="1797744"/>
                </a:cubicBezTo>
                <a:cubicBezTo>
                  <a:pt x="402439" y="1797744"/>
                  <a:pt x="0" y="1395305"/>
                  <a:pt x="0" y="898872"/>
                </a:cubicBezTo>
                <a:cubicBezTo>
                  <a:pt x="0" y="402439"/>
                  <a:pt x="402439" y="0"/>
                  <a:pt x="898872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7B92AE70-D072-AC4F-BDAB-119CEB9167C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08447" y="1390255"/>
            <a:ext cx="1241690" cy="1241690"/>
          </a:xfrm>
          <a:custGeom>
            <a:avLst/>
            <a:gdLst>
              <a:gd name="connsiteX0" fmla="*/ 898872 w 1797744"/>
              <a:gd name="connsiteY0" fmla="*/ 0 h 1797744"/>
              <a:gd name="connsiteX1" fmla="*/ 1797744 w 1797744"/>
              <a:gd name="connsiteY1" fmla="*/ 898872 h 1797744"/>
              <a:gd name="connsiteX2" fmla="*/ 898872 w 1797744"/>
              <a:gd name="connsiteY2" fmla="*/ 1797744 h 1797744"/>
              <a:gd name="connsiteX3" fmla="*/ 0 w 1797744"/>
              <a:gd name="connsiteY3" fmla="*/ 898872 h 1797744"/>
              <a:gd name="connsiteX4" fmla="*/ 898872 w 1797744"/>
              <a:gd name="connsiteY4" fmla="*/ 0 h 179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7744" h="1797744">
                <a:moveTo>
                  <a:pt x="898872" y="0"/>
                </a:moveTo>
                <a:cubicBezTo>
                  <a:pt x="1395305" y="0"/>
                  <a:pt x="1797744" y="402439"/>
                  <a:pt x="1797744" y="898872"/>
                </a:cubicBezTo>
                <a:cubicBezTo>
                  <a:pt x="1797744" y="1395305"/>
                  <a:pt x="1395305" y="1797744"/>
                  <a:pt x="898872" y="1797744"/>
                </a:cubicBezTo>
                <a:cubicBezTo>
                  <a:pt x="402439" y="1797744"/>
                  <a:pt x="0" y="1395305"/>
                  <a:pt x="0" y="898872"/>
                </a:cubicBezTo>
                <a:cubicBezTo>
                  <a:pt x="0" y="402439"/>
                  <a:pt x="402439" y="0"/>
                  <a:pt x="898872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53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C99FF572-7967-314C-8683-01C8DDD9C0D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5956285" y="685800"/>
            <a:ext cx="4394208" cy="2551590"/>
          </a:xfrm>
          <a:custGeom>
            <a:avLst/>
            <a:gdLst>
              <a:gd name="connsiteX0" fmla="*/ 310401 w 4394208"/>
              <a:gd name="connsiteY0" fmla="*/ 0 h 2551590"/>
              <a:gd name="connsiteX1" fmla="*/ 4083807 w 4394208"/>
              <a:gd name="connsiteY1" fmla="*/ 0 h 2551590"/>
              <a:gd name="connsiteX2" fmla="*/ 4394208 w 4394208"/>
              <a:gd name="connsiteY2" fmla="*/ 310401 h 2551590"/>
              <a:gd name="connsiteX3" fmla="*/ 4394208 w 4394208"/>
              <a:gd name="connsiteY3" fmla="*/ 2241189 h 2551590"/>
              <a:gd name="connsiteX4" fmla="*/ 4083807 w 4394208"/>
              <a:gd name="connsiteY4" fmla="*/ 2551590 h 2551590"/>
              <a:gd name="connsiteX5" fmla="*/ 310401 w 4394208"/>
              <a:gd name="connsiteY5" fmla="*/ 2551590 h 2551590"/>
              <a:gd name="connsiteX6" fmla="*/ 0 w 4394208"/>
              <a:gd name="connsiteY6" fmla="*/ 2241189 h 2551590"/>
              <a:gd name="connsiteX7" fmla="*/ 0 w 4394208"/>
              <a:gd name="connsiteY7" fmla="*/ 310401 h 2551590"/>
              <a:gd name="connsiteX8" fmla="*/ 310401 w 4394208"/>
              <a:gd name="connsiteY8" fmla="*/ 0 h 255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94208" h="2551590">
                <a:moveTo>
                  <a:pt x="310401" y="0"/>
                </a:moveTo>
                <a:lnTo>
                  <a:pt x="4083807" y="0"/>
                </a:lnTo>
                <a:cubicBezTo>
                  <a:pt x="4255237" y="0"/>
                  <a:pt x="4394208" y="138971"/>
                  <a:pt x="4394208" y="310401"/>
                </a:cubicBezTo>
                <a:lnTo>
                  <a:pt x="4394208" y="2241189"/>
                </a:lnTo>
                <a:cubicBezTo>
                  <a:pt x="4394208" y="2412619"/>
                  <a:pt x="4255237" y="2551590"/>
                  <a:pt x="4083807" y="2551590"/>
                </a:cubicBezTo>
                <a:lnTo>
                  <a:pt x="310401" y="2551590"/>
                </a:lnTo>
                <a:cubicBezTo>
                  <a:pt x="138971" y="2551590"/>
                  <a:pt x="0" y="2412619"/>
                  <a:pt x="0" y="2241189"/>
                </a:cubicBezTo>
                <a:lnTo>
                  <a:pt x="0" y="310401"/>
                </a:lnTo>
                <a:cubicBezTo>
                  <a:pt x="0" y="138971"/>
                  <a:pt x="138971" y="0"/>
                  <a:pt x="310401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58DC8A75-FD3C-D14A-B71C-AD173D75BE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56285" y="3620610"/>
            <a:ext cx="4394208" cy="2551590"/>
          </a:xfrm>
          <a:custGeom>
            <a:avLst/>
            <a:gdLst>
              <a:gd name="connsiteX0" fmla="*/ 310401 w 4394208"/>
              <a:gd name="connsiteY0" fmla="*/ 0 h 2551590"/>
              <a:gd name="connsiteX1" fmla="*/ 4083807 w 4394208"/>
              <a:gd name="connsiteY1" fmla="*/ 0 h 2551590"/>
              <a:gd name="connsiteX2" fmla="*/ 4394208 w 4394208"/>
              <a:gd name="connsiteY2" fmla="*/ 310401 h 2551590"/>
              <a:gd name="connsiteX3" fmla="*/ 4394208 w 4394208"/>
              <a:gd name="connsiteY3" fmla="*/ 2241189 h 2551590"/>
              <a:gd name="connsiteX4" fmla="*/ 4083807 w 4394208"/>
              <a:gd name="connsiteY4" fmla="*/ 2551590 h 2551590"/>
              <a:gd name="connsiteX5" fmla="*/ 310401 w 4394208"/>
              <a:gd name="connsiteY5" fmla="*/ 2551590 h 2551590"/>
              <a:gd name="connsiteX6" fmla="*/ 0 w 4394208"/>
              <a:gd name="connsiteY6" fmla="*/ 2241189 h 2551590"/>
              <a:gd name="connsiteX7" fmla="*/ 0 w 4394208"/>
              <a:gd name="connsiteY7" fmla="*/ 310401 h 2551590"/>
              <a:gd name="connsiteX8" fmla="*/ 310401 w 4394208"/>
              <a:gd name="connsiteY8" fmla="*/ 0 h 255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94208" h="2551590">
                <a:moveTo>
                  <a:pt x="310401" y="0"/>
                </a:moveTo>
                <a:lnTo>
                  <a:pt x="4083807" y="0"/>
                </a:lnTo>
                <a:cubicBezTo>
                  <a:pt x="4255237" y="0"/>
                  <a:pt x="4394208" y="138971"/>
                  <a:pt x="4394208" y="310401"/>
                </a:cubicBezTo>
                <a:lnTo>
                  <a:pt x="4394208" y="2241189"/>
                </a:lnTo>
                <a:cubicBezTo>
                  <a:pt x="4394208" y="2412619"/>
                  <a:pt x="4255237" y="2551590"/>
                  <a:pt x="4083807" y="2551590"/>
                </a:cubicBezTo>
                <a:lnTo>
                  <a:pt x="310401" y="2551590"/>
                </a:lnTo>
                <a:cubicBezTo>
                  <a:pt x="138971" y="2551590"/>
                  <a:pt x="0" y="2412619"/>
                  <a:pt x="0" y="2241189"/>
                </a:cubicBezTo>
                <a:lnTo>
                  <a:pt x="0" y="310401"/>
                </a:lnTo>
                <a:cubicBezTo>
                  <a:pt x="0" y="138971"/>
                  <a:pt x="138971" y="0"/>
                  <a:pt x="310401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8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CCA08F6E-64F2-8546-AA2F-9E5F558D3C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87344" y="1032553"/>
            <a:ext cx="5109882" cy="4412046"/>
          </a:xfrm>
          <a:custGeom>
            <a:avLst/>
            <a:gdLst>
              <a:gd name="connsiteX0" fmla="*/ 0 w 5234742"/>
              <a:gd name="connsiteY0" fmla="*/ 0 h 3281201"/>
              <a:gd name="connsiteX1" fmla="*/ 5234742 w 5234742"/>
              <a:gd name="connsiteY1" fmla="*/ 0 h 3281201"/>
              <a:gd name="connsiteX2" fmla="*/ 5234742 w 5234742"/>
              <a:gd name="connsiteY2" fmla="*/ 3281201 h 3281201"/>
              <a:gd name="connsiteX3" fmla="*/ 0 w 5234742"/>
              <a:gd name="connsiteY3" fmla="*/ 3281201 h 32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4742" h="3281201">
                <a:moveTo>
                  <a:pt x="0" y="0"/>
                </a:moveTo>
                <a:lnTo>
                  <a:pt x="5234742" y="0"/>
                </a:lnTo>
                <a:lnTo>
                  <a:pt x="5234742" y="3281201"/>
                </a:lnTo>
                <a:lnTo>
                  <a:pt x="0" y="3281201"/>
                </a:ln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61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29FBD4-0E18-9640-8E7A-5E380DC504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62450" y="1354173"/>
            <a:ext cx="3533848" cy="5503827"/>
          </a:xfrm>
          <a:custGeom>
            <a:avLst/>
            <a:gdLst>
              <a:gd name="connsiteX0" fmla="*/ 425277 w 3533848"/>
              <a:gd name="connsiteY0" fmla="*/ 0 h 5503827"/>
              <a:gd name="connsiteX1" fmla="*/ 739549 w 3533848"/>
              <a:gd name="connsiteY1" fmla="*/ 0 h 5503827"/>
              <a:gd name="connsiteX2" fmla="*/ 779940 w 3533848"/>
              <a:gd name="connsiteY2" fmla="*/ 48645 h 5503827"/>
              <a:gd name="connsiteX3" fmla="*/ 840093 w 3533848"/>
              <a:gd name="connsiteY3" fmla="*/ 219554 h 5503827"/>
              <a:gd name="connsiteX4" fmla="*/ 982771 w 3533848"/>
              <a:gd name="connsiteY4" fmla="*/ 278799 h 5503827"/>
              <a:gd name="connsiteX5" fmla="*/ 2559069 w 3533848"/>
              <a:gd name="connsiteY5" fmla="*/ 278799 h 5503827"/>
              <a:gd name="connsiteX6" fmla="*/ 2701748 w 3533848"/>
              <a:gd name="connsiteY6" fmla="*/ 219554 h 5503827"/>
              <a:gd name="connsiteX7" fmla="*/ 2762046 w 3533848"/>
              <a:gd name="connsiteY7" fmla="*/ 48645 h 5503827"/>
              <a:gd name="connsiteX8" fmla="*/ 2802437 w 3533848"/>
              <a:gd name="connsiteY8" fmla="*/ 0 h 5503827"/>
              <a:gd name="connsiteX9" fmla="*/ 3108428 w 3533848"/>
              <a:gd name="connsiteY9" fmla="*/ 0 h 5503827"/>
              <a:gd name="connsiteX10" fmla="*/ 3412237 w 3533848"/>
              <a:gd name="connsiteY10" fmla="*/ 94239 h 5503827"/>
              <a:gd name="connsiteX11" fmla="*/ 3533848 w 3533848"/>
              <a:gd name="connsiteY11" fmla="*/ 513454 h 5503827"/>
              <a:gd name="connsiteX12" fmla="*/ 3533848 w 3533848"/>
              <a:gd name="connsiteY12" fmla="*/ 5503827 h 5503827"/>
              <a:gd name="connsiteX13" fmla="*/ 0 w 3533848"/>
              <a:gd name="connsiteY13" fmla="*/ 5503827 h 5503827"/>
              <a:gd name="connsiteX14" fmla="*/ 0 w 3533848"/>
              <a:gd name="connsiteY14" fmla="*/ 513454 h 5503827"/>
              <a:gd name="connsiteX15" fmla="*/ 121611 w 3533848"/>
              <a:gd name="connsiteY15" fmla="*/ 94239 h 5503827"/>
              <a:gd name="connsiteX16" fmla="*/ 425277 w 3533848"/>
              <a:gd name="connsiteY16" fmla="*/ 0 h 5503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3848" h="5503827">
                <a:moveTo>
                  <a:pt x="425277" y="0"/>
                </a:moveTo>
                <a:lnTo>
                  <a:pt x="739549" y="0"/>
                </a:lnTo>
                <a:cubicBezTo>
                  <a:pt x="755094" y="2034"/>
                  <a:pt x="777615" y="11326"/>
                  <a:pt x="779940" y="48645"/>
                </a:cubicBezTo>
                <a:cubicBezTo>
                  <a:pt x="782991" y="99903"/>
                  <a:pt x="789239" y="167570"/>
                  <a:pt x="840093" y="219554"/>
                </a:cubicBezTo>
                <a:cubicBezTo>
                  <a:pt x="877549" y="257965"/>
                  <a:pt x="929108" y="279374"/>
                  <a:pt x="982771" y="278799"/>
                </a:cubicBezTo>
                <a:lnTo>
                  <a:pt x="2559069" y="278799"/>
                </a:lnTo>
                <a:cubicBezTo>
                  <a:pt x="2612726" y="279374"/>
                  <a:pt x="2664291" y="257965"/>
                  <a:pt x="2701748" y="219554"/>
                </a:cubicBezTo>
                <a:cubicBezTo>
                  <a:pt x="2752601" y="167570"/>
                  <a:pt x="2758849" y="99903"/>
                  <a:pt x="2762046" y="48645"/>
                </a:cubicBezTo>
                <a:cubicBezTo>
                  <a:pt x="2764224" y="11326"/>
                  <a:pt x="2786890" y="2034"/>
                  <a:pt x="2802437" y="0"/>
                </a:cubicBezTo>
                <a:lnTo>
                  <a:pt x="3108428" y="0"/>
                </a:lnTo>
                <a:cubicBezTo>
                  <a:pt x="3279875" y="0"/>
                  <a:pt x="3368649" y="50677"/>
                  <a:pt x="3412237" y="94239"/>
                </a:cubicBezTo>
                <a:cubicBezTo>
                  <a:pt x="3515397" y="195450"/>
                  <a:pt x="3533848" y="292014"/>
                  <a:pt x="3533848" y="513454"/>
                </a:cubicBezTo>
                <a:lnTo>
                  <a:pt x="3533848" y="5503827"/>
                </a:lnTo>
                <a:lnTo>
                  <a:pt x="0" y="5503827"/>
                </a:lnTo>
                <a:lnTo>
                  <a:pt x="0" y="513454"/>
                </a:lnTo>
                <a:cubicBezTo>
                  <a:pt x="0" y="292014"/>
                  <a:pt x="18308" y="195886"/>
                  <a:pt x="121611" y="94239"/>
                </a:cubicBezTo>
                <a:cubicBezTo>
                  <a:pt x="165491" y="51258"/>
                  <a:pt x="253830" y="0"/>
                  <a:pt x="425277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38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70E2F3A-0F98-3F46-897C-00A5F73E83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7005" y="2221968"/>
            <a:ext cx="2317722" cy="2317722"/>
          </a:xfrm>
          <a:custGeom>
            <a:avLst/>
            <a:gdLst>
              <a:gd name="connsiteX0" fmla="*/ 1158861 w 2317722"/>
              <a:gd name="connsiteY0" fmla="*/ 0 h 2317722"/>
              <a:gd name="connsiteX1" fmla="*/ 2317722 w 2317722"/>
              <a:gd name="connsiteY1" fmla="*/ 1158861 h 2317722"/>
              <a:gd name="connsiteX2" fmla="*/ 1158861 w 2317722"/>
              <a:gd name="connsiteY2" fmla="*/ 2317722 h 2317722"/>
              <a:gd name="connsiteX3" fmla="*/ 0 w 2317722"/>
              <a:gd name="connsiteY3" fmla="*/ 1158861 h 2317722"/>
              <a:gd name="connsiteX4" fmla="*/ 1158861 w 2317722"/>
              <a:gd name="connsiteY4" fmla="*/ 0 h 231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7722" h="2317722">
                <a:moveTo>
                  <a:pt x="1158861" y="0"/>
                </a:moveTo>
                <a:cubicBezTo>
                  <a:pt x="1798882" y="0"/>
                  <a:pt x="2317722" y="518840"/>
                  <a:pt x="2317722" y="1158861"/>
                </a:cubicBezTo>
                <a:cubicBezTo>
                  <a:pt x="2317722" y="1798882"/>
                  <a:pt x="1798882" y="2317722"/>
                  <a:pt x="1158861" y="2317722"/>
                </a:cubicBezTo>
                <a:cubicBezTo>
                  <a:pt x="518840" y="2317722"/>
                  <a:pt x="0" y="1798882"/>
                  <a:pt x="0" y="1158861"/>
                </a:cubicBezTo>
                <a:cubicBezTo>
                  <a:pt x="0" y="518840"/>
                  <a:pt x="518840" y="0"/>
                  <a:pt x="1158861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E5C2571-A111-AD4A-9151-B76FFC3A6A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05960" y="3583868"/>
            <a:ext cx="1911452" cy="1911450"/>
          </a:xfrm>
          <a:custGeom>
            <a:avLst/>
            <a:gdLst>
              <a:gd name="connsiteX0" fmla="*/ 955726 w 1911452"/>
              <a:gd name="connsiteY0" fmla="*/ 0 h 1911450"/>
              <a:gd name="connsiteX1" fmla="*/ 1911452 w 1911452"/>
              <a:gd name="connsiteY1" fmla="*/ 955725 h 1911450"/>
              <a:gd name="connsiteX2" fmla="*/ 955726 w 1911452"/>
              <a:gd name="connsiteY2" fmla="*/ 1911450 h 1911450"/>
              <a:gd name="connsiteX3" fmla="*/ 0 w 1911452"/>
              <a:gd name="connsiteY3" fmla="*/ 955725 h 1911450"/>
              <a:gd name="connsiteX4" fmla="*/ 955726 w 1911452"/>
              <a:gd name="connsiteY4" fmla="*/ 0 h 191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452" h="1911450">
                <a:moveTo>
                  <a:pt x="955726" y="0"/>
                </a:moveTo>
                <a:cubicBezTo>
                  <a:pt x="1483559" y="0"/>
                  <a:pt x="1911452" y="427893"/>
                  <a:pt x="1911452" y="955725"/>
                </a:cubicBezTo>
                <a:cubicBezTo>
                  <a:pt x="1911452" y="1483557"/>
                  <a:pt x="1483559" y="1911450"/>
                  <a:pt x="955726" y="1911450"/>
                </a:cubicBezTo>
                <a:cubicBezTo>
                  <a:pt x="427893" y="1911450"/>
                  <a:pt x="0" y="1483557"/>
                  <a:pt x="0" y="955725"/>
                </a:cubicBezTo>
                <a:cubicBezTo>
                  <a:pt x="0" y="427893"/>
                  <a:pt x="427893" y="0"/>
                  <a:pt x="955726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4A2460B-F4D7-1B4E-A500-FED67973757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8646" y="2094603"/>
            <a:ext cx="1911452" cy="1911450"/>
          </a:xfrm>
          <a:custGeom>
            <a:avLst/>
            <a:gdLst>
              <a:gd name="connsiteX0" fmla="*/ 955726 w 1911452"/>
              <a:gd name="connsiteY0" fmla="*/ 0 h 1911450"/>
              <a:gd name="connsiteX1" fmla="*/ 1911452 w 1911452"/>
              <a:gd name="connsiteY1" fmla="*/ 955725 h 1911450"/>
              <a:gd name="connsiteX2" fmla="*/ 955726 w 1911452"/>
              <a:gd name="connsiteY2" fmla="*/ 1911450 h 1911450"/>
              <a:gd name="connsiteX3" fmla="*/ 0 w 1911452"/>
              <a:gd name="connsiteY3" fmla="*/ 955725 h 1911450"/>
              <a:gd name="connsiteX4" fmla="*/ 955726 w 1911452"/>
              <a:gd name="connsiteY4" fmla="*/ 0 h 191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452" h="1911450">
                <a:moveTo>
                  <a:pt x="955726" y="0"/>
                </a:moveTo>
                <a:cubicBezTo>
                  <a:pt x="1483559" y="0"/>
                  <a:pt x="1911452" y="427893"/>
                  <a:pt x="1911452" y="955725"/>
                </a:cubicBezTo>
                <a:cubicBezTo>
                  <a:pt x="1911452" y="1483557"/>
                  <a:pt x="1483559" y="1911450"/>
                  <a:pt x="955726" y="1911450"/>
                </a:cubicBezTo>
                <a:cubicBezTo>
                  <a:pt x="427893" y="1911450"/>
                  <a:pt x="0" y="1483557"/>
                  <a:pt x="0" y="955725"/>
                </a:cubicBezTo>
                <a:cubicBezTo>
                  <a:pt x="0" y="427893"/>
                  <a:pt x="427893" y="0"/>
                  <a:pt x="955726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293E7C-D252-1749-9293-AE48F69C5A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71331" y="3379969"/>
            <a:ext cx="1911452" cy="1911450"/>
          </a:xfrm>
          <a:custGeom>
            <a:avLst/>
            <a:gdLst>
              <a:gd name="connsiteX0" fmla="*/ 955726 w 1911452"/>
              <a:gd name="connsiteY0" fmla="*/ 0 h 1911450"/>
              <a:gd name="connsiteX1" fmla="*/ 1911452 w 1911452"/>
              <a:gd name="connsiteY1" fmla="*/ 955725 h 1911450"/>
              <a:gd name="connsiteX2" fmla="*/ 955726 w 1911452"/>
              <a:gd name="connsiteY2" fmla="*/ 1911450 h 1911450"/>
              <a:gd name="connsiteX3" fmla="*/ 0 w 1911452"/>
              <a:gd name="connsiteY3" fmla="*/ 955725 h 1911450"/>
              <a:gd name="connsiteX4" fmla="*/ 955726 w 1911452"/>
              <a:gd name="connsiteY4" fmla="*/ 0 h 191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452" h="1911450">
                <a:moveTo>
                  <a:pt x="955726" y="0"/>
                </a:moveTo>
                <a:cubicBezTo>
                  <a:pt x="1483559" y="0"/>
                  <a:pt x="1911452" y="427893"/>
                  <a:pt x="1911452" y="955725"/>
                </a:cubicBezTo>
                <a:cubicBezTo>
                  <a:pt x="1911452" y="1483557"/>
                  <a:pt x="1483559" y="1911450"/>
                  <a:pt x="955726" y="1911450"/>
                </a:cubicBezTo>
                <a:cubicBezTo>
                  <a:pt x="427893" y="1911450"/>
                  <a:pt x="0" y="1483557"/>
                  <a:pt x="0" y="955725"/>
                </a:cubicBezTo>
                <a:cubicBezTo>
                  <a:pt x="0" y="427893"/>
                  <a:pt x="427893" y="0"/>
                  <a:pt x="955726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53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E30BC9B-BDD0-4A4A-9A89-FCD88EFA5B1D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5290350" y="325677"/>
            <a:ext cx="3052610" cy="3107594"/>
          </a:xfrm>
          <a:custGeom>
            <a:avLst/>
            <a:gdLst>
              <a:gd name="connsiteX0" fmla="*/ 233219 w 3052610"/>
              <a:gd name="connsiteY0" fmla="*/ 0 h 3107594"/>
              <a:gd name="connsiteX1" fmla="*/ 2819391 w 3052610"/>
              <a:gd name="connsiteY1" fmla="*/ 0 h 3107594"/>
              <a:gd name="connsiteX2" fmla="*/ 3052610 w 3052610"/>
              <a:gd name="connsiteY2" fmla="*/ 233219 h 3107594"/>
              <a:gd name="connsiteX3" fmla="*/ 3052610 w 3052610"/>
              <a:gd name="connsiteY3" fmla="*/ 2874375 h 3107594"/>
              <a:gd name="connsiteX4" fmla="*/ 2819391 w 3052610"/>
              <a:gd name="connsiteY4" fmla="*/ 3107594 h 3107594"/>
              <a:gd name="connsiteX5" fmla="*/ 233219 w 3052610"/>
              <a:gd name="connsiteY5" fmla="*/ 3107594 h 3107594"/>
              <a:gd name="connsiteX6" fmla="*/ 0 w 3052610"/>
              <a:gd name="connsiteY6" fmla="*/ 2874375 h 3107594"/>
              <a:gd name="connsiteX7" fmla="*/ 0 w 3052610"/>
              <a:gd name="connsiteY7" fmla="*/ 233219 h 3107594"/>
              <a:gd name="connsiteX8" fmla="*/ 233219 w 3052610"/>
              <a:gd name="connsiteY8" fmla="*/ 0 h 310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52610" h="3107594">
                <a:moveTo>
                  <a:pt x="233219" y="0"/>
                </a:moveTo>
                <a:lnTo>
                  <a:pt x="2819391" y="0"/>
                </a:lnTo>
                <a:cubicBezTo>
                  <a:pt x="2948194" y="0"/>
                  <a:pt x="3052610" y="104416"/>
                  <a:pt x="3052610" y="233219"/>
                </a:cubicBezTo>
                <a:lnTo>
                  <a:pt x="3052610" y="2874375"/>
                </a:lnTo>
                <a:cubicBezTo>
                  <a:pt x="3052610" y="3003178"/>
                  <a:pt x="2948194" y="3107594"/>
                  <a:pt x="2819391" y="3107594"/>
                </a:cubicBezTo>
                <a:lnTo>
                  <a:pt x="233219" y="3107594"/>
                </a:lnTo>
                <a:cubicBezTo>
                  <a:pt x="104416" y="3107594"/>
                  <a:pt x="0" y="3003178"/>
                  <a:pt x="0" y="2874375"/>
                </a:cubicBezTo>
                <a:lnTo>
                  <a:pt x="0" y="233219"/>
                </a:lnTo>
                <a:cubicBezTo>
                  <a:pt x="0" y="104416"/>
                  <a:pt x="104416" y="0"/>
                  <a:pt x="233219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FA309CA-8A37-B74E-85DC-2FDF5B879A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90350" y="3615010"/>
            <a:ext cx="3052610" cy="2557191"/>
          </a:xfrm>
          <a:custGeom>
            <a:avLst/>
            <a:gdLst>
              <a:gd name="connsiteX0" fmla="*/ 238305 w 3052610"/>
              <a:gd name="connsiteY0" fmla="*/ 0 h 2557191"/>
              <a:gd name="connsiteX1" fmla="*/ 2814305 w 3052610"/>
              <a:gd name="connsiteY1" fmla="*/ 0 h 2557191"/>
              <a:gd name="connsiteX2" fmla="*/ 3052610 w 3052610"/>
              <a:gd name="connsiteY2" fmla="*/ 238305 h 2557191"/>
              <a:gd name="connsiteX3" fmla="*/ 3052610 w 3052610"/>
              <a:gd name="connsiteY3" fmla="*/ 2318886 h 2557191"/>
              <a:gd name="connsiteX4" fmla="*/ 2814305 w 3052610"/>
              <a:gd name="connsiteY4" fmla="*/ 2557191 h 2557191"/>
              <a:gd name="connsiteX5" fmla="*/ 238305 w 3052610"/>
              <a:gd name="connsiteY5" fmla="*/ 2557191 h 2557191"/>
              <a:gd name="connsiteX6" fmla="*/ 0 w 3052610"/>
              <a:gd name="connsiteY6" fmla="*/ 2318886 h 2557191"/>
              <a:gd name="connsiteX7" fmla="*/ 0 w 3052610"/>
              <a:gd name="connsiteY7" fmla="*/ 238305 h 2557191"/>
              <a:gd name="connsiteX8" fmla="*/ 238305 w 3052610"/>
              <a:gd name="connsiteY8" fmla="*/ 0 h 2557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52610" h="2557191">
                <a:moveTo>
                  <a:pt x="238305" y="0"/>
                </a:moveTo>
                <a:lnTo>
                  <a:pt x="2814305" y="0"/>
                </a:lnTo>
                <a:cubicBezTo>
                  <a:pt x="2945917" y="0"/>
                  <a:pt x="3052610" y="106693"/>
                  <a:pt x="3052610" y="238305"/>
                </a:cubicBezTo>
                <a:lnTo>
                  <a:pt x="3052610" y="2318886"/>
                </a:lnTo>
                <a:cubicBezTo>
                  <a:pt x="3052610" y="2450498"/>
                  <a:pt x="2945917" y="2557191"/>
                  <a:pt x="2814305" y="2557191"/>
                </a:cubicBezTo>
                <a:lnTo>
                  <a:pt x="238305" y="2557191"/>
                </a:lnTo>
                <a:cubicBezTo>
                  <a:pt x="106693" y="2557191"/>
                  <a:pt x="0" y="2450498"/>
                  <a:pt x="0" y="2318886"/>
                </a:cubicBezTo>
                <a:lnTo>
                  <a:pt x="0" y="238305"/>
                </a:lnTo>
                <a:cubicBezTo>
                  <a:pt x="0" y="106693"/>
                  <a:pt x="106693" y="0"/>
                  <a:pt x="238305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5DAFD0D-25C9-7C4F-8BCE-2794CC107C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29790" y="685801"/>
            <a:ext cx="3052610" cy="3075803"/>
          </a:xfrm>
          <a:custGeom>
            <a:avLst/>
            <a:gdLst>
              <a:gd name="connsiteX0" fmla="*/ 245735 w 3052610"/>
              <a:gd name="connsiteY0" fmla="*/ 0 h 3075803"/>
              <a:gd name="connsiteX1" fmla="*/ 2806875 w 3052610"/>
              <a:gd name="connsiteY1" fmla="*/ 0 h 3075803"/>
              <a:gd name="connsiteX2" fmla="*/ 3052610 w 3052610"/>
              <a:gd name="connsiteY2" fmla="*/ 245735 h 3075803"/>
              <a:gd name="connsiteX3" fmla="*/ 3052610 w 3052610"/>
              <a:gd name="connsiteY3" fmla="*/ 2830068 h 3075803"/>
              <a:gd name="connsiteX4" fmla="*/ 2806875 w 3052610"/>
              <a:gd name="connsiteY4" fmla="*/ 3075803 h 3075803"/>
              <a:gd name="connsiteX5" fmla="*/ 245735 w 3052610"/>
              <a:gd name="connsiteY5" fmla="*/ 3075803 h 3075803"/>
              <a:gd name="connsiteX6" fmla="*/ 0 w 3052610"/>
              <a:gd name="connsiteY6" fmla="*/ 2830068 h 3075803"/>
              <a:gd name="connsiteX7" fmla="*/ 0 w 3052610"/>
              <a:gd name="connsiteY7" fmla="*/ 245735 h 3075803"/>
              <a:gd name="connsiteX8" fmla="*/ 245735 w 3052610"/>
              <a:gd name="connsiteY8" fmla="*/ 0 h 307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52610" h="3075803">
                <a:moveTo>
                  <a:pt x="245735" y="0"/>
                </a:moveTo>
                <a:lnTo>
                  <a:pt x="2806875" y="0"/>
                </a:lnTo>
                <a:cubicBezTo>
                  <a:pt x="2942591" y="0"/>
                  <a:pt x="3052610" y="110019"/>
                  <a:pt x="3052610" y="245735"/>
                </a:cubicBezTo>
                <a:lnTo>
                  <a:pt x="3052610" y="2830068"/>
                </a:lnTo>
                <a:cubicBezTo>
                  <a:pt x="3052610" y="2965784"/>
                  <a:pt x="2942591" y="3075803"/>
                  <a:pt x="2806875" y="3075803"/>
                </a:cubicBezTo>
                <a:lnTo>
                  <a:pt x="245735" y="3075803"/>
                </a:lnTo>
                <a:cubicBezTo>
                  <a:pt x="110019" y="3075803"/>
                  <a:pt x="0" y="2965784"/>
                  <a:pt x="0" y="2830068"/>
                </a:cubicBezTo>
                <a:lnTo>
                  <a:pt x="0" y="245735"/>
                </a:lnTo>
                <a:cubicBezTo>
                  <a:pt x="0" y="110019"/>
                  <a:pt x="110019" y="0"/>
                  <a:pt x="245735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C29AC4-43D5-B249-BEF3-12D46D0E9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9790" y="3943342"/>
            <a:ext cx="3052610" cy="2595245"/>
          </a:xfrm>
          <a:custGeom>
            <a:avLst/>
            <a:gdLst>
              <a:gd name="connsiteX0" fmla="*/ 257189 w 3052610"/>
              <a:gd name="connsiteY0" fmla="*/ 0 h 2595245"/>
              <a:gd name="connsiteX1" fmla="*/ 2795421 w 3052610"/>
              <a:gd name="connsiteY1" fmla="*/ 0 h 2595245"/>
              <a:gd name="connsiteX2" fmla="*/ 3052610 w 3052610"/>
              <a:gd name="connsiteY2" fmla="*/ 257189 h 2595245"/>
              <a:gd name="connsiteX3" fmla="*/ 3052610 w 3052610"/>
              <a:gd name="connsiteY3" fmla="*/ 2338056 h 2595245"/>
              <a:gd name="connsiteX4" fmla="*/ 2795421 w 3052610"/>
              <a:gd name="connsiteY4" fmla="*/ 2595245 h 2595245"/>
              <a:gd name="connsiteX5" fmla="*/ 257189 w 3052610"/>
              <a:gd name="connsiteY5" fmla="*/ 2595245 h 2595245"/>
              <a:gd name="connsiteX6" fmla="*/ 0 w 3052610"/>
              <a:gd name="connsiteY6" fmla="*/ 2338056 h 2595245"/>
              <a:gd name="connsiteX7" fmla="*/ 0 w 3052610"/>
              <a:gd name="connsiteY7" fmla="*/ 257189 h 2595245"/>
              <a:gd name="connsiteX8" fmla="*/ 257189 w 3052610"/>
              <a:gd name="connsiteY8" fmla="*/ 0 h 259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52610" h="2595245">
                <a:moveTo>
                  <a:pt x="257189" y="0"/>
                </a:moveTo>
                <a:lnTo>
                  <a:pt x="2795421" y="0"/>
                </a:lnTo>
                <a:cubicBezTo>
                  <a:pt x="2937463" y="0"/>
                  <a:pt x="3052610" y="115147"/>
                  <a:pt x="3052610" y="257189"/>
                </a:cubicBezTo>
                <a:lnTo>
                  <a:pt x="3052610" y="2338056"/>
                </a:lnTo>
                <a:cubicBezTo>
                  <a:pt x="3052610" y="2480098"/>
                  <a:pt x="2937463" y="2595245"/>
                  <a:pt x="2795421" y="2595245"/>
                </a:cubicBezTo>
                <a:lnTo>
                  <a:pt x="257189" y="2595245"/>
                </a:lnTo>
                <a:cubicBezTo>
                  <a:pt x="115147" y="2595245"/>
                  <a:pt x="0" y="2480098"/>
                  <a:pt x="0" y="2338056"/>
                </a:cubicBezTo>
                <a:lnTo>
                  <a:pt x="0" y="257189"/>
                </a:lnTo>
                <a:cubicBezTo>
                  <a:pt x="0" y="115147"/>
                  <a:pt x="115147" y="0"/>
                  <a:pt x="257189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34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E20251BF-4864-C248-BA40-B6F717150B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06978" y="2085176"/>
            <a:ext cx="4087028" cy="4087028"/>
          </a:xfrm>
          <a:custGeom>
            <a:avLst/>
            <a:gdLst>
              <a:gd name="connsiteX0" fmla="*/ 2043514 w 4087028"/>
              <a:gd name="connsiteY0" fmla="*/ 0 h 4087028"/>
              <a:gd name="connsiteX1" fmla="*/ 4087028 w 4087028"/>
              <a:gd name="connsiteY1" fmla="*/ 2043514 h 4087028"/>
              <a:gd name="connsiteX2" fmla="*/ 2043514 w 4087028"/>
              <a:gd name="connsiteY2" fmla="*/ 4087028 h 4087028"/>
              <a:gd name="connsiteX3" fmla="*/ 0 w 4087028"/>
              <a:gd name="connsiteY3" fmla="*/ 2043514 h 4087028"/>
              <a:gd name="connsiteX4" fmla="*/ 2043514 w 4087028"/>
              <a:gd name="connsiteY4" fmla="*/ 0 h 408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7028" h="4087028">
                <a:moveTo>
                  <a:pt x="2043514" y="0"/>
                </a:moveTo>
                <a:cubicBezTo>
                  <a:pt x="3172116" y="0"/>
                  <a:pt x="4087028" y="914912"/>
                  <a:pt x="4087028" y="2043514"/>
                </a:cubicBezTo>
                <a:cubicBezTo>
                  <a:pt x="4087028" y="3172116"/>
                  <a:pt x="3172116" y="4087028"/>
                  <a:pt x="2043514" y="4087028"/>
                </a:cubicBezTo>
                <a:cubicBezTo>
                  <a:pt x="914912" y="4087028"/>
                  <a:pt x="0" y="3172116"/>
                  <a:pt x="0" y="2043514"/>
                </a:cubicBezTo>
                <a:cubicBezTo>
                  <a:pt x="0" y="914912"/>
                  <a:pt x="914912" y="0"/>
                  <a:pt x="2043514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24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3C3A60C2-E9EE-9840-9226-6205110054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702129"/>
            <a:ext cx="4087028" cy="4087028"/>
          </a:xfrm>
          <a:custGeom>
            <a:avLst/>
            <a:gdLst>
              <a:gd name="connsiteX0" fmla="*/ 2043514 w 4087028"/>
              <a:gd name="connsiteY0" fmla="*/ 0 h 4087028"/>
              <a:gd name="connsiteX1" fmla="*/ 4087028 w 4087028"/>
              <a:gd name="connsiteY1" fmla="*/ 2043514 h 4087028"/>
              <a:gd name="connsiteX2" fmla="*/ 2043514 w 4087028"/>
              <a:gd name="connsiteY2" fmla="*/ 4087028 h 4087028"/>
              <a:gd name="connsiteX3" fmla="*/ 0 w 4087028"/>
              <a:gd name="connsiteY3" fmla="*/ 2043514 h 4087028"/>
              <a:gd name="connsiteX4" fmla="*/ 2043514 w 4087028"/>
              <a:gd name="connsiteY4" fmla="*/ 0 h 408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7028" h="4087028">
                <a:moveTo>
                  <a:pt x="2043514" y="0"/>
                </a:moveTo>
                <a:cubicBezTo>
                  <a:pt x="3172116" y="0"/>
                  <a:pt x="4087028" y="914912"/>
                  <a:pt x="4087028" y="2043514"/>
                </a:cubicBezTo>
                <a:cubicBezTo>
                  <a:pt x="4087028" y="3172116"/>
                  <a:pt x="3172116" y="4087028"/>
                  <a:pt x="2043514" y="4087028"/>
                </a:cubicBezTo>
                <a:cubicBezTo>
                  <a:pt x="914912" y="4087028"/>
                  <a:pt x="0" y="3172116"/>
                  <a:pt x="0" y="2043514"/>
                </a:cubicBezTo>
                <a:cubicBezTo>
                  <a:pt x="0" y="914912"/>
                  <a:pt x="914912" y="0"/>
                  <a:pt x="2043514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57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2018D95-7730-364C-8B8E-0CCDF6B0F7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24354" y="1"/>
            <a:ext cx="5367646" cy="3321423"/>
          </a:xfrm>
          <a:custGeom>
            <a:avLst/>
            <a:gdLst>
              <a:gd name="connsiteX0" fmla="*/ 0 w 5367646"/>
              <a:gd name="connsiteY0" fmla="*/ 0 h 3321423"/>
              <a:gd name="connsiteX1" fmla="*/ 5367646 w 5367646"/>
              <a:gd name="connsiteY1" fmla="*/ 0 h 3321423"/>
              <a:gd name="connsiteX2" fmla="*/ 5367646 w 5367646"/>
              <a:gd name="connsiteY2" fmla="*/ 3321423 h 3321423"/>
              <a:gd name="connsiteX3" fmla="*/ 553582 w 5367646"/>
              <a:gd name="connsiteY3" fmla="*/ 3321423 h 3321423"/>
              <a:gd name="connsiteX4" fmla="*/ 0 w 5367646"/>
              <a:gd name="connsiteY4" fmla="*/ 2767841 h 332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7646" h="3321423">
                <a:moveTo>
                  <a:pt x="0" y="0"/>
                </a:moveTo>
                <a:lnTo>
                  <a:pt x="5367646" y="0"/>
                </a:lnTo>
                <a:lnTo>
                  <a:pt x="5367646" y="3321423"/>
                </a:lnTo>
                <a:lnTo>
                  <a:pt x="553582" y="3321423"/>
                </a:lnTo>
                <a:cubicBezTo>
                  <a:pt x="247847" y="3321423"/>
                  <a:pt x="0" y="3073576"/>
                  <a:pt x="0" y="2767841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6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507E8D-2BD2-8B43-949D-7BAEFADE0E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76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38B3DDA-FD56-6F44-B20D-ED86071582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50481" y="1395334"/>
            <a:ext cx="4087026" cy="4087024"/>
          </a:xfrm>
          <a:custGeom>
            <a:avLst/>
            <a:gdLst>
              <a:gd name="connsiteX0" fmla="*/ 2043513 w 4087026"/>
              <a:gd name="connsiteY0" fmla="*/ 0 h 4087024"/>
              <a:gd name="connsiteX1" fmla="*/ 4087026 w 4087026"/>
              <a:gd name="connsiteY1" fmla="*/ 2043512 h 4087024"/>
              <a:gd name="connsiteX2" fmla="*/ 2043513 w 4087026"/>
              <a:gd name="connsiteY2" fmla="*/ 4087024 h 4087024"/>
              <a:gd name="connsiteX3" fmla="*/ 0 w 4087026"/>
              <a:gd name="connsiteY3" fmla="*/ 2043512 h 4087024"/>
              <a:gd name="connsiteX4" fmla="*/ 2043513 w 4087026"/>
              <a:gd name="connsiteY4" fmla="*/ 0 h 408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7026" h="4087024">
                <a:moveTo>
                  <a:pt x="2043513" y="0"/>
                </a:moveTo>
                <a:cubicBezTo>
                  <a:pt x="3172114" y="0"/>
                  <a:pt x="4087026" y="914911"/>
                  <a:pt x="4087026" y="2043512"/>
                </a:cubicBezTo>
                <a:cubicBezTo>
                  <a:pt x="4087026" y="3172113"/>
                  <a:pt x="3172114" y="4087024"/>
                  <a:pt x="2043513" y="4087024"/>
                </a:cubicBezTo>
                <a:cubicBezTo>
                  <a:pt x="914912" y="4087024"/>
                  <a:pt x="0" y="3172113"/>
                  <a:pt x="0" y="2043512"/>
                </a:cubicBezTo>
                <a:cubicBezTo>
                  <a:pt x="0" y="914911"/>
                  <a:pt x="914912" y="0"/>
                  <a:pt x="2043513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41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88C3B0F-ED9F-9B4A-B143-C3FA5382E3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25387" y="0"/>
            <a:ext cx="4837044" cy="5748728"/>
          </a:xfrm>
          <a:custGeom>
            <a:avLst/>
            <a:gdLst>
              <a:gd name="connsiteX0" fmla="*/ 0 w 4837044"/>
              <a:gd name="connsiteY0" fmla="*/ 0 h 5748728"/>
              <a:gd name="connsiteX1" fmla="*/ 4837044 w 4837044"/>
              <a:gd name="connsiteY1" fmla="*/ 0 h 5748728"/>
              <a:gd name="connsiteX2" fmla="*/ 4837044 w 4837044"/>
              <a:gd name="connsiteY2" fmla="*/ 5326841 h 5748728"/>
              <a:gd name="connsiteX3" fmla="*/ 4415157 w 4837044"/>
              <a:gd name="connsiteY3" fmla="*/ 5748728 h 5748728"/>
              <a:gd name="connsiteX4" fmla="*/ 421887 w 4837044"/>
              <a:gd name="connsiteY4" fmla="*/ 5748728 h 5748728"/>
              <a:gd name="connsiteX5" fmla="*/ 0 w 4837044"/>
              <a:gd name="connsiteY5" fmla="*/ 5326841 h 574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37044" h="5748728">
                <a:moveTo>
                  <a:pt x="0" y="0"/>
                </a:moveTo>
                <a:lnTo>
                  <a:pt x="4837044" y="0"/>
                </a:lnTo>
                <a:lnTo>
                  <a:pt x="4837044" y="5326841"/>
                </a:lnTo>
                <a:cubicBezTo>
                  <a:pt x="4837044" y="5559843"/>
                  <a:pt x="4648159" y="5748728"/>
                  <a:pt x="4415157" y="5748728"/>
                </a:cubicBezTo>
                <a:lnTo>
                  <a:pt x="421887" y="5748728"/>
                </a:lnTo>
                <a:cubicBezTo>
                  <a:pt x="188885" y="5748728"/>
                  <a:pt x="0" y="5559843"/>
                  <a:pt x="0" y="5326841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33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5983415-4848-1042-96B8-C4603EE68BF7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066800" y="685801"/>
            <a:ext cx="4451684" cy="3003884"/>
          </a:xfrm>
          <a:custGeom>
            <a:avLst/>
            <a:gdLst>
              <a:gd name="connsiteX0" fmla="*/ 0 w 4451684"/>
              <a:gd name="connsiteY0" fmla="*/ 0 h 3003884"/>
              <a:gd name="connsiteX1" fmla="*/ 4451684 w 4451684"/>
              <a:gd name="connsiteY1" fmla="*/ 0 h 3003884"/>
              <a:gd name="connsiteX2" fmla="*/ 4451684 w 4451684"/>
              <a:gd name="connsiteY2" fmla="*/ 3003884 h 3003884"/>
              <a:gd name="connsiteX3" fmla="*/ 0 w 4451684"/>
              <a:gd name="connsiteY3" fmla="*/ 3003884 h 300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1684" h="3003884">
                <a:moveTo>
                  <a:pt x="0" y="0"/>
                </a:moveTo>
                <a:lnTo>
                  <a:pt x="4451684" y="0"/>
                </a:lnTo>
                <a:lnTo>
                  <a:pt x="4451684" y="3003884"/>
                </a:lnTo>
                <a:lnTo>
                  <a:pt x="0" y="3003884"/>
                </a:ln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7EA3F7C-A2C0-1F41-AC5D-C4542733A6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66800" y="3866147"/>
            <a:ext cx="4451684" cy="2306052"/>
          </a:xfrm>
          <a:custGeom>
            <a:avLst/>
            <a:gdLst>
              <a:gd name="connsiteX0" fmla="*/ 0 w 4451684"/>
              <a:gd name="connsiteY0" fmla="*/ 0 h 3003884"/>
              <a:gd name="connsiteX1" fmla="*/ 4451684 w 4451684"/>
              <a:gd name="connsiteY1" fmla="*/ 0 h 3003884"/>
              <a:gd name="connsiteX2" fmla="*/ 4451684 w 4451684"/>
              <a:gd name="connsiteY2" fmla="*/ 3003884 h 3003884"/>
              <a:gd name="connsiteX3" fmla="*/ 0 w 4451684"/>
              <a:gd name="connsiteY3" fmla="*/ 3003884 h 300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1684" h="3003884">
                <a:moveTo>
                  <a:pt x="0" y="0"/>
                </a:moveTo>
                <a:lnTo>
                  <a:pt x="4451684" y="0"/>
                </a:lnTo>
                <a:lnTo>
                  <a:pt x="4451684" y="3003884"/>
                </a:lnTo>
                <a:lnTo>
                  <a:pt x="0" y="3003884"/>
                </a:ln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F53EFDD-ECD8-7B41-973A-813ACA81185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94946" y="685801"/>
            <a:ext cx="2853277" cy="2185736"/>
          </a:xfrm>
          <a:custGeom>
            <a:avLst/>
            <a:gdLst>
              <a:gd name="connsiteX0" fmla="*/ 0 w 4451684"/>
              <a:gd name="connsiteY0" fmla="*/ 0 h 3003884"/>
              <a:gd name="connsiteX1" fmla="*/ 4451684 w 4451684"/>
              <a:gd name="connsiteY1" fmla="*/ 0 h 3003884"/>
              <a:gd name="connsiteX2" fmla="*/ 4451684 w 4451684"/>
              <a:gd name="connsiteY2" fmla="*/ 3003884 h 3003884"/>
              <a:gd name="connsiteX3" fmla="*/ 0 w 4451684"/>
              <a:gd name="connsiteY3" fmla="*/ 3003884 h 300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1684" h="3003884">
                <a:moveTo>
                  <a:pt x="0" y="0"/>
                </a:moveTo>
                <a:lnTo>
                  <a:pt x="4451684" y="0"/>
                </a:lnTo>
                <a:lnTo>
                  <a:pt x="4451684" y="3003884"/>
                </a:lnTo>
                <a:lnTo>
                  <a:pt x="0" y="3003884"/>
                </a:ln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FD425509-E519-8C4B-BE2A-DD58F785A1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94946" y="3053157"/>
            <a:ext cx="2853277" cy="3119042"/>
          </a:xfrm>
          <a:custGeom>
            <a:avLst/>
            <a:gdLst>
              <a:gd name="connsiteX0" fmla="*/ 0 w 4451684"/>
              <a:gd name="connsiteY0" fmla="*/ 0 h 3003884"/>
              <a:gd name="connsiteX1" fmla="*/ 4451684 w 4451684"/>
              <a:gd name="connsiteY1" fmla="*/ 0 h 3003884"/>
              <a:gd name="connsiteX2" fmla="*/ 4451684 w 4451684"/>
              <a:gd name="connsiteY2" fmla="*/ 3003884 h 3003884"/>
              <a:gd name="connsiteX3" fmla="*/ 0 w 4451684"/>
              <a:gd name="connsiteY3" fmla="*/ 3003884 h 300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1684" h="3003884">
                <a:moveTo>
                  <a:pt x="0" y="0"/>
                </a:moveTo>
                <a:lnTo>
                  <a:pt x="4451684" y="0"/>
                </a:lnTo>
                <a:lnTo>
                  <a:pt x="4451684" y="3003884"/>
                </a:lnTo>
                <a:lnTo>
                  <a:pt x="0" y="3003884"/>
                </a:ln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26">
            <a:extLst>
              <a:ext uri="{FF2B5EF4-FFF2-40B4-BE49-F238E27FC236}">
                <a16:creationId xmlns:a16="http://schemas.microsoft.com/office/drawing/2014/main" id="{938C5BEF-E176-264A-AEAB-076EF2322B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29123" y="685800"/>
            <a:ext cx="2853277" cy="3513221"/>
          </a:xfrm>
          <a:custGeom>
            <a:avLst/>
            <a:gdLst>
              <a:gd name="connsiteX0" fmla="*/ 0 w 4451684"/>
              <a:gd name="connsiteY0" fmla="*/ 0 h 3003884"/>
              <a:gd name="connsiteX1" fmla="*/ 4451684 w 4451684"/>
              <a:gd name="connsiteY1" fmla="*/ 0 h 3003884"/>
              <a:gd name="connsiteX2" fmla="*/ 4451684 w 4451684"/>
              <a:gd name="connsiteY2" fmla="*/ 3003884 h 3003884"/>
              <a:gd name="connsiteX3" fmla="*/ 0 w 4451684"/>
              <a:gd name="connsiteY3" fmla="*/ 3003884 h 300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1684" h="3003884">
                <a:moveTo>
                  <a:pt x="0" y="0"/>
                </a:moveTo>
                <a:lnTo>
                  <a:pt x="4451684" y="0"/>
                </a:lnTo>
                <a:lnTo>
                  <a:pt x="4451684" y="3003884"/>
                </a:lnTo>
                <a:lnTo>
                  <a:pt x="0" y="3003884"/>
                </a:ln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6">
            <a:extLst>
              <a:ext uri="{FF2B5EF4-FFF2-40B4-BE49-F238E27FC236}">
                <a16:creationId xmlns:a16="http://schemas.microsoft.com/office/drawing/2014/main" id="{876B42C6-28F1-EC4C-B020-992AEAB28A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29123" y="4375484"/>
            <a:ext cx="2853277" cy="1796715"/>
          </a:xfrm>
          <a:custGeom>
            <a:avLst/>
            <a:gdLst>
              <a:gd name="connsiteX0" fmla="*/ 0 w 4451684"/>
              <a:gd name="connsiteY0" fmla="*/ 0 h 3003884"/>
              <a:gd name="connsiteX1" fmla="*/ 4451684 w 4451684"/>
              <a:gd name="connsiteY1" fmla="*/ 0 h 3003884"/>
              <a:gd name="connsiteX2" fmla="*/ 4451684 w 4451684"/>
              <a:gd name="connsiteY2" fmla="*/ 3003884 h 3003884"/>
              <a:gd name="connsiteX3" fmla="*/ 0 w 4451684"/>
              <a:gd name="connsiteY3" fmla="*/ 3003884 h 300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1684" h="3003884">
                <a:moveTo>
                  <a:pt x="0" y="0"/>
                </a:moveTo>
                <a:lnTo>
                  <a:pt x="4451684" y="0"/>
                </a:lnTo>
                <a:lnTo>
                  <a:pt x="4451684" y="3003884"/>
                </a:lnTo>
                <a:lnTo>
                  <a:pt x="0" y="3003884"/>
                </a:ln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18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018EDA1-8404-194A-86DF-FCC82E79F008}"/>
              </a:ext>
            </a:extLst>
          </p:cNvPr>
          <p:cNvSpPr/>
          <p:nvPr/>
        </p:nvSpPr>
        <p:spPr>
          <a:xfrm>
            <a:off x="4684785" y="1992218"/>
            <a:ext cx="2782102" cy="27821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AFFADDC-CEF1-B34D-AB75-FB16A121E035}"/>
              </a:ext>
            </a:extLst>
          </p:cNvPr>
          <p:cNvSpPr/>
          <p:nvPr/>
        </p:nvSpPr>
        <p:spPr>
          <a:xfrm>
            <a:off x="8289276" y="1992218"/>
            <a:ext cx="2782102" cy="27821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F57691-B021-6245-9CBD-5511104D455B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080294" y="1992218"/>
            <a:ext cx="2782102" cy="2782102"/>
          </a:xfrm>
          <a:custGeom>
            <a:avLst/>
            <a:gdLst>
              <a:gd name="connsiteX0" fmla="*/ 463693 w 2782102"/>
              <a:gd name="connsiteY0" fmla="*/ 0 h 2782102"/>
              <a:gd name="connsiteX1" fmla="*/ 2318409 w 2782102"/>
              <a:gd name="connsiteY1" fmla="*/ 0 h 2782102"/>
              <a:gd name="connsiteX2" fmla="*/ 2782102 w 2782102"/>
              <a:gd name="connsiteY2" fmla="*/ 463693 h 2782102"/>
              <a:gd name="connsiteX3" fmla="*/ 2782102 w 2782102"/>
              <a:gd name="connsiteY3" fmla="*/ 2318409 h 2782102"/>
              <a:gd name="connsiteX4" fmla="*/ 2318409 w 2782102"/>
              <a:gd name="connsiteY4" fmla="*/ 2782102 h 2782102"/>
              <a:gd name="connsiteX5" fmla="*/ 463693 w 2782102"/>
              <a:gd name="connsiteY5" fmla="*/ 2782102 h 2782102"/>
              <a:gd name="connsiteX6" fmla="*/ 0 w 2782102"/>
              <a:gd name="connsiteY6" fmla="*/ 2318409 h 2782102"/>
              <a:gd name="connsiteX7" fmla="*/ 0 w 2782102"/>
              <a:gd name="connsiteY7" fmla="*/ 463693 h 2782102"/>
              <a:gd name="connsiteX8" fmla="*/ 463693 w 2782102"/>
              <a:gd name="connsiteY8" fmla="*/ 0 h 278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2102" h="2782102">
                <a:moveTo>
                  <a:pt x="463693" y="0"/>
                </a:moveTo>
                <a:lnTo>
                  <a:pt x="2318409" y="0"/>
                </a:lnTo>
                <a:cubicBezTo>
                  <a:pt x="2574500" y="0"/>
                  <a:pt x="2782102" y="207602"/>
                  <a:pt x="2782102" y="463693"/>
                </a:cubicBezTo>
                <a:lnTo>
                  <a:pt x="2782102" y="2318409"/>
                </a:lnTo>
                <a:cubicBezTo>
                  <a:pt x="2782102" y="2574500"/>
                  <a:pt x="2574500" y="2782102"/>
                  <a:pt x="2318409" y="2782102"/>
                </a:cubicBezTo>
                <a:lnTo>
                  <a:pt x="463693" y="2782102"/>
                </a:lnTo>
                <a:cubicBezTo>
                  <a:pt x="207602" y="2782102"/>
                  <a:pt x="0" y="2574500"/>
                  <a:pt x="0" y="2318409"/>
                </a:cubicBezTo>
                <a:lnTo>
                  <a:pt x="0" y="463693"/>
                </a:lnTo>
                <a:cubicBezTo>
                  <a:pt x="0" y="207602"/>
                  <a:pt x="207602" y="0"/>
                  <a:pt x="463693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EDEE4A3-624F-B140-B845-F0ED362575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4785" y="1992218"/>
            <a:ext cx="2782102" cy="2782102"/>
          </a:xfrm>
          <a:custGeom>
            <a:avLst/>
            <a:gdLst>
              <a:gd name="connsiteX0" fmla="*/ 463693 w 2782102"/>
              <a:gd name="connsiteY0" fmla="*/ 0 h 2782102"/>
              <a:gd name="connsiteX1" fmla="*/ 2318409 w 2782102"/>
              <a:gd name="connsiteY1" fmla="*/ 0 h 2782102"/>
              <a:gd name="connsiteX2" fmla="*/ 2782102 w 2782102"/>
              <a:gd name="connsiteY2" fmla="*/ 463693 h 2782102"/>
              <a:gd name="connsiteX3" fmla="*/ 2782102 w 2782102"/>
              <a:gd name="connsiteY3" fmla="*/ 2318409 h 2782102"/>
              <a:gd name="connsiteX4" fmla="*/ 2318409 w 2782102"/>
              <a:gd name="connsiteY4" fmla="*/ 2782102 h 2782102"/>
              <a:gd name="connsiteX5" fmla="*/ 463693 w 2782102"/>
              <a:gd name="connsiteY5" fmla="*/ 2782102 h 2782102"/>
              <a:gd name="connsiteX6" fmla="*/ 0 w 2782102"/>
              <a:gd name="connsiteY6" fmla="*/ 2318409 h 2782102"/>
              <a:gd name="connsiteX7" fmla="*/ 0 w 2782102"/>
              <a:gd name="connsiteY7" fmla="*/ 463693 h 2782102"/>
              <a:gd name="connsiteX8" fmla="*/ 463693 w 2782102"/>
              <a:gd name="connsiteY8" fmla="*/ 0 h 278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2102" h="2782102">
                <a:moveTo>
                  <a:pt x="463693" y="0"/>
                </a:moveTo>
                <a:lnTo>
                  <a:pt x="2318409" y="0"/>
                </a:lnTo>
                <a:cubicBezTo>
                  <a:pt x="2574500" y="0"/>
                  <a:pt x="2782102" y="207602"/>
                  <a:pt x="2782102" y="463693"/>
                </a:cubicBezTo>
                <a:lnTo>
                  <a:pt x="2782102" y="2318409"/>
                </a:lnTo>
                <a:cubicBezTo>
                  <a:pt x="2782102" y="2574500"/>
                  <a:pt x="2574500" y="2782102"/>
                  <a:pt x="2318409" y="2782102"/>
                </a:cubicBezTo>
                <a:lnTo>
                  <a:pt x="463693" y="2782102"/>
                </a:lnTo>
                <a:cubicBezTo>
                  <a:pt x="207602" y="2782102"/>
                  <a:pt x="0" y="2574500"/>
                  <a:pt x="0" y="2318409"/>
                </a:cubicBezTo>
                <a:lnTo>
                  <a:pt x="0" y="463693"/>
                </a:lnTo>
                <a:cubicBezTo>
                  <a:pt x="0" y="207602"/>
                  <a:pt x="207602" y="0"/>
                  <a:pt x="463693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5FA4FFA-85FA-2843-AF33-BA00035DAD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89276" y="1992218"/>
            <a:ext cx="2782102" cy="2782102"/>
          </a:xfrm>
          <a:custGeom>
            <a:avLst/>
            <a:gdLst>
              <a:gd name="connsiteX0" fmla="*/ 463693 w 2782102"/>
              <a:gd name="connsiteY0" fmla="*/ 0 h 2782102"/>
              <a:gd name="connsiteX1" fmla="*/ 2318409 w 2782102"/>
              <a:gd name="connsiteY1" fmla="*/ 0 h 2782102"/>
              <a:gd name="connsiteX2" fmla="*/ 2782102 w 2782102"/>
              <a:gd name="connsiteY2" fmla="*/ 463693 h 2782102"/>
              <a:gd name="connsiteX3" fmla="*/ 2782102 w 2782102"/>
              <a:gd name="connsiteY3" fmla="*/ 2318409 h 2782102"/>
              <a:gd name="connsiteX4" fmla="*/ 2318409 w 2782102"/>
              <a:gd name="connsiteY4" fmla="*/ 2782102 h 2782102"/>
              <a:gd name="connsiteX5" fmla="*/ 463693 w 2782102"/>
              <a:gd name="connsiteY5" fmla="*/ 2782102 h 2782102"/>
              <a:gd name="connsiteX6" fmla="*/ 0 w 2782102"/>
              <a:gd name="connsiteY6" fmla="*/ 2318409 h 2782102"/>
              <a:gd name="connsiteX7" fmla="*/ 0 w 2782102"/>
              <a:gd name="connsiteY7" fmla="*/ 463693 h 2782102"/>
              <a:gd name="connsiteX8" fmla="*/ 463693 w 2782102"/>
              <a:gd name="connsiteY8" fmla="*/ 0 h 278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2102" h="2782102">
                <a:moveTo>
                  <a:pt x="463693" y="0"/>
                </a:moveTo>
                <a:lnTo>
                  <a:pt x="2318409" y="0"/>
                </a:lnTo>
                <a:cubicBezTo>
                  <a:pt x="2574500" y="0"/>
                  <a:pt x="2782102" y="207602"/>
                  <a:pt x="2782102" y="463693"/>
                </a:cubicBezTo>
                <a:lnTo>
                  <a:pt x="2782102" y="2318409"/>
                </a:lnTo>
                <a:cubicBezTo>
                  <a:pt x="2782102" y="2574500"/>
                  <a:pt x="2574500" y="2782102"/>
                  <a:pt x="2318409" y="2782102"/>
                </a:cubicBezTo>
                <a:lnTo>
                  <a:pt x="463693" y="2782102"/>
                </a:lnTo>
                <a:cubicBezTo>
                  <a:pt x="207602" y="2782102"/>
                  <a:pt x="0" y="2574500"/>
                  <a:pt x="0" y="2318409"/>
                </a:cubicBezTo>
                <a:lnTo>
                  <a:pt x="0" y="463693"/>
                </a:lnTo>
                <a:cubicBezTo>
                  <a:pt x="0" y="207602"/>
                  <a:pt x="207602" y="0"/>
                  <a:pt x="463693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123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28CDC8-F40E-8745-907A-315C4B8CA5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50481" y="690518"/>
            <a:ext cx="4087026" cy="4087024"/>
          </a:xfrm>
          <a:custGeom>
            <a:avLst/>
            <a:gdLst>
              <a:gd name="connsiteX0" fmla="*/ 2043513 w 4087026"/>
              <a:gd name="connsiteY0" fmla="*/ 0 h 4087024"/>
              <a:gd name="connsiteX1" fmla="*/ 4087026 w 4087026"/>
              <a:gd name="connsiteY1" fmla="*/ 2043512 h 4087024"/>
              <a:gd name="connsiteX2" fmla="*/ 2043513 w 4087026"/>
              <a:gd name="connsiteY2" fmla="*/ 4087024 h 4087024"/>
              <a:gd name="connsiteX3" fmla="*/ 0 w 4087026"/>
              <a:gd name="connsiteY3" fmla="*/ 2043512 h 4087024"/>
              <a:gd name="connsiteX4" fmla="*/ 2043513 w 4087026"/>
              <a:gd name="connsiteY4" fmla="*/ 0 h 408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7026" h="4087024">
                <a:moveTo>
                  <a:pt x="2043513" y="0"/>
                </a:moveTo>
                <a:cubicBezTo>
                  <a:pt x="3172114" y="0"/>
                  <a:pt x="4087026" y="914911"/>
                  <a:pt x="4087026" y="2043512"/>
                </a:cubicBezTo>
                <a:cubicBezTo>
                  <a:pt x="4087026" y="3172113"/>
                  <a:pt x="3172114" y="4087024"/>
                  <a:pt x="2043513" y="4087024"/>
                </a:cubicBezTo>
                <a:cubicBezTo>
                  <a:pt x="914912" y="4087024"/>
                  <a:pt x="0" y="3172113"/>
                  <a:pt x="0" y="2043512"/>
                </a:cubicBezTo>
                <a:cubicBezTo>
                  <a:pt x="0" y="914911"/>
                  <a:pt x="914912" y="0"/>
                  <a:pt x="2043513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2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2DE9B4D-2F9C-7045-9A00-489DF691D0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6906" y="690517"/>
            <a:ext cx="4087026" cy="5481683"/>
          </a:xfrm>
          <a:custGeom>
            <a:avLst/>
            <a:gdLst>
              <a:gd name="connsiteX0" fmla="*/ 229936 w 4087026"/>
              <a:gd name="connsiteY0" fmla="*/ 0 h 5481683"/>
              <a:gd name="connsiteX1" fmla="*/ 3857090 w 4087026"/>
              <a:gd name="connsiteY1" fmla="*/ 0 h 5481683"/>
              <a:gd name="connsiteX2" fmla="*/ 4087026 w 4087026"/>
              <a:gd name="connsiteY2" fmla="*/ 229936 h 5481683"/>
              <a:gd name="connsiteX3" fmla="*/ 4087026 w 4087026"/>
              <a:gd name="connsiteY3" fmla="*/ 5251747 h 5481683"/>
              <a:gd name="connsiteX4" fmla="*/ 3857090 w 4087026"/>
              <a:gd name="connsiteY4" fmla="*/ 5481683 h 5481683"/>
              <a:gd name="connsiteX5" fmla="*/ 229936 w 4087026"/>
              <a:gd name="connsiteY5" fmla="*/ 5481683 h 5481683"/>
              <a:gd name="connsiteX6" fmla="*/ 0 w 4087026"/>
              <a:gd name="connsiteY6" fmla="*/ 5251747 h 5481683"/>
              <a:gd name="connsiteX7" fmla="*/ 0 w 4087026"/>
              <a:gd name="connsiteY7" fmla="*/ 229936 h 5481683"/>
              <a:gd name="connsiteX8" fmla="*/ 229936 w 4087026"/>
              <a:gd name="connsiteY8" fmla="*/ 0 h 5481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7026" h="5481683">
                <a:moveTo>
                  <a:pt x="229936" y="0"/>
                </a:moveTo>
                <a:lnTo>
                  <a:pt x="3857090" y="0"/>
                </a:lnTo>
                <a:cubicBezTo>
                  <a:pt x="3984080" y="0"/>
                  <a:pt x="4087026" y="102946"/>
                  <a:pt x="4087026" y="229936"/>
                </a:cubicBezTo>
                <a:lnTo>
                  <a:pt x="4087026" y="5251747"/>
                </a:lnTo>
                <a:cubicBezTo>
                  <a:pt x="4087026" y="5378737"/>
                  <a:pt x="3984080" y="5481683"/>
                  <a:pt x="3857090" y="5481683"/>
                </a:cubicBezTo>
                <a:lnTo>
                  <a:pt x="229936" y="5481683"/>
                </a:lnTo>
                <a:cubicBezTo>
                  <a:pt x="102946" y="5481683"/>
                  <a:pt x="0" y="5378737"/>
                  <a:pt x="0" y="5251747"/>
                </a:cubicBezTo>
                <a:lnTo>
                  <a:pt x="0" y="229936"/>
                </a:lnTo>
                <a:cubicBezTo>
                  <a:pt x="0" y="102946"/>
                  <a:pt x="102946" y="0"/>
                  <a:pt x="229936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148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2792E47-BA73-EE40-B503-BA7F23D79D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60629" y="2237576"/>
            <a:ext cx="4087026" cy="4087024"/>
          </a:xfrm>
          <a:custGeom>
            <a:avLst/>
            <a:gdLst>
              <a:gd name="connsiteX0" fmla="*/ 2043513 w 4087026"/>
              <a:gd name="connsiteY0" fmla="*/ 0 h 4087024"/>
              <a:gd name="connsiteX1" fmla="*/ 4087026 w 4087026"/>
              <a:gd name="connsiteY1" fmla="*/ 2043512 h 4087024"/>
              <a:gd name="connsiteX2" fmla="*/ 2043513 w 4087026"/>
              <a:gd name="connsiteY2" fmla="*/ 4087024 h 4087024"/>
              <a:gd name="connsiteX3" fmla="*/ 0 w 4087026"/>
              <a:gd name="connsiteY3" fmla="*/ 2043512 h 4087024"/>
              <a:gd name="connsiteX4" fmla="*/ 2043513 w 4087026"/>
              <a:gd name="connsiteY4" fmla="*/ 0 h 408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7026" h="4087024">
                <a:moveTo>
                  <a:pt x="2043513" y="0"/>
                </a:moveTo>
                <a:cubicBezTo>
                  <a:pt x="3172114" y="0"/>
                  <a:pt x="4087026" y="914911"/>
                  <a:pt x="4087026" y="2043512"/>
                </a:cubicBezTo>
                <a:cubicBezTo>
                  <a:pt x="4087026" y="3172113"/>
                  <a:pt x="3172114" y="4087024"/>
                  <a:pt x="2043513" y="4087024"/>
                </a:cubicBezTo>
                <a:cubicBezTo>
                  <a:pt x="914912" y="4087024"/>
                  <a:pt x="0" y="3172113"/>
                  <a:pt x="0" y="2043512"/>
                </a:cubicBezTo>
                <a:cubicBezTo>
                  <a:pt x="0" y="914911"/>
                  <a:pt x="914912" y="0"/>
                  <a:pt x="2043513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809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521F3-B015-F249-9064-9B40D9EF16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2881" y="1547734"/>
            <a:ext cx="4087026" cy="4087024"/>
          </a:xfrm>
          <a:custGeom>
            <a:avLst/>
            <a:gdLst>
              <a:gd name="connsiteX0" fmla="*/ 2043513 w 4087026"/>
              <a:gd name="connsiteY0" fmla="*/ 0 h 4087024"/>
              <a:gd name="connsiteX1" fmla="*/ 4087026 w 4087026"/>
              <a:gd name="connsiteY1" fmla="*/ 2043512 h 4087024"/>
              <a:gd name="connsiteX2" fmla="*/ 2043513 w 4087026"/>
              <a:gd name="connsiteY2" fmla="*/ 4087024 h 4087024"/>
              <a:gd name="connsiteX3" fmla="*/ 0 w 4087026"/>
              <a:gd name="connsiteY3" fmla="*/ 2043512 h 4087024"/>
              <a:gd name="connsiteX4" fmla="*/ 2043513 w 4087026"/>
              <a:gd name="connsiteY4" fmla="*/ 0 h 408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7026" h="4087024">
                <a:moveTo>
                  <a:pt x="2043513" y="0"/>
                </a:moveTo>
                <a:cubicBezTo>
                  <a:pt x="3172114" y="0"/>
                  <a:pt x="4087026" y="914911"/>
                  <a:pt x="4087026" y="2043512"/>
                </a:cubicBezTo>
                <a:cubicBezTo>
                  <a:pt x="4087026" y="3172113"/>
                  <a:pt x="3172114" y="4087024"/>
                  <a:pt x="2043513" y="4087024"/>
                </a:cubicBezTo>
                <a:cubicBezTo>
                  <a:pt x="914912" y="4087024"/>
                  <a:pt x="0" y="3172113"/>
                  <a:pt x="0" y="2043512"/>
                </a:cubicBezTo>
                <a:cubicBezTo>
                  <a:pt x="0" y="914911"/>
                  <a:pt x="914912" y="0"/>
                  <a:pt x="2043513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930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4CF6B5A-2C8A-6944-9DC4-D12CEC1B39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26352" y="2543947"/>
            <a:ext cx="2718634" cy="3646341"/>
          </a:xfrm>
          <a:custGeom>
            <a:avLst/>
            <a:gdLst>
              <a:gd name="connsiteX0" fmla="*/ 152950 w 2718634"/>
              <a:gd name="connsiteY0" fmla="*/ 0 h 3646341"/>
              <a:gd name="connsiteX1" fmla="*/ 2565684 w 2718634"/>
              <a:gd name="connsiteY1" fmla="*/ 0 h 3646341"/>
              <a:gd name="connsiteX2" fmla="*/ 2718634 w 2718634"/>
              <a:gd name="connsiteY2" fmla="*/ 152950 h 3646341"/>
              <a:gd name="connsiteX3" fmla="*/ 2718634 w 2718634"/>
              <a:gd name="connsiteY3" fmla="*/ 3493391 h 3646341"/>
              <a:gd name="connsiteX4" fmla="*/ 2565684 w 2718634"/>
              <a:gd name="connsiteY4" fmla="*/ 3646341 h 3646341"/>
              <a:gd name="connsiteX5" fmla="*/ 152950 w 2718634"/>
              <a:gd name="connsiteY5" fmla="*/ 3646341 h 3646341"/>
              <a:gd name="connsiteX6" fmla="*/ 0 w 2718634"/>
              <a:gd name="connsiteY6" fmla="*/ 3493391 h 3646341"/>
              <a:gd name="connsiteX7" fmla="*/ 0 w 2718634"/>
              <a:gd name="connsiteY7" fmla="*/ 152950 h 3646341"/>
              <a:gd name="connsiteX8" fmla="*/ 152950 w 2718634"/>
              <a:gd name="connsiteY8" fmla="*/ 0 h 364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8634" h="3646341">
                <a:moveTo>
                  <a:pt x="152950" y="0"/>
                </a:moveTo>
                <a:lnTo>
                  <a:pt x="2565684" y="0"/>
                </a:lnTo>
                <a:cubicBezTo>
                  <a:pt x="2650156" y="0"/>
                  <a:pt x="2718634" y="68478"/>
                  <a:pt x="2718634" y="152950"/>
                </a:cubicBezTo>
                <a:lnTo>
                  <a:pt x="2718634" y="3493391"/>
                </a:lnTo>
                <a:cubicBezTo>
                  <a:pt x="2718634" y="3577863"/>
                  <a:pt x="2650156" y="3646341"/>
                  <a:pt x="2565684" y="3646341"/>
                </a:cubicBezTo>
                <a:lnTo>
                  <a:pt x="152950" y="3646341"/>
                </a:lnTo>
                <a:cubicBezTo>
                  <a:pt x="68478" y="3646341"/>
                  <a:pt x="0" y="3577863"/>
                  <a:pt x="0" y="3493391"/>
                </a:cubicBezTo>
                <a:lnTo>
                  <a:pt x="0" y="152950"/>
                </a:lnTo>
                <a:cubicBezTo>
                  <a:pt x="0" y="68478"/>
                  <a:pt x="68478" y="0"/>
                  <a:pt x="152950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3C5515C-517A-494B-BB00-3B88B17DA936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6786906" y="690517"/>
            <a:ext cx="2718634" cy="3646341"/>
          </a:xfrm>
          <a:custGeom>
            <a:avLst/>
            <a:gdLst>
              <a:gd name="connsiteX0" fmla="*/ 152950 w 2718634"/>
              <a:gd name="connsiteY0" fmla="*/ 0 h 3646341"/>
              <a:gd name="connsiteX1" fmla="*/ 2565684 w 2718634"/>
              <a:gd name="connsiteY1" fmla="*/ 0 h 3646341"/>
              <a:gd name="connsiteX2" fmla="*/ 2718634 w 2718634"/>
              <a:gd name="connsiteY2" fmla="*/ 152950 h 3646341"/>
              <a:gd name="connsiteX3" fmla="*/ 2718634 w 2718634"/>
              <a:gd name="connsiteY3" fmla="*/ 3493391 h 3646341"/>
              <a:gd name="connsiteX4" fmla="*/ 2565684 w 2718634"/>
              <a:gd name="connsiteY4" fmla="*/ 3646341 h 3646341"/>
              <a:gd name="connsiteX5" fmla="*/ 152950 w 2718634"/>
              <a:gd name="connsiteY5" fmla="*/ 3646341 h 3646341"/>
              <a:gd name="connsiteX6" fmla="*/ 0 w 2718634"/>
              <a:gd name="connsiteY6" fmla="*/ 3493391 h 3646341"/>
              <a:gd name="connsiteX7" fmla="*/ 0 w 2718634"/>
              <a:gd name="connsiteY7" fmla="*/ 152950 h 3646341"/>
              <a:gd name="connsiteX8" fmla="*/ 152950 w 2718634"/>
              <a:gd name="connsiteY8" fmla="*/ 0 h 364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8634" h="3646341">
                <a:moveTo>
                  <a:pt x="152950" y="0"/>
                </a:moveTo>
                <a:lnTo>
                  <a:pt x="2565684" y="0"/>
                </a:lnTo>
                <a:cubicBezTo>
                  <a:pt x="2650156" y="0"/>
                  <a:pt x="2718634" y="68478"/>
                  <a:pt x="2718634" y="152950"/>
                </a:cubicBezTo>
                <a:lnTo>
                  <a:pt x="2718634" y="3493391"/>
                </a:lnTo>
                <a:cubicBezTo>
                  <a:pt x="2718634" y="3577863"/>
                  <a:pt x="2650156" y="3646341"/>
                  <a:pt x="2565684" y="3646341"/>
                </a:cubicBezTo>
                <a:lnTo>
                  <a:pt x="152950" y="3646341"/>
                </a:lnTo>
                <a:cubicBezTo>
                  <a:pt x="68478" y="3646341"/>
                  <a:pt x="0" y="3577863"/>
                  <a:pt x="0" y="3493391"/>
                </a:cubicBezTo>
                <a:lnTo>
                  <a:pt x="0" y="152950"/>
                </a:lnTo>
                <a:cubicBezTo>
                  <a:pt x="0" y="68478"/>
                  <a:pt x="68478" y="0"/>
                  <a:pt x="152950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629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DF64AD-74D6-B441-BD4C-1388BB7E35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2881" y="842918"/>
            <a:ext cx="4087026" cy="4087024"/>
          </a:xfrm>
          <a:custGeom>
            <a:avLst/>
            <a:gdLst>
              <a:gd name="connsiteX0" fmla="*/ 2043513 w 4087026"/>
              <a:gd name="connsiteY0" fmla="*/ 0 h 4087024"/>
              <a:gd name="connsiteX1" fmla="*/ 4087026 w 4087026"/>
              <a:gd name="connsiteY1" fmla="*/ 2043512 h 4087024"/>
              <a:gd name="connsiteX2" fmla="*/ 2043513 w 4087026"/>
              <a:gd name="connsiteY2" fmla="*/ 4087024 h 4087024"/>
              <a:gd name="connsiteX3" fmla="*/ 0 w 4087026"/>
              <a:gd name="connsiteY3" fmla="*/ 2043512 h 4087024"/>
              <a:gd name="connsiteX4" fmla="*/ 2043513 w 4087026"/>
              <a:gd name="connsiteY4" fmla="*/ 0 h 408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7026" h="4087024">
                <a:moveTo>
                  <a:pt x="2043513" y="0"/>
                </a:moveTo>
                <a:cubicBezTo>
                  <a:pt x="3172114" y="0"/>
                  <a:pt x="4087026" y="914911"/>
                  <a:pt x="4087026" y="2043512"/>
                </a:cubicBezTo>
                <a:cubicBezTo>
                  <a:pt x="4087026" y="3172113"/>
                  <a:pt x="3172114" y="4087024"/>
                  <a:pt x="2043513" y="4087024"/>
                </a:cubicBezTo>
                <a:cubicBezTo>
                  <a:pt x="914912" y="4087024"/>
                  <a:pt x="0" y="3172113"/>
                  <a:pt x="0" y="2043512"/>
                </a:cubicBezTo>
                <a:cubicBezTo>
                  <a:pt x="0" y="914911"/>
                  <a:pt x="914912" y="0"/>
                  <a:pt x="2043513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4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6988670-B1FC-694C-AC8B-114528C080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06978" y="685799"/>
            <a:ext cx="4087028" cy="4087028"/>
          </a:xfrm>
          <a:custGeom>
            <a:avLst/>
            <a:gdLst>
              <a:gd name="connsiteX0" fmla="*/ 2043514 w 4087028"/>
              <a:gd name="connsiteY0" fmla="*/ 0 h 4087028"/>
              <a:gd name="connsiteX1" fmla="*/ 4087028 w 4087028"/>
              <a:gd name="connsiteY1" fmla="*/ 2043514 h 4087028"/>
              <a:gd name="connsiteX2" fmla="*/ 2043514 w 4087028"/>
              <a:gd name="connsiteY2" fmla="*/ 4087028 h 4087028"/>
              <a:gd name="connsiteX3" fmla="*/ 0 w 4087028"/>
              <a:gd name="connsiteY3" fmla="*/ 2043514 h 4087028"/>
              <a:gd name="connsiteX4" fmla="*/ 2043514 w 4087028"/>
              <a:gd name="connsiteY4" fmla="*/ 0 h 408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7028" h="4087028">
                <a:moveTo>
                  <a:pt x="2043514" y="0"/>
                </a:moveTo>
                <a:cubicBezTo>
                  <a:pt x="3172116" y="0"/>
                  <a:pt x="4087028" y="914912"/>
                  <a:pt x="4087028" y="2043514"/>
                </a:cubicBezTo>
                <a:cubicBezTo>
                  <a:pt x="4087028" y="3172116"/>
                  <a:pt x="3172116" y="4087028"/>
                  <a:pt x="2043514" y="4087028"/>
                </a:cubicBezTo>
                <a:cubicBezTo>
                  <a:pt x="914912" y="4087028"/>
                  <a:pt x="0" y="3172116"/>
                  <a:pt x="0" y="2043514"/>
                </a:cubicBezTo>
                <a:cubicBezTo>
                  <a:pt x="0" y="914912"/>
                  <a:pt x="914912" y="0"/>
                  <a:pt x="2043514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6B1CC03-1D97-5A40-8FEB-BAECDB5B71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7727" y="1109272"/>
            <a:ext cx="3852472" cy="4639456"/>
          </a:xfrm>
          <a:custGeom>
            <a:avLst/>
            <a:gdLst>
              <a:gd name="connsiteX0" fmla="*/ 333740 w 3852472"/>
              <a:gd name="connsiteY0" fmla="*/ 0 h 4639456"/>
              <a:gd name="connsiteX1" fmla="*/ 3518732 w 3852472"/>
              <a:gd name="connsiteY1" fmla="*/ 0 h 4639456"/>
              <a:gd name="connsiteX2" fmla="*/ 3852472 w 3852472"/>
              <a:gd name="connsiteY2" fmla="*/ 333740 h 4639456"/>
              <a:gd name="connsiteX3" fmla="*/ 3852472 w 3852472"/>
              <a:gd name="connsiteY3" fmla="*/ 4305716 h 4639456"/>
              <a:gd name="connsiteX4" fmla="*/ 3518732 w 3852472"/>
              <a:gd name="connsiteY4" fmla="*/ 4639456 h 4639456"/>
              <a:gd name="connsiteX5" fmla="*/ 333740 w 3852472"/>
              <a:gd name="connsiteY5" fmla="*/ 4639456 h 4639456"/>
              <a:gd name="connsiteX6" fmla="*/ 0 w 3852472"/>
              <a:gd name="connsiteY6" fmla="*/ 4305716 h 4639456"/>
              <a:gd name="connsiteX7" fmla="*/ 0 w 3852472"/>
              <a:gd name="connsiteY7" fmla="*/ 333740 h 4639456"/>
              <a:gd name="connsiteX8" fmla="*/ 333740 w 3852472"/>
              <a:gd name="connsiteY8" fmla="*/ 0 h 463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52472" h="4639456">
                <a:moveTo>
                  <a:pt x="333740" y="0"/>
                </a:moveTo>
                <a:lnTo>
                  <a:pt x="3518732" y="0"/>
                </a:lnTo>
                <a:cubicBezTo>
                  <a:pt x="3703052" y="0"/>
                  <a:pt x="3852472" y="149420"/>
                  <a:pt x="3852472" y="333740"/>
                </a:cubicBezTo>
                <a:lnTo>
                  <a:pt x="3852472" y="4305716"/>
                </a:lnTo>
                <a:cubicBezTo>
                  <a:pt x="3852472" y="4490036"/>
                  <a:pt x="3703052" y="4639456"/>
                  <a:pt x="3518732" y="4639456"/>
                </a:cubicBezTo>
                <a:lnTo>
                  <a:pt x="333740" y="4639456"/>
                </a:lnTo>
                <a:cubicBezTo>
                  <a:pt x="149420" y="4639456"/>
                  <a:pt x="0" y="4490036"/>
                  <a:pt x="0" y="4305716"/>
                </a:cubicBezTo>
                <a:lnTo>
                  <a:pt x="0" y="333740"/>
                </a:lnTo>
                <a:cubicBezTo>
                  <a:pt x="0" y="149420"/>
                  <a:pt x="149420" y="0"/>
                  <a:pt x="333740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AAF0483-812F-B541-AE58-0A6004FA2C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5486399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4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A35BD9E-6FAC-704B-AB17-DD3F9D8F77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16643" y="0"/>
            <a:ext cx="2057400" cy="2057400"/>
          </a:xfrm>
          <a:custGeom>
            <a:avLst/>
            <a:gdLst>
              <a:gd name="connsiteX0" fmla="*/ 0 w 2057400"/>
              <a:gd name="connsiteY0" fmla="*/ 0 h 2057400"/>
              <a:gd name="connsiteX1" fmla="*/ 2057400 w 2057400"/>
              <a:gd name="connsiteY1" fmla="*/ 0 h 2057400"/>
              <a:gd name="connsiteX2" fmla="*/ 2057400 w 2057400"/>
              <a:gd name="connsiteY2" fmla="*/ 2057400 h 2057400"/>
              <a:gd name="connsiteX3" fmla="*/ 0 w 2057400"/>
              <a:gd name="connsiteY3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746BF75-C95E-3145-AA0F-769177CC8AE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134600" y="2057400"/>
            <a:ext cx="2057400" cy="2057400"/>
          </a:xfrm>
          <a:custGeom>
            <a:avLst/>
            <a:gdLst>
              <a:gd name="connsiteX0" fmla="*/ 0 w 2057400"/>
              <a:gd name="connsiteY0" fmla="*/ 0 h 2057400"/>
              <a:gd name="connsiteX1" fmla="*/ 2057400 w 2057400"/>
              <a:gd name="connsiteY1" fmla="*/ 0 h 2057400"/>
              <a:gd name="connsiteX2" fmla="*/ 2057400 w 2057400"/>
              <a:gd name="connsiteY2" fmla="*/ 2057400 h 2057400"/>
              <a:gd name="connsiteX3" fmla="*/ 0 w 2057400"/>
              <a:gd name="connsiteY3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1073686-37D7-004C-B0E0-C132F4940C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84921" y="4103980"/>
            <a:ext cx="2057400" cy="2057400"/>
          </a:xfrm>
          <a:custGeom>
            <a:avLst/>
            <a:gdLst>
              <a:gd name="connsiteX0" fmla="*/ 0 w 2057400"/>
              <a:gd name="connsiteY0" fmla="*/ 0 h 2057400"/>
              <a:gd name="connsiteX1" fmla="*/ 2057400 w 2057400"/>
              <a:gd name="connsiteY1" fmla="*/ 0 h 2057400"/>
              <a:gd name="connsiteX2" fmla="*/ 2057400 w 2057400"/>
              <a:gd name="connsiteY2" fmla="*/ 2057400 h 2057400"/>
              <a:gd name="connsiteX3" fmla="*/ 0 w 2057400"/>
              <a:gd name="connsiteY3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7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6E40755-90D8-4D4A-8311-C60481CFD5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34925" y="0"/>
            <a:ext cx="4457075" cy="6858000"/>
          </a:xfrm>
          <a:custGeom>
            <a:avLst/>
            <a:gdLst>
              <a:gd name="connsiteX0" fmla="*/ 413082 w 4457075"/>
              <a:gd name="connsiteY0" fmla="*/ 0 h 6858000"/>
              <a:gd name="connsiteX1" fmla="*/ 4457075 w 4457075"/>
              <a:gd name="connsiteY1" fmla="*/ 0 h 6858000"/>
              <a:gd name="connsiteX2" fmla="*/ 4457075 w 4457075"/>
              <a:gd name="connsiteY2" fmla="*/ 6858000 h 6858000"/>
              <a:gd name="connsiteX3" fmla="*/ 0 w 4457075"/>
              <a:gd name="connsiteY3" fmla="*/ 6858000 h 6858000"/>
              <a:gd name="connsiteX4" fmla="*/ 0 w 4457075"/>
              <a:gd name="connsiteY4" fmla="*/ 413082 h 6858000"/>
              <a:gd name="connsiteX5" fmla="*/ 413082 w 4457075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075" h="6858000">
                <a:moveTo>
                  <a:pt x="413082" y="0"/>
                </a:moveTo>
                <a:lnTo>
                  <a:pt x="4457075" y="0"/>
                </a:lnTo>
                <a:lnTo>
                  <a:pt x="4457075" y="6858000"/>
                </a:lnTo>
                <a:lnTo>
                  <a:pt x="0" y="6858000"/>
                </a:lnTo>
                <a:lnTo>
                  <a:pt x="0" y="413082"/>
                </a:lnTo>
                <a:cubicBezTo>
                  <a:pt x="0" y="184943"/>
                  <a:pt x="184943" y="0"/>
                  <a:pt x="413082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DE62A03-BCC2-6341-BA5E-789E489EA0C6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372515" y="685800"/>
            <a:ext cx="2634879" cy="3172016"/>
          </a:xfrm>
          <a:custGeom>
            <a:avLst/>
            <a:gdLst>
              <a:gd name="connsiteX0" fmla="*/ 264331 w 2634879"/>
              <a:gd name="connsiteY0" fmla="*/ 0 h 3172016"/>
              <a:gd name="connsiteX1" fmla="*/ 2370548 w 2634879"/>
              <a:gd name="connsiteY1" fmla="*/ 0 h 3172016"/>
              <a:gd name="connsiteX2" fmla="*/ 2634879 w 2634879"/>
              <a:gd name="connsiteY2" fmla="*/ 264331 h 3172016"/>
              <a:gd name="connsiteX3" fmla="*/ 2634879 w 2634879"/>
              <a:gd name="connsiteY3" fmla="*/ 2907685 h 3172016"/>
              <a:gd name="connsiteX4" fmla="*/ 2370548 w 2634879"/>
              <a:gd name="connsiteY4" fmla="*/ 3172016 h 3172016"/>
              <a:gd name="connsiteX5" fmla="*/ 264331 w 2634879"/>
              <a:gd name="connsiteY5" fmla="*/ 3172016 h 3172016"/>
              <a:gd name="connsiteX6" fmla="*/ 0 w 2634879"/>
              <a:gd name="connsiteY6" fmla="*/ 2907685 h 3172016"/>
              <a:gd name="connsiteX7" fmla="*/ 0 w 2634879"/>
              <a:gd name="connsiteY7" fmla="*/ 264331 h 3172016"/>
              <a:gd name="connsiteX8" fmla="*/ 264331 w 2634879"/>
              <a:gd name="connsiteY8" fmla="*/ 0 h 317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4879" h="3172016">
                <a:moveTo>
                  <a:pt x="264331" y="0"/>
                </a:moveTo>
                <a:lnTo>
                  <a:pt x="2370548" y="0"/>
                </a:lnTo>
                <a:cubicBezTo>
                  <a:pt x="2516534" y="0"/>
                  <a:pt x="2634879" y="118345"/>
                  <a:pt x="2634879" y="264331"/>
                </a:cubicBezTo>
                <a:lnTo>
                  <a:pt x="2634879" y="2907685"/>
                </a:lnTo>
                <a:cubicBezTo>
                  <a:pt x="2634879" y="3053671"/>
                  <a:pt x="2516534" y="3172016"/>
                  <a:pt x="2370548" y="3172016"/>
                </a:cubicBezTo>
                <a:lnTo>
                  <a:pt x="264331" y="3172016"/>
                </a:lnTo>
                <a:cubicBezTo>
                  <a:pt x="118345" y="3172016"/>
                  <a:pt x="0" y="3053671"/>
                  <a:pt x="0" y="2907685"/>
                </a:cubicBezTo>
                <a:lnTo>
                  <a:pt x="0" y="264331"/>
                </a:lnTo>
                <a:cubicBezTo>
                  <a:pt x="0" y="118345"/>
                  <a:pt x="118345" y="0"/>
                  <a:pt x="264331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84F716A-5839-074A-9FD0-B1C6BD2979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43456" y="1369290"/>
            <a:ext cx="2084114" cy="2480300"/>
          </a:xfrm>
          <a:custGeom>
            <a:avLst/>
            <a:gdLst>
              <a:gd name="connsiteX0" fmla="*/ 301259 w 2084114"/>
              <a:gd name="connsiteY0" fmla="*/ 0 h 2480300"/>
              <a:gd name="connsiteX1" fmla="*/ 1782855 w 2084114"/>
              <a:gd name="connsiteY1" fmla="*/ 0 h 2480300"/>
              <a:gd name="connsiteX2" fmla="*/ 2084114 w 2084114"/>
              <a:gd name="connsiteY2" fmla="*/ 301259 h 2480300"/>
              <a:gd name="connsiteX3" fmla="*/ 2084114 w 2084114"/>
              <a:gd name="connsiteY3" fmla="*/ 2179041 h 2480300"/>
              <a:gd name="connsiteX4" fmla="*/ 1782855 w 2084114"/>
              <a:gd name="connsiteY4" fmla="*/ 2480300 h 2480300"/>
              <a:gd name="connsiteX5" fmla="*/ 301259 w 2084114"/>
              <a:gd name="connsiteY5" fmla="*/ 2480300 h 2480300"/>
              <a:gd name="connsiteX6" fmla="*/ 0 w 2084114"/>
              <a:gd name="connsiteY6" fmla="*/ 2179041 h 2480300"/>
              <a:gd name="connsiteX7" fmla="*/ 0 w 2084114"/>
              <a:gd name="connsiteY7" fmla="*/ 301259 h 2480300"/>
              <a:gd name="connsiteX8" fmla="*/ 301259 w 2084114"/>
              <a:gd name="connsiteY8" fmla="*/ 0 h 248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4114" h="2480300">
                <a:moveTo>
                  <a:pt x="301259" y="0"/>
                </a:moveTo>
                <a:lnTo>
                  <a:pt x="1782855" y="0"/>
                </a:lnTo>
                <a:cubicBezTo>
                  <a:pt x="1949236" y="0"/>
                  <a:pt x="2084114" y="134878"/>
                  <a:pt x="2084114" y="301259"/>
                </a:cubicBezTo>
                <a:lnTo>
                  <a:pt x="2084114" y="2179041"/>
                </a:lnTo>
                <a:cubicBezTo>
                  <a:pt x="2084114" y="2345422"/>
                  <a:pt x="1949236" y="2480300"/>
                  <a:pt x="1782855" y="2480300"/>
                </a:cubicBezTo>
                <a:lnTo>
                  <a:pt x="301259" y="2480300"/>
                </a:lnTo>
                <a:cubicBezTo>
                  <a:pt x="134878" y="2480300"/>
                  <a:pt x="0" y="2345422"/>
                  <a:pt x="0" y="2179041"/>
                </a:cubicBezTo>
                <a:lnTo>
                  <a:pt x="0" y="301259"/>
                </a:lnTo>
                <a:cubicBezTo>
                  <a:pt x="0" y="134878"/>
                  <a:pt x="134878" y="0"/>
                  <a:pt x="301259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587F53F-DCAC-2E40-A3A5-7C8D9F3152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45361" y="4074924"/>
            <a:ext cx="1204002" cy="1432881"/>
          </a:xfrm>
          <a:custGeom>
            <a:avLst/>
            <a:gdLst>
              <a:gd name="connsiteX0" fmla="*/ 269528 w 1204002"/>
              <a:gd name="connsiteY0" fmla="*/ 0 h 1432881"/>
              <a:gd name="connsiteX1" fmla="*/ 934474 w 1204002"/>
              <a:gd name="connsiteY1" fmla="*/ 0 h 1432881"/>
              <a:gd name="connsiteX2" fmla="*/ 1204002 w 1204002"/>
              <a:gd name="connsiteY2" fmla="*/ 269528 h 1432881"/>
              <a:gd name="connsiteX3" fmla="*/ 1204002 w 1204002"/>
              <a:gd name="connsiteY3" fmla="*/ 1163353 h 1432881"/>
              <a:gd name="connsiteX4" fmla="*/ 934474 w 1204002"/>
              <a:gd name="connsiteY4" fmla="*/ 1432881 h 1432881"/>
              <a:gd name="connsiteX5" fmla="*/ 269528 w 1204002"/>
              <a:gd name="connsiteY5" fmla="*/ 1432881 h 1432881"/>
              <a:gd name="connsiteX6" fmla="*/ 0 w 1204002"/>
              <a:gd name="connsiteY6" fmla="*/ 1163353 h 1432881"/>
              <a:gd name="connsiteX7" fmla="*/ 0 w 1204002"/>
              <a:gd name="connsiteY7" fmla="*/ 269528 h 1432881"/>
              <a:gd name="connsiteX8" fmla="*/ 269528 w 1204002"/>
              <a:gd name="connsiteY8" fmla="*/ 0 h 143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4002" h="1432881">
                <a:moveTo>
                  <a:pt x="269528" y="0"/>
                </a:moveTo>
                <a:lnTo>
                  <a:pt x="934474" y="0"/>
                </a:lnTo>
                <a:cubicBezTo>
                  <a:pt x="1083330" y="0"/>
                  <a:pt x="1204002" y="120672"/>
                  <a:pt x="1204002" y="269528"/>
                </a:cubicBezTo>
                <a:lnTo>
                  <a:pt x="1204002" y="1163353"/>
                </a:lnTo>
                <a:cubicBezTo>
                  <a:pt x="1204002" y="1312209"/>
                  <a:pt x="1083330" y="1432881"/>
                  <a:pt x="934474" y="1432881"/>
                </a:cubicBezTo>
                <a:lnTo>
                  <a:pt x="269528" y="1432881"/>
                </a:lnTo>
                <a:cubicBezTo>
                  <a:pt x="120672" y="1432881"/>
                  <a:pt x="0" y="1312209"/>
                  <a:pt x="0" y="1163353"/>
                </a:cubicBezTo>
                <a:lnTo>
                  <a:pt x="0" y="269528"/>
                </a:lnTo>
                <a:cubicBezTo>
                  <a:pt x="0" y="120672"/>
                  <a:pt x="120672" y="0"/>
                  <a:pt x="269528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C535390-4E60-0D48-8417-D8EBB8DD9D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17462" y="4074924"/>
            <a:ext cx="1762272" cy="2097277"/>
          </a:xfrm>
          <a:custGeom>
            <a:avLst/>
            <a:gdLst>
              <a:gd name="connsiteX0" fmla="*/ 268976 w 1762272"/>
              <a:gd name="connsiteY0" fmla="*/ 0 h 2097277"/>
              <a:gd name="connsiteX1" fmla="*/ 1493296 w 1762272"/>
              <a:gd name="connsiteY1" fmla="*/ 0 h 2097277"/>
              <a:gd name="connsiteX2" fmla="*/ 1762272 w 1762272"/>
              <a:gd name="connsiteY2" fmla="*/ 268976 h 2097277"/>
              <a:gd name="connsiteX3" fmla="*/ 1762272 w 1762272"/>
              <a:gd name="connsiteY3" fmla="*/ 1828301 h 2097277"/>
              <a:gd name="connsiteX4" fmla="*/ 1493296 w 1762272"/>
              <a:gd name="connsiteY4" fmla="*/ 2097277 h 2097277"/>
              <a:gd name="connsiteX5" fmla="*/ 268976 w 1762272"/>
              <a:gd name="connsiteY5" fmla="*/ 2097277 h 2097277"/>
              <a:gd name="connsiteX6" fmla="*/ 0 w 1762272"/>
              <a:gd name="connsiteY6" fmla="*/ 1828301 h 2097277"/>
              <a:gd name="connsiteX7" fmla="*/ 0 w 1762272"/>
              <a:gd name="connsiteY7" fmla="*/ 268976 h 2097277"/>
              <a:gd name="connsiteX8" fmla="*/ 268976 w 1762272"/>
              <a:gd name="connsiteY8" fmla="*/ 0 h 209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2272" h="2097277">
                <a:moveTo>
                  <a:pt x="268976" y="0"/>
                </a:moveTo>
                <a:lnTo>
                  <a:pt x="1493296" y="0"/>
                </a:lnTo>
                <a:cubicBezTo>
                  <a:pt x="1641847" y="0"/>
                  <a:pt x="1762272" y="120425"/>
                  <a:pt x="1762272" y="268976"/>
                </a:cubicBezTo>
                <a:lnTo>
                  <a:pt x="1762272" y="1828301"/>
                </a:lnTo>
                <a:cubicBezTo>
                  <a:pt x="1762272" y="1976852"/>
                  <a:pt x="1641847" y="2097277"/>
                  <a:pt x="1493296" y="2097277"/>
                </a:cubicBezTo>
                <a:lnTo>
                  <a:pt x="268976" y="2097277"/>
                </a:lnTo>
                <a:cubicBezTo>
                  <a:pt x="120425" y="2097277"/>
                  <a:pt x="0" y="1976852"/>
                  <a:pt x="0" y="1828301"/>
                </a:cubicBezTo>
                <a:lnTo>
                  <a:pt x="0" y="268976"/>
                </a:lnTo>
                <a:cubicBezTo>
                  <a:pt x="0" y="120425"/>
                  <a:pt x="120425" y="0"/>
                  <a:pt x="268976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7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202C8D5-8D49-DC42-973E-19713E0B92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25324" y="685800"/>
            <a:ext cx="4457075" cy="6172200"/>
          </a:xfrm>
          <a:custGeom>
            <a:avLst/>
            <a:gdLst>
              <a:gd name="connsiteX0" fmla="*/ 413082 w 4457075"/>
              <a:gd name="connsiteY0" fmla="*/ 0 h 6172200"/>
              <a:gd name="connsiteX1" fmla="*/ 4457075 w 4457075"/>
              <a:gd name="connsiteY1" fmla="*/ 0 h 6172200"/>
              <a:gd name="connsiteX2" fmla="*/ 4457075 w 4457075"/>
              <a:gd name="connsiteY2" fmla="*/ 6172200 h 6172200"/>
              <a:gd name="connsiteX3" fmla="*/ 0 w 4457075"/>
              <a:gd name="connsiteY3" fmla="*/ 6172200 h 6172200"/>
              <a:gd name="connsiteX4" fmla="*/ 0 w 4457075"/>
              <a:gd name="connsiteY4" fmla="*/ 413082 h 6172200"/>
              <a:gd name="connsiteX5" fmla="*/ 413082 w 4457075"/>
              <a:gd name="connsiteY5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075" h="6172200">
                <a:moveTo>
                  <a:pt x="413082" y="0"/>
                </a:moveTo>
                <a:lnTo>
                  <a:pt x="4457075" y="0"/>
                </a:lnTo>
                <a:lnTo>
                  <a:pt x="4457075" y="6172200"/>
                </a:lnTo>
                <a:lnTo>
                  <a:pt x="0" y="6172200"/>
                </a:lnTo>
                <a:lnTo>
                  <a:pt x="0" y="413082"/>
                </a:lnTo>
                <a:cubicBezTo>
                  <a:pt x="0" y="184943"/>
                  <a:pt x="184943" y="0"/>
                  <a:pt x="413082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C0054CF-F0EA-FC41-B467-F2C8309A74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8710" y="5252685"/>
            <a:ext cx="571808" cy="571808"/>
          </a:xfrm>
          <a:custGeom>
            <a:avLst/>
            <a:gdLst>
              <a:gd name="connsiteX0" fmla="*/ 285904 w 571808"/>
              <a:gd name="connsiteY0" fmla="*/ 0 h 571808"/>
              <a:gd name="connsiteX1" fmla="*/ 571808 w 571808"/>
              <a:gd name="connsiteY1" fmla="*/ 285904 h 571808"/>
              <a:gd name="connsiteX2" fmla="*/ 285904 w 571808"/>
              <a:gd name="connsiteY2" fmla="*/ 571808 h 571808"/>
              <a:gd name="connsiteX3" fmla="*/ 0 w 571808"/>
              <a:gd name="connsiteY3" fmla="*/ 285904 h 571808"/>
              <a:gd name="connsiteX4" fmla="*/ 285904 w 571808"/>
              <a:gd name="connsiteY4" fmla="*/ 0 h 571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808" h="571808">
                <a:moveTo>
                  <a:pt x="285904" y="0"/>
                </a:moveTo>
                <a:cubicBezTo>
                  <a:pt x="443804" y="0"/>
                  <a:pt x="571808" y="128004"/>
                  <a:pt x="571808" y="285904"/>
                </a:cubicBezTo>
                <a:cubicBezTo>
                  <a:pt x="571808" y="443804"/>
                  <a:pt x="443804" y="571808"/>
                  <a:pt x="285904" y="571808"/>
                </a:cubicBezTo>
                <a:cubicBezTo>
                  <a:pt x="128004" y="571808"/>
                  <a:pt x="0" y="443804"/>
                  <a:pt x="0" y="285904"/>
                </a:cubicBezTo>
                <a:cubicBezTo>
                  <a:pt x="0" y="128004"/>
                  <a:pt x="128004" y="0"/>
                  <a:pt x="285904" y="0"/>
                </a:cubicBezTo>
                <a:close/>
              </a:path>
            </a:pathLst>
          </a:cu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25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69" r:id="rId11"/>
    <p:sldLayoutId id="2147483661" r:id="rId12"/>
    <p:sldLayoutId id="2147483671" r:id="rId13"/>
    <p:sldLayoutId id="2147483672" r:id="rId14"/>
    <p:sldLayoutId id="2147483673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74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5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1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C07EFC7F-B51D-6846-86CA-FCBC369A60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7E8BD8C-E4F1-1048-ADF1-C80535C45E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A2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7356F5-8402-B248-BF5A-13BF79E32B81}"/>
              </a:ext>
            </a:extLst>
          </p:cNvPr>
          <p:cNvSpPr txBox="1"/>
          <p:nvPr/>
        </p:nvSpPr>
        <p:spPr>
          <a:xfrm>
            <a:off x="3517409" y="2528951"/>
            <a:ext cx="51571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300" dirty="0">
                <a:solidFill>
                  <a:schemeClr val="bg1"/>
                </a:solidFill>
                <a:latin typeface="Montserrat Black" pitchFamily="2" charset="77"/>
              </a:rPr>
              <a:t>GRADUATE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4D8B8A-DBB0-CD40-AE27-BE6AEC394B17}"/>
              </a:ext>
            </a:extLst>
          </p:cNvPr>
          <p:cNvSpPr txBox="1"/>
          <p:nvPr/>
        </p:nvSpPr>
        <p:spPr>
          <a:xfrm>
            <a:off x="3704961" y="3544614"/>
            <a:ext cx="4782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/>
                </a:solidFill>
                <a:latin typeface="Nunito Sans" pitchFamily="2" charset="77"/>
              </a:rPr>
              <a:t>EDUCATION PRESENTATION TEMPLATE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7FF395C-8ACE-6747-92F4-68A94667DAC3}"/>
              </a:ext>
            </a:extLst>
          </p:cNvPr>
          <p:cNvSpPr/>
          <p:nvPr/>
        </p:nvSpPr>
        <p:spPr>
          <a:xfrm>
            <a:off x="7622984" y="4366088"/>
            <a:ext cx="1495579" cy="747790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750BC9-3E19-0944-88AD-F4106F7A9BA8}"/>
              </a:ext>
            </a:extLst>
          </p:cNvPr>
          <p:cNvGrpSpPr/>
          <p:nvPr/>
        </p:nvGrpSpPr>
        <p:grpSpPr>
          <a:xfrm>
            <a:off x="1080639" y="4615989"/>
            <a:ext cx="1127353" cy="1556211"/>
            <a:chOff x="2790157" y="-1979121"/>
            <a:chExt cx="1127353" cy="1556211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BF1994E-C00E-D340-9031-CBA47C0363E1}"/>
                </a:ext>
              </a:extLst>
            </p:cNvPr>
            <p:cNvSpPr/>
            <p:nvPr/>
          </p:nvSpPr>
          <p:spPr>
            <a:xfrm>
              <a:off x="279015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CB32981-77B2-F04A-9374-A8C5137F027A}"/>
                </a:ext>
              </a:extLst>
            </p:cNvPr>
            <p:cNvSpPr/>
            <p:nvPr/>
          </p:nvSpPr>
          <p:spPr>
            <a:xfrm>
              <a:off x="300078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BF8A0EA-6845-804B-9EB6-4F596734C3A3}"/>
                </a:ext>
              </a:extLst>
            </p:cNvPr>
            <p:cNvSpPr/>
            <p:nvPr/>
          </p:nvSpPr>
          <p:spPr>
            <a:xfrm>
              <a:off x="321149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732D9C5-0FD2-924D-90AD-CD6F92AB6E62}"/>
                </a:ext>
              </a:extLst>
            </p:cNvPr>
            <p:cNvSpPr/>
            <p:nvPr/>
          </p:nvSpPr>
          <p:spPr>
            <a:xfrm>
              <a:off x="342212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F05B8-4F7C-C549-B066-B13DD6DE6F57}"/>
                </a:ext>
              </a:extLst>
            </p:cNvPr>
            <p:cNvSpPr/>
            <p:nvPr/>
          </p:nvSpPr>
          <p:spPr>
            <a:xfrm>
              <a:off x="3632744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B8F21DD-90E5-0841-8A97-8C8AAA427050}"/>
                </a:ext>
              </a:extLst>
            </p:cNvPr>
            <p:cNvSpPr/>
            <p:nvPr/>
          </p:nvSpPr>
          <p:spPr>
            <a:xfrm>
              <a:off x="384336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FE65B49-55B7-2E4C-BE82-9A1EAE721B91}"/>
                </a:ext>
              </a:extLst>
            </p:cNvPr>
            <p:cNvSpPr/>
            <p:nvPr/>
          </p:nvSpPr>
          <p:spPr>
            <a:xfrm>
              <a:off x="279015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4D70446-8405-564A-8340-CFD7BFDC3CB4}"/>
                </a:ext>
              </a:extLst>
            </p:cNvPr>
            <p:cNvSpPr/>
            <p:nvPr/>
          </p:nvSpPr>
          <p:spPr>
            <a:xfrm>
              <a:off x="300078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1EAA52F-12F5-6A45-8183-D5CA839D56BF}"/>
                </a:ext>
              </a:extLst>
            </p:cNvPr>
            <p:cNvSpPr/>
            <p:nvPr/>
          </p:nvSpPr>
          <p:spPr>
            <a:xfrm>
              <a:off x="321149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819FC64-9295-F849-A1C6-8C654A6E7C15}"/>
                </a:ext>
              </a:extLst>
            </p:cNvPr>
            <p:cNvSpPr/>
            <p:nvPr/>
          </p:nvSpPr>
          <p:spPr>
            <a:xfrm>
              <a:off x="342212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929FA90-3832-134C-9FC4-85540F22E45B}"/>
                </a:ext>
              </a:extLst>
            </p:cNvPr>
            <p:cNvSpPr/>
            <p:nvPr/>
          </p:nvSpPr>
          <p:spPr>
            <a:xfrm>
              <a:off x="3632744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5ED430A-269B-7A44-A6D7-5983262F25F6}"/>
                </a:ext>
              </a:extLst>
            </p:cNvPr>
            <p:cNvSpPr/>
            <p:nvPr/>
          </p:nvSpPr>
          <p:spPr>
            <a:xfrm>
              <a:off x="384336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43D2D5A-2350-6A4B-A175-3DD7F6B15941}"/>
                </a:ext>
              </a:extLst>
            </p:cNvPr>
            <p:cNvSpPr/>
            <p:nvPr/>
          </p:nvSpPr>
          <p:spPr>
            <a:xfrm>
              <a:off x="279015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C1204BC-348D-3342-8CE3-0E673E88F6E6}"/>
                </a:ext>
              </a:extLst>
            </p:cNvPr>
            <p:cNvSpPr/>
            <p:nvPr/>
          </p:nvSpPr>
          <p:spPr>
            <a:xfrm>
              <a:off x="300078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86E428D-D9B5-E949-92A2-9F8C662C66AF}"/>
                </a:ext>
              </a:extLst>
            </p:cNvPr>
            <p:cNvSpPr/>
            <p:nvPr/>
          </p:nvSpPr>
          <p:spPr>
            <a:xfrm>
              <a:off x="321149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8A2372E-2EBF-F143-B9DA-A6BC30C845B3}"/>
                </a:ext>
              </a:extLst>
            </p:cNvPr>
            <p:cNvSpPr/>
            <p:nvPr/>
          </p:nvSpPr>
          <p:spPr>
            <a:xfrm>
              <a:off x="342212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4DBB462-AA93-C24A-8746-A9B1AC789717}"/>
                </a:ext>
              </a:extLst>
            </p:cNvPr>
            <p:cNvSpPr/>
            <p:nvPr/>
          </p:nvSpPr>
          <p:spPr>
            <a:xfrm>
              <a:off x="3632744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7D70F758-09F1-C744-96A9-34E3D597827A}"/>
                </a:ext>
              </a:extLst>
            </p:cNvPr>
            <p:cNvSpPr/>
            <p:nvPr/>
          </p:nvSpPr>
          <p:spPr>
            <a:xfrm>
              <a:off x="384336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2ADCC02-15B7-1645-8F4C-8DB6B2F96FBD}"/>
                </a:ext>
              </a:extLst>
            </p:cNvPr>
            <p:cNvSpPr/>
            <p:nvPr/>
          </p:nvSpPr>
          <p:spPr>
            <a:xfrm>
              <a:off x="279015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DD7DD14-6B7A-414B-A9FD-E42D84C58915}"/>
                </a:ext>
              </a:extLst>
            </p:cNvPr>
            <p:cNvSpPr/>
            <p:nvPr/>
          </p:nvSpPr>
          <p:spPr>
            <a:xfrm>
              <a:off x="300078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2EC81DF-3FB6-AB44-B6E4-8B38EB2537BD}"/>
                </a:ext>
              </a:extLst>
            </p:cNvPr>
            <p:cNvSpPr/>
            <p:nvPr/>
          </p:nvSpPr>
          <p:spPr>
            <a:xfrm>
              <a:off x="321149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5DB990E3-9DD3-9347-B1E4-2D50C947D3C6}"/>
                </a:ext>
              </a:extLst>
            </p:cNvPr>
            <p:cNvSpPr/>
            <p:nvPr/>
          </p:nvSpPr>
          <p:spPr>
            <a:xfrm>
              <a:off x="342212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2ACB804-CFD4-E041-9D02-D2A046ED11B8}"/>
                </a:ext>
              </a:extLst>
            </p:cNvPr>
            <p:cNvSpPr/>
            <p:nvPr/>
          </p:nvSpPr>
          <p:spPr>
            <a:xfrm>
              <a:off x="3632744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39CA803-9B65-9B45-B119-4780DE8D793A}"/>
                </a:ext>
              </a:extLst>
            </p:cNvPr>
            <p:cNvSpPr/>
            <p:nvPr/>
          </p:nvSpPr>
          <p:spPr>
            <a:xfrm>
              <a:off x="384336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47E22B4-5F3F-E94D-BA0C-B73A50C5F0AC}"/>
                </a:ext>
              </a:extLst>
            </p:cNvPr>
            <p:cNvSpPr/>
            <p:nvPr/>
          </p:nvSpPr>
          <p:spPr>
            <a:xfrm>
              <a:off x="279015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EB30900-AD60-BC46-96F7-CEBFC5145F44}"/>
                </a:ext>
              </a:extLst>
            </p:cNvPr>
            <p:cNvSpPr/>
            <p:nvPr/>
          </p:nvSpPr>
          <p:spPr>
            <a:xfrm>
              <a:off x="300078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599DEE9-D2BD-AB4C-800D-E44D6537677A}"/>
                </a:ext>
              </a:extLst>
            </p:cNvPr>
            <p:cNvSpPr/>
            <p:nvPr/>
          </p:nvSpPr>
          <p:spPr>
            <a:xfrm>
              <a:off x="321149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17E6497-051F-3C4F-A412-F05E4BDEB9E7}"/>
                </a:ext>
              </a:extLst>
            </p:cNvPr>
            <p:cNvSpPr/>
            <p:nvPr/>
          </p:nvSpPr>
          <p:spPr>
            <a:xfrm>
              <a:off x="342212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1A29C8F-6E71-B74F-A603-284ADE76F4C0}"/>
                </a:ext>
              </a:extLst>
            </p:cNvPr>
            <p:cNvSpPr/>
            <p:nvPr/>
          </p:nvSpPr>
          <p:spPr>
            <a:xfrm>
              <a:off x="3632744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0CB9624-3E05-6A45-834E-BF140AB46773}"/>
                </a:ext>
              </a:extLst>
            </p:cNvPr>
            <p:cNvSpPr/>
            <p:nvPr/>
          </p:nvSpPr>
          <p:spPr>
            <a:xfrm>
              <a:off x="384336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4C6DA0DC-8B8B-1147-8807-8AB3C0BEB2EE}"/>
                </a:ext>
              </a:extLst>
            </p:cNvPr>
            <p:cNvSpPr/>
            <p:nvPr/>
          </p:nvSpPr>
          <p:spPr>
            <a:xfrm>
              <a:off x="279015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967CABE0-8003-1042-BCCE-1C62A1059D03}"/>
                </a:ext>
              </a:extLst>
            </p:cNvPr>
            <p:cNvSpPr/>
            <p:nvPr/>
          </p:nvSpPr>
          <p:spPr>
            <a:xfrm>
              <a:off x="300078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D9558E4-65EE-C643-A744-28B1D8549C19}"/>
                </a:ext>
              </a:extLst>
            </p:cNvPr>
            <p:cNvSpPr/>
            <p:nvPr/>
          </p:nvSpPr>
          <p:spPr>
            <a:xfrm>
              <a:off x="321149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C3A5DDC6-F94D-E042-8071-5CFEC266490A}"/>
                </a:ext>
              </a:extLst>
            </p:cNvPr>
            <p:cNvSpPr/>
            <p:nvPr/>
          </p:nvSpPr>
          <p:spPr>
            <a:xfrm>
              <a:off x="342212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042C398-EB3D-1847-9DBB-AC3D0FB80F1E}"/>
                </a:ext>
              </a:extLst>
            </p:cNvPr>
            <p:cNvSpPr/>
            <p:nvPr/>
          </p:nvSpPr>
          <p:spPr>
            <a:xfrm>
              <a:off x="3632744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14C32276-E4F8-474B-B08B-5461C35965FD}"/>
                </a:ext>
              </a:extLst>
            </p:cNvPr>
            <p:cNvSpPr/>
            <p:nvPr/>
          </p:nvSpPr>
          <p:spPr>
            <a:xfrm>
              <a:off x="384336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2F04609-6CC8-6B40-98C7-9D675E97E589}"/>
                </a:ext>
              </a:extLst>
            </p:cNvPr>
            <p:cNvSpPr/>
            <p:nvPr/>
          </p:nvSpPr>
          <p:spPr>
            <a:xfrm>
              <a:off x="279015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DC281B7-4762-BD41-ACCA-05BFE1328CF0}"/>
                </a:ext>
              </a:extLst>
            </p:cNvPr>
            <p:cNvSpPr/>
            <p:nvPr/>
          </p:nvSpPr>
          <p:spPr>
            <a:xfrm>
              <a:off x="300078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20670985-40FD-C247-851E-E6ACBFBC5167}"/>
                </a:ext>
              </a:extLst>
            </p:cNvPr>
            <p:cNvSpPr/>
            <p:nvPr/>
          </p:nvSpPr>
          <p:spPr>
            <a:xfrm>
              <a:off x="321149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C7103F5F-8D39-1A45-AAFD-C30EA7C9D195}"/>
                </a:ext>
              </a:extLst>
            </p:cNvPr>
            <p:cNvSpPr/>
            <p:nvPr/>
          </p:nvSpPr>
          <p:spPr>
            <a:xfrm>
              <a:off x="342212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32F9CA3-A9CC-B74E-884B-1D94B2E2B475}"/>
                </a:ext>
              </a:extLst>
            </p:cNvPr>
            <p:cNvSpPr/>
            <p:nvPr/>
          </p:nvSpPr>
          <p:spPr>
            <a:xfrm>
              <a:off x="3632744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CCF46CDA-3992-624E-A8EF-C0E7112F91D7}"/>
                </a:ext>
              </a:extLst>
            </p:cNvPr>
            <p:cNvSpPr/>
            <p:nvPr/>
          </p:nvSpPr>
          <p:spPr>
            <a:xfrm>
              <a:off x="384336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47EF47A7-891C-094D-A39F-2B3C93847465}"/>
                </a:ext>
              </a:extLst>
            </p:cNvPr>
            <p:cNvSpPr/>
            <p:nvPr/>
          </p:nvSpPr>
          <p:spPr>
            <a:xfrm>
              <a:off x="279015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67A62B68-1093-7542-88C7-D0927E43BE42}"/>
                </a:ext>
              </a:extLst>
            </p:cNvPr>
            <p:cNvSpPr/>
            <p:nvPr/>
          </p:nvSpPr>
          <p:spPr>
            <a:xfrm>
              <a:off x="300078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CEC3581C-9836-9C42-84F1-72B6B8689D29}"/>
                </a:ext>
              </a:extLst>
            </p:cNvPr>
            <p:cNvSpPr/>
            <p:nvPr/>
          </p:nvSpPr>
          <p:spPr>
            <a:xfrm>
              <a:off x="321149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6C6938F1-5E50-994D-A5F1-F40E2AEB3768}"/>
                </a:ext>
              </a:extLst>
            </p:cNvPr>
            <p:cNvSpPr/>
            <p:nvPr/>
          </p:nvSpPr>
          <p:spPr>
            <a:xfrm>
              <a:off x="342212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4554A82-B269-7E4A-A822-0A6DA594FD40}"/>
                </a:ext>
              </a:extLst>
            </p:cNvPr>
            <p:cNvSpPr/>
            <p:nvPr/>
          </p:nvSpPr>
          <p:spPr>
            <a:xfrm>
              <a:off x="3632744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6F69CC0-A4BF-6F4E-BD2B-89B46AE918AD}"/>
                </a:ext>
              </a:extLst>
            </p:cNvPr>
            <p:cNvSpPr/>
            <p:nvPr/>
          </p:nvSpPr>
          <p:spPr>
            <a:xfrm>
              <a:off x="384336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Graphic 9">
            <a:extLst>
              <a:ext uri="{FF2B5EF4-FFF2-40B4-BE49-F238E27FC236}">
                <a16:creationId xmlns:a16="http://schemas.microsoft.com/office/drawing/2014/main" id="{2C213C3B-FEBF-294E-83EF-EA6E8AA0066E}"/>
              </a:ext>
            </a:extLst>
          </p:cNvPr>
          <p:cNvSpPr/>
          <p:nvPr/>
        </p:nvSpPr>
        <p:spPr>
          <a:xfrm>
            <a:off x="8349091" y="1476693"/>
            <a:ext cx="1428750" cy="133350"/>
          </a:xfrm>
          <a:custGeom>
            <a:avLst/>
            <a:gdLst>
              <a:gd name="connsiteX0" fmla="*/ 0 w 1428750"/>
              <a:gd name="connsiteY0" fmla="*/ 0 h 133350"/>
              <a:gd name="connsiteX1" fmla="*/ 158687 w 1428750"/>
              <a:gd name="connsiteY1" fmla="*/ 133350 h 133350"/>
              <a:gd name="connsiteX2" fmla="*/ 317468 w 1428750"/>
              <a:gd name="connsiteY2" fmla="*/ 0 h 133350"/>
              <a:gd name="connsiteX3" fmla="*/ 476155 w 1428750"/>
              <a:gd name="connsiteY3" fmla="*/ 133350 h 133350"/>
              <a:gd name="connsiteX4" fmla="*/ 634937 w 1428750"/>
              <a:gd name="connsiteY4" fmla="*/ 0 h 133350"/>
              <a:gd name="connsiteX5" fmla="*/ 793623 w 1428750"/>
              <a:gd name="connsiteY5" fmla="*/ 133350 h 133350"/>
              <a:gd name="connsiteX6" fmla="*/ 952405 w 1428750"/>
              <a:gd name="connsiteY6" fmla="*/ 0 h 133350"/>
              <a:gd name="connsiteX7" fmla="*/ 1111187 w 1428750"/>
              <a:gd name="connsiteY7" fmla="*/ 133350 h 133350"/>
              <a:gd name="connsiteX8" fmla="*/ 1269968 w 1428750"/>
              <a:gd name="connsiteY8" fmla="*/ 0 h 133350"/>
              <a:gd name="connsiteX9" fmla="*/ 1428750 w 1428750"/>
              <a:gd name="connsiteY9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8750" h="133350">
                <a:moveTo>
                  <a:pt x="0" y="0"/>
                </a:moveTo>
                <a:lnTo>
                  <a:pt x="158687" y="133350"/>
                </a:lnTo>
                <a:lnTo>
                  <a:pt x="317468" y="0"/>
                </a:lnTo>
                <a:lnTo>
                  <a:pt x="476155" y="133350"/>
                </a:lnTo>
                <a:lnTo>
                  <a:pt x="634937" y="0"/>
                </a:lnTo>
                <a:lnTo>
                  <a:pt x="793623" y="133350"/>
                </a:lnTo>
                <a:lnTo>
                  <a:pt x="952405" y="0"/>
                </a:lnTo>
                <a:lnTo>
                  <a:pt x="1111187" y="133350"/>
                </a:lnTo>
                <a:lnTo>
                  <a:pt x="1269968" y="0"/>
                </a:lnTo>
                <a:lnTo>
                  <a:pt x="1428750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Graphic 11">
            <a:extLst>
              <a:ext uri="{FF2B5EF4-FFF2-40B4-BE49-F238E27FC236}">
                <a16:creationId xmlns:a16="http://schemas.microsoft.com/office/drawing/2014/main" id="{55E3C060-738B-BB47-96D0-77427AF43F59}"/>
              </a:ext>
            </a:extLst>
          </p:cNvPr>
          <p:cNvSpPr/>
          <p:nvPr/>
        </p:nvSpPr>
        <p:spPr>
          <a:xfrm>
            <a:off x="10479398" y="5366567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36A4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7FFCD4B7-AAF4-2A47-A79D-D03232B7EEE0}"/>
              </a:ext>
            </a:extLst>
          </p:cNvPr>
          <p:cNvSpPr/>
          <p:nvPr/>
        </p:nvSpPr>
        <p:spPr>
          <a:xfrm rot="16200000">
            <a:off x="2335920" y="685230"/>
            <a:ext cx="746590" cy="747730"/>
          </a:xfrm>
          <a:custGeom>
            <a:avLst/>
            <a:gdLst>
              <a:gd name="connsiteX0" fmla="*/ 746590 w 746590"/>
              <a:gd name="connsiteY0" fmla="*/ 0 h 747730"/>
              <a:gd name="connsiteX1" fmla="*/ 746590 w 746590"/>
              <a:gd name="connsiteY1" fmla="*/ 747730 h 747730"/>
              <a:gd name="connsiteX2" fmla="*/ 671333 w 746590"/>
              <a:gd name="connsiteY2" fmla="*/ 743929 h 747730"/>
              <a:gd name="connsiteX3" fmla="*/ 0 w 746590"/>
              <a:gd name="connsiteY3" fmla="*/ 0 h 747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590" h="747730">
                <a:moveTo>
                  <a:pt x="746590" y="0"/>
                </a:moveTo>
                <a:lnTo>
                  <a:pt x="746590" y="747730"/>
                </a:lnTo>
                <a:lnTo>
                  <a:pt x="671333" y="743929"/>
                </a:lnTo>
                <a:cubicBezTo>
                  <a:pt x="294255" y="705635"/>
                  <a:pt x="0" y="387181"/>
                  <a:pt x="0" y="0"/>
                </a:cubicBezTo>
                <a:close/>
              </a:path>
            </a:pathLst>
          </a:cu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Graphic 11">
            <a:extLst>
              <a:ext uri="{FF2B5EF4-FFF2-40B4-BE49-F238E27FC236}">
                <a16:creationId xmlns:a16="http://schemas.microsoft.com/office/drawing/2014/main" id="{3BF21CB0-7E03-1748-A170-C19D5BAC320E}"/>
              </a:ext>
            </a:extLst>
          </p:cNvPr>
          <p:cNvSpPr/>
          <p:nvPr/>
        </p:nvSpPr>
        <p:spPr>
          <a:xfrm>
            <a:off x="543628" y="2903432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8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AA6733-506A-9F4D-9410-829331338615}"/>
              </a:ext>
            </a:extLst>
          </p:cNvPr>
          <p:cNvSpPr/>
          <p:nvPr/>
        </p:nvSpPr>
        <p:spPr>
          <a:xfrm>
            <a:off x="0" y="0"/>
            <a:ext cx="7283454" cy="6858000"/>
          </a:xfrm>
          <a:prstGeom prst="rect">
            <a:avLst/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3208601-6F9A-4641-A5CB-55CFE7E7A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463A9ED-4BB6-E741-8242-DAC20073D6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252C8B-CBE1-9E4D-98CE-3FE64BB6A2CD}"/>
              </a:ext>
            </a:extLst>
          </p:cNvPr>
          <p:cNvSpPr txBox="1"/>
          <p:nvPr/>
        </p:nvSpPr>
        <p:spPr>
          <a:xfrm>
            <a:off x="1340722" y="2112503"/>
            <a:ext cx="2537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Montserrat Black" pitchFamily="2" charset="77"/>
              </a:rPr>
              <a:t>Meet The</a:t>
            </a:r>
          </a:p>
          <a:p>
            <a:r>
              <a:rPr lang="en-US" sz="3600" b="1" dirty="0">
                <a:solidFill>
                  <a:schemeClr val="bg1"/>
                </a:solidFill>
                <a:latin typeface="Montserrat Black" pitchFamily="2" charset="77"/>
              </a:rPr>
              <a:t>Founders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BA5827-BD92-CD41-B723-FF8EEF746792}"/>
              </a:ext>
            </a:extLst>
          </p:cNvPr>
          <p:cNvSpPr txBox="1"/>
          <p:nvPr/>
        </p:nvSpPr>
        <p:spPr>
          <a:xfrm>
            <a:off x="1340722" y="3312833"/>
            <a:ext cx="17027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Nunito Sans" pitchFamily="2" charset="77"/>
              </a:rPr>
              <a:t>Company Founder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CA9FD0E-9B8A-1240-8E6E-E235CB71BB9A}"/>
              </a:ext>
            </a:extLst>
          </p:cNvPr>
          <p:cNvSpPr/>
          <p:nvPr/>
        </p:nvSpPr>
        <p:spPr>
          <a:xfrm>
            <a:off x="5956285" y="685800"/>
            <a:ext cx="4394208" cy="2551590"/>
          </a:xfrm>
          <a:prstGeom prst="roundRect">
            <a:avLst>
              <a:gd name="adj" fmla="val 12165"/>
            </a:avLst>
          </a:prstGeom>
          <a:gradFill flip="none" rotWithShape="1">
            <a:gsLst>
              <a:gs pos="0">
                <a:srgbClr val="2E333F"/>
              </a:gs>
              <a:gs pos="100000">
                <a:srgbClr val="2E333F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B2E9787-3FCD-944A-B579-63932BB5038E}"/>
              </a:ext>
            </a:extLst>
          </p:cNvPr>
          <p:cNvSpPr/>
          <p:nvPr/>
        </p:nvSpPr>
        <p:spPr>
          <a:xfrm>
            <a:off x="5956285" y="3620610"/>
            <a:ext cx="4394208" cy="2551590"/>
          </a:xfrm>
          <a:prstGeom prst="roundRect">
            <a:avLst>
              <a:gd name="adj" fmla="val 12165"/>
            </a:avLst>
          </a:prstGeom>
          <a:gradFill flip="none" rotWithShape="1">
            <a:gsLst>
              <a:gs pos="0">
                <a:srgbClr val="2E333F"/>
              </a:gs>
              <a:gs pos="100000">
                <a:srgbClr val="2E333F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65379-12F0-1547-82BA-E9D776863617}"/>
              </a:ext>
            </a:extLst>
          </p:cNvPr>
          <p:cNvSpPr txBox="1"/>
          <p:nvPr/>
        </p:nvSpPr>
        <p:spPr>
          <a:xfrm>
            <a:off x="6357809" y="231493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Nunito Sans" pitchFamily="2" charset="77"/>
              </a:rPr>
              <a:t>Dave Smith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29357-2589-9642-B2C1-D8977CE88B07}"/>
              </a:ext>
            </a:extLst>
          </p:cNvPr>
          <p:cNvSpPr txBox="1"/>
          <p:nvPr/>
        </p:nvSpPr>
        <p:spPr>
          <a:xfrm>
            <a:off x="6357809" y="2649519"/>
            <a:ext cx="849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95000"/>
                  </a:schemeClr>
                </a:solidFill>
                <a:latin typeface="Nunito Sans" pitchFamily="2" charset="77"/>
              </a:rPr>
              <a:t>Founder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8F948-8FFC-9345-98EB-65848095FF0B}"/>
              </a:ext>
            </a:extLst>
          </p:cNvPr>
          <p:cNvSpPr txBox="1"/>
          <p:nvPr/>
        </p:nvSpPr>
        <p:spPr>
          <a:xfrm>
            <a:off x="6357809" y="5249820"/>
            <a:ext cx="1383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>
                    <a:lumMod val="95000"/>
                  </a:schemeClr>
                </a:solidFill>
                <a:latin typeface="Nunito Sans" pitchFamily="2" charset="77"/>
              </a:rPr>
              <a:t>Samwel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Nunito Sans" pitchFamily="2" charset="77"/>
              </a:rPr>
              <a:t> Doe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61CCE-23D4-B843-A6CA-10A684C70A59}"/>
              </a:ext>
            </a:extLst>
          </p:cNvPr>
          <p:cNvSpPr txBox="1"/>
          <p:nvPr/>
        </p:nvSpPr>
        <p:spPr>
          <a:xfrm>
            <a:off x="6357809" y="5584407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95000"/>
                  </a:schemeClr>
                </a:solidFill>
                <a:latin typeface="Nunito Sans" pitchFamily="2" charset="77"/>
              </a:rPr>
              <a:t>Co-Founder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2F2A229-B0A1-2B46-B779-4F8B46B7C4BE}"/>
              </a:ext>
            </a:extLst>
          </p:cNvPr>
          <p:cNvSpPr/>
          <p:nvPr/>
        </p:nvSpPr>
        <p:spPr>
          <a:xfrm rot="5400000">
            <a:off x="11070317" y="373896"/>
            <a:ext cx="1495579" cy="747790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Graphic 9">
            <a:extLst>
              <a:ext uri="{FF2B5EF4-FFF2-40B4-BE49-F238E27FC236}">
                <a16:creationId xmlns:a16="http://schemas.microsoft.com/office/drawing/2014/main" id="{2413B8AC-A483-0246-8EF8-07D6CD1956CE}"/>
              </a:ext>
            </a:extLst>
          </p:cNvPr>
          <p:cNvSpPr/>
          <p:nvPr/>
        </p:nvSpPr>
        <p:spPr>
          <a:xfrm>
            <a:off x="1477702" y="5318399"/>
            <a:ext cx="1428750" cy="133350"/>
          </a:xfrm>
          <a:custGeom>
            <a:avLst/>
            <a:gdLst>
              <a:gd name="connsiteX0" fmla="*/ 0 w 1428750"/>
              <a:gd name="connsiteY0" fmla="*/ 0 h 133350"/>
              <a:gd name="connsiteX1" fmla="*/ 158687 w 1428750"/>
              <a:gd name="connsiteY1" fmla="*/ 133350 h 133350"/>
              <a:gd name="connsiteX2" fmla="*/ 317468 w 1428750"/>
              <a:gd name="connsiteY2" fmla="*/ 0 h 133350"/>
              <a:gd name="connsiteX3" fmla="*/ 476155 w 1428750"/>
              <a:gd name="connsiteY3" fmla="*/ 133350 h 133350"/>
              <a:gd name="connsiteX4" fmla="*/ 634937 w 1428750"/>
              <a:gd name="connsiteY4" fmla="*/ 0 h 133350"/>
              <a:gd name="connsiteX5" fmla="*/ 793623 w 1428750"/>
              <a:gd name="connsiteY5" fmla="*/ 133350 h 133350"/>
              <a:gd name="connsiteX6" fmla="*/ 952405 w 1428750"/>
              <a:gd name="connsiteY6" fmla="*/ 0 h 133350"/>
              <a:gd name="connsiteX7" fmla="*/ 1111187 w 1428750"/>
              <a:gd name="connsiteY7" fmla="*/ 133350 h 133350"/>
              <a:gd name="connsiteX8" fmla="*/ 1269968 w 1428750"/>
              <a:gd name="connsiteY8" fmla="*/ 0 h 133350"/>
              <a:gd name="connsiteX9" fmla="*/ 1428750 w 1428750"/>
              <a:gd name="connsiteY9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8750" h="133350">
                <a:moveTo>
                  <a:pt x="0" y="0"/>
                </a:moveTo>
                <a:lnTo>
                  <a:pt x="158687" y="133350"/>
                </a:lnTo>
                <a:lnTo>
                  <a:pt x="317468" y="0"/>
                </a:lnTo>
                <a:lnTo>
                  <a:pt x="476155" y="133350"/>
                </a:lnTo>
                <a:lnTo>
                  <a:pt x="634937" y="0"/>
                </a:lnTo>
                <a:lnTo>
                  <a:pt x="793623" y="133350"/>
                </a:lnTo>
                <a:lnTo>
                  <a:pt x="952405" y="0"/>
                </a:lnTo>
                <a:lnTo>
                  <a:pt x="1111187" y="133350"/>
                </a:lnTo>
                <a:lnTo>
                  <a:pt x="1269968" y="0"/>
                </a:lnTo>
                <a:lnTo>
                  <a:pt x="1428750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E9F8C5F1-B658-DA4F-B40B-E626C26E146A}"/>
              </a:ext>
            </a:extLst>
          </p:cNvPr>
          <p:cNvSpPr/>
          <p:nvPr/>
        </p:nvSpPr>
        <p:spPr>
          <a:xfrm rot="16200000">
            <a:off x="570" y="2275654"/>
            <a:ext cx="746590" cy="747730"/>
          </a:xfrm>
          <a:custGeom>
            <a:avLst/>
            <a:gdLst>
              <a:gd name="connsiteX0" fmla="*/ 746590 w 746590"/>
              <a:gd name="connsiteY0" fmla="*/ 0 h 747730"/>
              <a:gd name="connsiteX1" fmla="*/ 746590 w 746590"/>
              <a:gd name="connsiteY1" fmla="*/ 747730 h 747730"/>
              <a:gd name="connsiteX2" fmla="*/ 671333 w 746590"/>
              <a:gd name="connsiteY2" fmla="*/ 743929 h 747730"/>
              <a:gd name="connsiteX3" fmla="*/ 0 w 746590"/>
              <a:gd name="connsiteY3" fmla="*/ 0 h 747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590" h="747730">
                <a:moveTo>
                  <a:pt x="746590" y="0"/>
                </a:moveTo>
                <a:lnTo>
                  <a:pt x="746590" y="747730"/>
                </a:lnTo>
                <a:lnTo>
                  <a:pt x="671333" y="743929"/>
                </a:lnTo>
                <a:cubicBezTo>
                  <a:pt x="294255" y="705635"/>
                  <a:pt x="0" y="387181"/>
                  <a:pt x="0" y="0"/>
                </a:cubicBezTo>
                <a:close/>
              </a:path>
            </a:pathLst>
          </a:cu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1BF6EAA5-84D6-BB43-B996-7302FB161D41}"/>
              </a:ext>
            </a:extLst>
          </p:cNvPr>
          <p:cNvSpPr/>
          <p:nvPr/>
        </p:nvSpPr>
        <p:spPr>
          <a:xfrm>
            <a:off x="1346329" y="0"/>
            <a:ext cx="1495579" cy="747790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A8D884B-8EC1-A449-8499-1FE9C18E19A6}"/>
              </a:ext>
            </a:extLst>
          </p:cNvPr>
          <p:cNvGrpSpPr/>
          <p:nvPr/>
        </p:nvGrpSpPr>
        <p:grpSpPr>
          <a:xfrm>
            <a:off x="9991280" y="4356176"/>
            <a:ext cx="1127353" cy="1556211"/>
            <a:chOff x="2790157" y="-1979121"/>
            <a:chExt cx="1127353" cy="155621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DA61921-BC8D-5A46-8799-4850EB07A896}"/>
                </a:ext>
              </a:extLst>
            </p:cNvPr>
            <p:cNvSpPr/>
            <p:nvPr/>
          </p:nvSpPr>
          <p:spPr>
            <a:xfrm>
              <a:off x="279015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9D07A1B-AE45-A947-8634-09F730FD7346}"/>
                </a:ext>
              </a:extLst>
            </p:cNvPr>
            <p:cNvSpPr/>
            <p:nvPr/>
          </p:nvSpPr>
          <p:spPr>
            <a:xfrm>
              <a:off x="300078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AAAD39C-C275-664E-A143-D7E56554797C}"/>
                </a:ext>
              </a:extLst>
            </p:cNvPr>
            <p:cNvSpPr/>
            <p:nvPr/>
          </p:nvSpPr>
          <p:spPr>
            <a:xfrm>
              <a:off x="321149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C2DB333-4307-8045-BECC-C42FAB207597}"/>
                </a:ext>
              </a:extLst>
            </p:cNvPr>
            <p:cNvSpPr/>
            <p:nvPr/>
          </p:nvSpPr>
          <p:spPr>
            <a:xfrm>
              <a:off x="342212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2D7D99B-35A0-AF47-AA05-0CB8694274A5}"/>
                </a:ext>
              </a:extLst>
            </p:cNvPr>
            <p:cNvSpPr/>
            <p:nvPr/>
          </p:nvSpPr>
          <p:spPr>
            <a:xfrm>
              <a:off x="3632744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38611594-DACE-5840-B790-A549E5CD7FFD}"/>
                </a:ext>
              </a:extLst>
            </p:cNvPr>
            <p:cNvSpPr/>
            <p:nvPr/>
          </p:nvSpPr>
          <p:spPr>
            <a:xfrm>
              <a:off x="384336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0124857-A563-1946-9ED0-94C7F88AFCD9}"/>
                </a:ext>
              </a:extLst>
            </p:cNvPr>
            <p:cNvSpPr/>
            <p:nvPr/>
          </p:nvSpPr>
          <p:spPr>
            <a:xfrm>
              <a:off x="279015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DC8D0DD-8F83-E242-B3E2-5A53D3FBF707}"/>
                </a:ext>
              </a:extLst>
            </p:cNvPr>
            <p:cNvSpPr/>
            <p:nvPr/>
          </p:nvSpPr>
          <p:spPr>
            <a:xfrm>
              <a:off x="300078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15E1403-ED6D-224A-9979-30AF4F245FE0}"/>
                </a:ext>
              </a:extLst>
            </p:cNvPr>
            <p:cNvSpPr/>
            <p:nvPr/>
          </p:nvSpPr>
          <p:spPr>
            <a:xfrm>
              <a:off x="321149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8B002E7-B87D-7B49-A163-D74E9429FE46}"/>
                </a:ext>
              </a:extLst>
            </p:cNvPr>
            <p:cNvSpPr/>
            <p:nvPr/>
          </p:nvSpPr>
          <p:spPr>
            <a:xfrm>
              <a:off x="342212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E06ACDB8-EFA9-554B-BEDF-CC7E17E66311}"/>
                </a:ext>
              </a:extLst>
            </p:cNvPr>
            <p:cNvSpPr/>
            <p:nvPr/>
          </p:nvSpPr>
          <p:spPr>
            <a:xfrm>
              <a:off x="3632744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48C34C6-C5B8-3D4B-BDF7-B7EFA2203E5E}"/>
                </a:ext>
              </a:extLst>
            </p:cNvPr>
            <p:cNvSpPr/>
            <p:nvPr/>
          </p:nvSpPr>
          <p:spPr>
            <a:xfrm>
              <a:off x="384336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A8146EC3-2F0E-6749-B946-4043A5897E22}"/>
                </a:ext>
              </a:extLst>
            </p:cNvPr>
            <p:cNvSpPr/>
            <p:nvPr/>
          </p:nvSpPr>
          <p:spPr>
            <a:xfrm>
              <a:off x="279015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64788518-2B8C-D145-8E0A-98CC6E88B14D}"/>
                </a:ext>
              </a:extLst>
            </p:cNvPr>
            <p:cNvSpPr/>
            <p:nvPr/>
          </p:nvSpPr>
          <p:spPr>
            <a:xfrm>
              <a:off x="300078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B029BB58-E0C9-9B4A-BD05-7D017D8D34D4}"/>
                </a:ext>
              </a:extLst>
            </p:cNvPr>
            <p:cNvSpPr/>
            <p:nvPr/>
          </p:nvSpPr>
          <p:spPr>
            <a:xfrm>
              <a:off x="321149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9B4AD34D-1CBD-E640-A3D0-51960FDD0B92}"/>
                </a:ext>
              </a:extLst>
            </p:cNvPr>
            <p:cNvSpPr/>
            <p:nvPr/>
          </p:nvSpPr>
          <p:spPr>
            <a:xfrm>
              <a:off x="342212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E1FBC03-759A-5043-ADA6-0D6836AEA2B2}"/>
                </a:ext>
              </a:extLst>
            </p:cNvPr>
            <p:cNvSpPr/>
            <p:nvPr/>
          </p:nvSpPr>
          <p:spPr>
            <a:xfrm>
              <a:off x="3632744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0ABB0637-2199-C247-8CCA-7773F11E915B}"/>
                </a:ext>
              </a:extLst>
            </p:cNvPr>
            <p:cNvSpPr/>
            <p:nvPr/>
          </p:nvSpPr>
          <p:spPr>
            <a:xfrm>
              <a:off x="384336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9EF89EB3-E5A3-AC41-9FFC-8EA1643A0C9A}"/>
                </a:ext>
              </a:extLst>
            </p:cNvPr>
            <p:cNvSpPr/>
            <p:nvPr/>
          </p:nvSpPr>
          <p:spPr>
            <a:xfrm>
              <a:off x="279015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20EE5E9-B9A6-D748-8A4A-396B3013CA72}"/>
                </a:ext>
              </a:extLst>
            </p:cNvPr>
            <p:cNvSpPr/>
            <p:nvPr/>
          </p:nvSpPr>
          <p:spPr>
            <a:xfrm>
              <a:off x="300078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37A55CC6-DF75-7C4C-83F7-DE1C363B8460}"/>
                </a:ext>
              </a:extLst>
            </p:cNvPr>
            <p:cNvSpPr/>
            <p:nvPr/>
          </p:nvSpPr>
          <p:spPr>
            <a:xfrm>
              <a:off x="321149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E6160A89-1B2A-D144-84CB-A89E046A8A15}"/>
                </a:ext>
              </a:extLst>
            </p:cNvPr>
            <p:cNvSpPr/>
            <p:nvPr/>
          </p:nvSpPr>
          <p:spPr>
            <a:xfrm>
              <a:off x="342212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89069FD8-A01A-C849-ACE1-3F89097F989F}"/>
                </a:ext>
              </a:extLst>
            </p:cNvPr>
            <p:cNvSpPr/>
            <p:nvPr/>
          </p:nvSpPr>
          <p:spPr>
            <a:xfrm>
              <a:off x="3632744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8DDFDB02-5CA7-1F46-8BD1-1DDC246E6368}"/>
                </a:ext>
              </a:extLst>
            </p:cNvPr>
            <p:cNvSpPr/>
            <p:nvPr/>
          </p:nvSpPr>
          <p:spPr>
            <a:xfrm>
              <a:off x="384336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998C0230-8183-A440-B96A-3A59BEDAFCC7}"/>
                </a:ext>
              </a:extLst>
            </p:cNvPr>
            <p:cNvSpPr/>
            <p:nvPr/>
          </p:nvSpPr>
          <p:spPr>
            <a:xfrm>
              <a:off x="279015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FE1F537-2CBA-DF4A-BD57-B12FF9EE9087}"/>
                </a:ext>
              </a:extLst>
            </p:cNvPr>
            <p:cNvSpPr/>
            <p:nvPr/>
          </p:nvSpPr>
          <p:spPr>
            <a:xfrm>
              <a:off x="300078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A64D6B1-37E3-A04F-8734-A3AB2E352D52}"/>
                </a:ext>
              </a:extLst>
            </p:cNvPr>
            <p:cNvSpPr/>
            <p:nvPr/>
          </p:nvSpPr>
          <p:spPr>
            <a:xfrm>
              <a:off x="321149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057EA15-CB82-2440-A6F6-B81446AC181D}"/>
                </a:ext>
              </a:extLst>
            </p:cNvPr>
            <p:cNvSpPr/>
            <p:nvPr/>
          </p:nvSpPr>
          <p:spPr>
            <a:xfrm>
              <a:off x="342212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51650CC-A8B7-5940-811F-1599E658AEB8}"/>
                </a:ext>
              </a:extLst>
            </p:cNvPr>
            <p:cNvSpPr/>
            <p:nvPr/>
          </p:nvSpPr>
          <p:spPr>
            <a:xfrm>
              <a:off x="3632744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CD85E683-EB9D-004E-88B3-722E8CF7AF1B}"/>
                </a:ext>
              </a:extLst>
            </p:cNvPr>
            <p:cNvSpPr/>
            <p:nvPr/>
          </p:nvSpPr>
          <p:spPr>
            <a:xfrm>
              <a:off x="384336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2F32FD6D-0211-2A48-8625-E45F571C26CD}"/>
                </a:ext>
              </a:extLst>
            </p:cNvPr>
            <p:cNvSpPr/>
            <p:nvPr/>
          </p:nvSpPr>
          <p:spPr>
            <a:xfrm>
              <a:off x="279015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B1B3207-5BFA-E946-BF66-FEED830CD972}"/>
                </a:ext>
              </a:extLst>
            </p:cNvPr>
            <p:cNvSpPr/>
            <p:nvPr/>
          </p:nvSpPr>
          <p:spPr>
            <a:xfrm>
              <a:off x="300078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F92899CC-065E-A442-8612-77194BC86B92}"/>
                </a:ext>
              </a:extLst>
            </p:cNvPr>
            <p:cNvSpPr/>
            <p:nvPr/>
          </p:nvSpPr>
          <p:spPr>
            <a:xfrm>
              <a:off x="321149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A466F0C4-E946-9640-97C0-9A5867C1BDEF}"/>
                </a:ext>
              </a:extLst>
            </p:cNvPr>
            <p:cNvSpPr/>
            <p:nvPr/>
          </p:nvSpPr>
          <p:spPr>
            <a:xfrm>
              <a:off x="342212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C91EBF90-157A-B141-AE24-036FC9270FAC}"/>
                </a:ext>
              </a:extLst>
            </p:cNvPr>
            <p:cNvSpPr/>
            <p:nvPr/>
          </p:nvSpPr>
          <p:spPr>
            <a:xfrm>
              <a:off x="3632744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527B568-32C3-5542-91F9-28C15BCC679C}"/>
                </a:ext>
              </a:extLst>
            </p:cNvPr>
            <p:cNvSpPr/>
            <p:nvPr/>
          </p:nvSpPr>
          <p:spPr>
            <a:xfrm>
              <a:off x="384336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619DA39B-1B79-A145-9E2C-C110673C7F88}"/>
                </a:ext>
              </a:extLst>
            </p:cNvPr>
            <p:cNvSpPr/>
            <p:nvPr/>
          </p:nvSpPr>
          <p:spPr>
            <a:xfrm>
              <a:off x="279015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15C0DEFC-0680-E844-B6CC-2C7DC613D197}"/>
                </a:ext>
              </a:extLst>
            </p:cNvPr>
            <p:cNvSpPr/>
            <p:nvPr/>
          </p:nvSpPr>
          <p:spPr>
            <a:xfrm>
              <a:off x="300078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FA667BA5-08A8-9545-B55E-9C32DE787017}"/>
                </a:ext>
              </a:extLst>
            </p:cNvPr>
            <p:cNvSpPr/>
            <p:nvPr/>
          </p:nvSpPr>
          <p:spPr>
            <a:xfrm>
              <a:off x="321149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5010F3D-9779-944A-82D9-ECF431D59528}"/>
                </a:ext>
              </a:extLst>
            </p:cNvPr>
            <p:cNvSpPr/>
            <p:nvPr/>
          </p:nvSpPr>
          <p:spPr>
            <a:xfrm>
              <a:off x="342212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B886B7D9-EA90-034B-A734-AC2B19E691DA}"/>
                </a:ext>
              </a:extLst>
            </p:cNvPr>
            <p:cNvSpPr/>
            <p:nvPr/>
          </p:nvSpPr>
          <p:spPr>
            <a:xfrm>
              <a:off x="3632744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C24222E9-7222-EA4D-82D9-45FDE997565D}"/>
                </a:ext>
              </a:extLst>
            </p:cNvPr>
            <p:cNvSpPr/>
            <p:nvPr/>
          </p:nvSpPr>
          <p:spPr>
            <a:xfrm>
              <a:off x="384336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05909266-8667-7D4E-9A2B-B9262DE8DCF0}"/>
                </a:ext>
              </a:extLst>
            </p:cNvPr>
            <p:cNvSpPr/>
            <p:nvPr/>
          </p:nvSpPr>
          <p:spPr>
            <a:xfrm>
              <a:off x="279015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92F04408-5584-AE4B-A80D-952349CD729F}"/>
                </a:ext>
              </a:extLst>
            </p:cNvPr>
            <p:cNvSpPr/>
            <p:nvPr/>
          </p:nvSpPr>
          <p:spPr>
            <a:xfrm>
              <a:off x="300078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40CF0F2C-1C08-1948-B544-CA256BD12C51}"/>
                </a:ext>
              </a:extLst>
            </p:cNvPr>
            <p:cNvSpPr/>
            <p:nvPr/>
          </p:nvSpPr>
          <p:spPr>
            <a:xfrm>
              <a:off x="321149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EF37305-F1E7-B64A-B86B-E30905B6BC67}"/>
                </a:ext>
              </a:extLst>
            </p:cNvPr>
            <p:cNvSpPr/>
            <p:nvPr/>
          </p:nvSpPr>
          <p:spPr>
            <a:xfrm>
              <a:off x="342212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541D2B6C-9C24-8047-A391-1227C2EE63AF}"/>
                </a:ext>
              </a:extLst>
            </p:cNvPr>
            <p:cNvSpPr/>
            <p:nvPr/>
          </p:nvSpPr>
          <p:spPr>
            <a:xfrm>
              <a:off x="3632744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86CDE514-678A-4F40-A9DC-E8D7F1609953}"/>
                </a:ext>
              </a:extLst>
            </p:cNvPr>
            <p:cNvSpPr/>
            <p:nvPr/>
          </p:nvSpPr>
          <p:spPr>
            <a:xfrm>
              <a:off x="384336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113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9708B29-8812-0E42-8146-E91F1A6BA262}"/>
              </a:ext>
            </a:extLst>
          </p:cNvPr>
          <p:cNvSpPr txBox="1"/>
          <p:nvPr/>
        </p:nvSpPr>
        <p:spPr>
          <a:xfrm>
            <a:off x="1066800" y="697165"/>
            <a:ext cx="4135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Our</a:t>
            </a:r>
          </a:p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Team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698B19-C268-EE4F-A20C-BCCA1806EB56}"/>
              </a:ext>
            </a:extLst>
          </p:cNvPr>
          <p:cNvSpPr txBox="1"/>
          <p:nvPr/>
        </p:nvSpPr>
        <p:spPr>
          <a:xfrm>
            <a:off x="3434726" y="697165"/>
            <a:ext cx="5753518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Sed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ut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perspiciatis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unde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omnis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iste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natus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error sit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voluptatem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accusantium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doloremque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laudantium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totam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rem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aperiam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eaque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ipsa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quae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ab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illo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inventore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veritatis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et quasi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architecto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beatae vitae dicta.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26B4E59-71F2-0F4F-A8EB-5F316AFEA918}"/>
              </a:ext>
            </a:extLst>
          </p:cNvPr>
          <p:cNvGrpSpPr/>
          <p:nvPr/>
        </p:nvGrpSpPr>
        <p:grpSpPr>
          <a:xfrm>
            <a:off x="1555155" y="4685302"/>
            <a:ext cx="1441420" cy="538717"/>
            <a:chOff x="5899653" y="3753134"/>
            <a:chExt cx="1441420" cy="53871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8A856A-DD02-F445-83F9-90436499B003}"/>
                </a:ext>
              </a:extLst>
            </p:cNvPr>
            <p:cNvSpPr txBox="1"/>
            <p:nvPr/>
          </p:nvSpPr>
          <p:spPr>
            <a:xfrm>
              <a:off x="6028693" y="3753134"/>
              <a:ext cx="11833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2E333F"/>
                  </a:solidFill>
                  <a:latin typeface="Nunito Sans" pitchFamily="2" charset="77"/>
                </a:rPr>
                <a:t>Jason Blue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ED002A-0EF6-6D46-B8D2-43A4C7070551}"/>
                </a:ext>
              </a:extLst>
            </p:cNvPr>
            <p:cNvSpPr txBox="1"/>
            <p:nvPr/>
          </p:nvSpPr>
          <p:spPr>
            <a:xfrm>
              <a:off x="5899653" y="3984074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404651"/>
                  </a:solidFill>
                  <a:latin typeface="Nunito Sans" pitchFamily="2" charset="77"/>
                </a:rPr>
                <a:t>Head of School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D0D26F2-B05A-5346-8FBF-13C1B64E7702}"/>
              </a:ext>
            </a:extLst>
          </p:cNvPr>
          <p:cNvGrpSpPr/>
          <p:nvPr/>
        </p:nvGrpSpPr>
        <p:grpSpPr>
          <a:xfrm>
            <a:off x="9285695" y="5411983"/>
            <a:ext cx="1282723" cy="538717"/>
            <a:chOff x="5979002" y="3753134"/>
            <a:chExt cx="1282723" cy="53871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8D0EEE-2B43-1646-B25B-3B4B80D93AD2}"/>
                </a:ext>
              </a:extLst>
            </p:cNvPr>
            <p:cNvSpPr txBox="1"/>
            <p:nvPr/>
          </p:nvSpPr>
          <p:spPr>
            <a:xfrm>
              <a:off x="5979002" y="3753134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2E333F"/>
                  </a:solidFill>
                  <a:latin typeface="Nunito Sans" pitchFamily="2" charset="77"/>
                </a:rPr>
                <a:t>Dave Smith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5F718A5-921F-D14C-96A9-1C2C0B585A87}"/>
                </a:ext>
              </a:extLst>
            </p:cNvPr>
            <p:cNvSpPr txBox="1"/>
            <p:nvPr/>
          </p:nvSpPr>
          <p:spPr>
            <a:xfrm>
              <a:off x="6055145" y="3984074"/>
              <a:ext cx="11304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404651"/>
                  </a:solidFill>
                  <a:latin typeface="Nunito Sans" pitchFamily="2" charset="77"/>
                </a:rPr>
                <a:t>Art Teacher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E15181-AE9D-A24D-81C1-687BB799A008}"/>
              </a:ext>
            </a:extLst>
          </p:cNvPr>
          <p:cNvGrpSpPr/>
          <p:nvPr/>
        </p:nvGrpSpPr>
        <p:grpSpPr>
          <a:xfrm>
            <a:off x="4261015" y="5615882"/>
            <a:ext cx="1401346" cy="538717"/>
            <a:chOff x="5919693" y="3753134"/>
            <a:chExt cx="1401346" cy="53871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D240761-A7BE-2449-8649-D92021CE65AB}"/>
                </a:ext>
              </a:extLst>
            </p:cNvPr>
            <p:cNvSpPr txBox="1"/>
            <p:nvPr/>
          </p:nvSpPr>
          <p:spPr>
            <a:xfrm>
              <a:off x="6009459" y="3753134"/>
              <a:ext cx="1221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2E333F"/>
                  </a:solidFill>
                  <a:latin typeface="Nunito Sans" pitchFamily="2" charset="77"/>
                </a:rPr>
                <a:t>Sam Smith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051FCE3-5152-DA44-80CC-975E2B387350}"/>
                </a:ext>
              </a:extLst>
            </p:cNvPr>
            <p:cNvSpPr txBox="1"/>
            <p:nvPr/>
          </p:nvSpPr>
          <p:spPr>
            <a:xfrm>
              <a:off x="5919693" y="3984074"/>
              <a:ext cx="1401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404651"/>
                  </a:solidFill>
                  <a:latin typeface="Nunito Sans" pitchFamily="2" charset="77"/>
                </a:rPr>
                <a:t>Physic Teacher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157EB03-25D7-234A-85D7-F941BF874FAD}"/>
              </a:ext>
            </a:extLst>
          </p:cNvPr>
          <p:cNvGrpSpPr/>
          <p:nvPr/>
        </p:nvGrpSpPr>
        <p:grpSpPr>
          <a:xfrm>
            <a:off x="6802209" y="4126617"/>
            <a:ext cx="1284326" cy="538717"/>
            <a:chOff x="5978201" y="3753134"/>
            <a:chExt cx="1284326" cy="53871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2A4B2DD-B266-184E-A9FD-0E88A4E77C74}"/>
                </a:ext>
              </a:extLst>
            </p:cNvPr>
            <p:cNvSpPr txBox="1"/>
            <p:nvPr/>
          </p:nvSpPr>
          <p:spPr>
            <a:xfrm>
              <a:off x="6092012" y="3753134"/>
              <a:ext cx="10567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2E333F"/>
                  </a:solidFill>
                  <a:latin typeface="Nunito Sans" pitchFamily="2" charset="77"/>
                </a:rPr>
                <a:t>John Doe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E923911-0947-3745-A4A7-13F67808BFD8}"/>
                </a:ext>
              </a:extLst>
            </p:cNvPr>
            <p:cNvSpPr txBox="1"/>
            <p:nvPr/>
          </p:nvSpPr>
          <p:spPr>
            <a:xfrm>
              <a:off x="5978201" y="3984074"/>
              <a:ext cx="12843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404651"/>
                  </a:solidFill>
                  <a:latin typeface="Nunito Sans" pitchFamily="2" charset="77"/>
                </a:rPr>
                <a:t>Math Teacher</a:t>
              </a:r>
            </a:p>
          </p:txBody>
        </p:sp>
      </p:grpSp>
      <p:sp>
        <p:nvSpPr>
          <p:cNvPr id="55" name="Graphic 9">
            <a:extLst>
              <a:ext uri="{FF2B5EF4-FFF2-40B4-BE49-F238E27FC236}">
                <a16:creationId xmlns:a16="http://schemas.microsoft.com/office/drawing/2014/main" id="{64BCFB33-906D-A54E-A8C0-A83AA79937CC}"/>
              </a:ext>
            </a:extLst>
          </p:cNvPr>
          <p:cNvSpPr/>
          <p:nvPr/>
        </p:nvSpPr>
        <p:spPr>
          <a:xfrm>
            <a:off x="2481136" y="-2970034"/>
            <a:ext cx="1428750" cy="133350"/>
          </a:xfrm>
          <a:custGeom>
            <a:avLst/>
            <a:gdLst>
              <a:gd name="connsiteX0" fmla="*/ 0 w 1428750"/>
              <a:gd name="connsiteY0" fmla="*/ 0 h 133350"/>
              <a:gd name="connsiteX1" fmla="*/ 158687 w 1428750"/>
              <a:gd name="connsiteY1" fmla="*/ 133350 h 133350"/>
              <a:gd name="connsiteX2" fmla="*/ 317468 w 1428750"/>
              <a:gd name="connsiteY2" fmla="*/ 0 h 133350"/>
              <a:gd name="connsiteX3" fmla="*/ 476155 w 1428750"/>
              <a:gd name="connsiteY3" fmla="*/ 133350 h 133350"/>
              <a:gd name="connsiteX4" fmla="*/ 634937 w 1428750"/>
              <a:gd name="connsiteY4" fmla="*/ 0 h 133350"/>
              <a:gd name="connsiteX5" fmla="*/ 793623 w 1428750"/>
              <a:gd name="connsiteY5" fmla="*/ 133350 h 133350"/>
              <a:gd name="connsiteX6" fmla="*/ 952405 w 1428750"/>
              <a:gd name="connsiteY6" fmla="*/ 0 h 133350"/>
              <a:gd name="connsiteX7" fmla="*/ 1111187 w 1428750"/>
              <a:gd name="connsiteY7" fmla="*/ 133350 h 133350"/>
              <a:gd name="connsiteX8" fmla="*/ 1269968 w 1428750"/>
              <a:gd name="connsiteY8" fmla="*/ 0 h 133350"/>
              <a:gd name="connsiteX9" fmla="*/ 1428750 w 1428750"/>
              <a:gd name="connsiteY9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8750" h="133350">
                <a:moveTo>
                  <a:pt x="0" y="0"/>
                </a:moveTo>
                <a:lnTo>
                  <a:pt x="158687" y="133350"/>
                </a:lnTo>
                <a:lnTo>
                  <a:pt x="317468" y="0"/>
                </a:lnTo>
                <a:lnTo>
                  <a:pt x="476155" y="133350"/>
                </a:lnTo>
                <a:lnTo>
                  <a:pt x="634937" y="0"/>
                </a:lnTo>
                <a:lnTo>
                  <a:pt x="793623" y="133350"/>
                </a:lnTo>
                <a:lnTo>
                  <a:pt x="952405" y="0"/>
                </a:lnTo>
                <a:lnTo>
                  <a:pt x="1111187" y="133350"/>
                </a:lnTo>
                <a:lnTo>
                  <a:pt x="1269968" y="0"/>
                </a:lnTo>
                <a:lnTo>
                  <a:pt x="1428750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94F154A-DD81-BA4B-9325-3CB1FC4650F4}"/>
              </a:ext>
            </a:extLst>
          </p:cNvPr>
          <p:cNvSpPr/>
          <p:nvPr/>
        </p:nvSpPr>
        <p:spPr>
          <a:xfrm rot="2700000">
            <a:off x="6242575" y="-3097006"/>
            <a:ext cx="870336" cy="870336"/>
          </a:xfrm>
          <a:prstGeom prst="rect">
            <a:avLst/>
          </a:pr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22CA27A-CA72-9945-9AE5-DF390B8ED58D}"/>
              </a:ext>
            </a:extLst>
          </p:cNvPr>
          <p:cNvGrpSpPr/>
          <p:nvPr/>
        </p:nvGrpSpPr>
        <p:grpSpPr>
          <a:xfrm>
            <a:off x="10319106" y="789025"/>
            <a:ext cx="1127353" cy="497889"/>
            <a:chOff x="4618533" y="-2046417"/>
            <a:chExt cx="1127353" cy="497889"/>
          </a:xfrm>
          <a:solidFill>
            <a:srgbClr val="36A4FF"/>
          </a:solidFill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EF175DB-0671-FD4B-8EB1-8C560B1153DB}"/>
                </a:ext>
              </a:extLst>
            </p:cNvPr>
            <p:cNvSpPr/>
            <p:nvPr/>
          </p:nvSpPr>
          <p:spPr>
            <a:xfrm>
              <a:off x="4618533" y="-2046417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B70C8C2B-0CC9-1044-AEAB-3C8FA2842D80}"/>
                </a:ext>
              </a:extLst>
            </p:cNvPr>
            <p:cNvSpPr/>
            <p:nvPr/>
          </p:nvSpPr>
          <p:spPr>
            <a:xfrm>
              <a:off x="4829156" y="-2046417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3F99555-5E12-1A40-A219-2CCD64C2DF5C}"/>
                </a:ext>
              </a:extLst>
            </p:cNvPr>
            <p:cNvSpPr/>
            <p:nvPr/>
          </p:nvSpPr>
          <p:spPr>
            <a:xfrm>
              <a:off x="5039873" y="-2046417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5AFADBE-D82A-C84A-A230-3F6D23705947}"/>
                </a:ext>
              </a:extLst>
            </p:cNvPr>
            <p:cNvSpPr/>
            <p:nvPr/>
          </p:nvSpPr>
          <p:spPr>
            <a:xfrm>
              <a:off x="5250496" y="-2046417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53E53181-34B1-3E4C-BA0D-CF1CF100F244}"/>
                </a:ext>
              </a:extLst>
            </p:cNvPr>
            <p:cNvSpPr/>
            <p:nvPr/>
          </p:nvSpPr>
          <p:spPr>
            <a:xfrm>
              <a:off x="5461120" y="-2046417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FC3171F3-E6DC-7940-9C64-935FE6133494}"/>
                </a:ext>
              </a:extLst>
            </p:cNvPr>
            <p:cNvSpPr/>
            <p:nvPr/>
          </p:nvSpPr>
          <p:spPr>
            <a:xfrm>
              <a:off x="5671743" y="-2046417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B0F1A314-C7EA-2C4C-9DB1-2E142AD4EBE7}"/>
                </a:ext>
              </a:extLst>
            </p:cNvPr>
            <p:cNvSpPr/>
            <p:nvPr/>
          </p:nvSpPr>
          <p:spPr>
            <a:xfrm>
              <a:off x="4618533" y="-1834772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E2141BB-8328-944E-BC7E-7DD5E69B2AFB}"/>
                </a:ext>
              </a:extLst>
            </p:cNvPr>
            <p:cNvSpPr/>
            <p:nvPr/>
          </p:nvSpPr>
          <p:spPr>
            <a:xfrm>
              <a:off x="4829156" y="-1834772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F5CD0D91-8076-1541-B925-CB722EC24092}"/>
                </a:ext>
              </a:extLst>
            </p:cNvPr>
            <p:cNvSpPr/>
            <p:nvPr/>
          </p:nvSpPr>
          <p:spPr>
            <a:xfrm>
              <a:off x="5039873" y="-1834772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711F398-C803-EB4F-B979-71AD0F802A2F}"/>
                </a:ext>
              </a:extLst>
            </p:cNvPr>
            <p:cNvSpPr/>
            <p:nvPr/>
          </p:nvSpPr>
          <p:spPr>
            <a:xfrm>
              <a:off x="5250496" y="-1834772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168B9CB-05FD-344E-A885-7389A8568982}"/>
                </a:ext>
              </a:extLst>
            </p:cNvPr>
            <p:cNvSpPr/>
            <p:nvPr/>
          </p:nvSpPr>
          <p:spPr>
            <a:xfrm>
              <a:off x="5461120" y="-1834772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1AD8DBD-2219-2D45-9FE7-038C1D64219D}"/>
                </a:ext>
              </a:extLst>
            </p:cNvPr>
            <p:cNvSpPr/>
            <p:nvPr/>
          </p:nvSpPr>
          <p:spPr>
            <a:xfrm>
              <a:off x="5671743" y="-1834772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DB1879AD-6882-BB4E-A488-177E3DE6D12B}"/>
                </a:ext>
              </a:extLst>
            </p:cNvPr>
            <p:cNvSpPr/>
            <p:nvPr/>
          </p:nvSpPr>
          <p:spPr>
            <a:xfrm>
              <a:off x="4618533" y="-1623031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4748376-D856-C048-B7AC-75D9DFF46DB5}"/>
                </a:ext>
              </a:extLst>
            </p:cNvPr>
            <p:cNvSpPr/>
            <p:nvPr/>
          </p:nvSpPr>
          <p:spPr>
            <a:xfrm>
              <a:off x="4829156" y="-1623031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02631BFF-40AC-8843-B9F2-21FBC0CFAA23}"/>
                </a:ext>
              </a:extLst>
            </p:cNvPr>
            <p:cNvSpPr/>
            <p:nvPr/>
          </p:nvSpPr>
          <p:spPr>
            <a:xfrm>
              <a:off x="5039873" y="-1623031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8522C8FA-2CBF-9340-998B-FFFE3ED30EA5}"/>
                </a:ext>
              </a:extLst>
            </p:cNvPr>
            <p:cNvSpPr/>
            <p:nvPr/>
          </p:nvSpPr>
          <p:spPr>
            <a:xfrm>
              <a:off x="5250496" y="-1623031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B81E6870-4E25-A740-A6D0-BF701B5BE415}"/>
                </a:ext>
              </a:extLst>
            </p:cNvPr>
            <p:cNvSpPr/>
            <p:nvPr/>
          </p:nvSpPr>
          <p:spPr>
            <a:xfrm>
              <a:off x="5461120" y="-1623031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5B1FD5A8-5758-DB4F-A78E-72AF1811C4B8}"/>
                </a:ext>
              </a:extLst>
            </p:cNvPr>
            <p:cNvSpPr/>
            <p:nvPr/>
          </p:nvSpPr>
          <p:spPr>
            <a:xfrm>
              <a:off x="5671743" y="-1623031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7" name="Freeform 106">
            <a:extLst>
              <a:ext uri="{FF2B5EF4-FFF2-40B4-BE49-F238E27FC236}">
                <a16:creationId xmlns:a16="http://schemas.microsoft.com/office/drawing/2014/main" id="{46119ACE-83E4-5441-B6EB-81F9F054E78F}"/>
              </a:ext>
            </a:extLst>
          </p:cNvPr>
          <p:cNvSpPr/>
          <p:nvPr/>
        </p:nvSpPr>
        <p:spPr>
          <a:xfrm rot="5400000">
            <a:off x="11051854" y="5717854"/>
            <a:ext cx="1520194" cy="760097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EB83A-474D-EF49-85B3-41D423F510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21E2584-27FC-B142-95EC-9A7D3CD36C7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CDA595-1F73-CE4D-8F7E-E42891AC1D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6758D-8D55-5449-A352-AD0773B53F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3" name="Graphic 11">
            <a:extLst>
              <a:ext uri="{FF2B5EF4-FFF2-40B4-BE49-F238E27FC236}">
                <a16:creationId xmlns:a16="http://schemas.microsoft.com/office/drawing/2014/main" id="{5FF32D02-BC70-C048-A313-D5A735409DDB}"/>
              </a:ext>
            </a:extLst>
          </p:cNvPr>
          <p:cNvSpPr/>
          <p:nvPr/>
        </p:nvSpPr>
        <p:spPr>
          <a:xfrm>
            <a:off x="7901009" y="2524616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53DEE5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7CB74F6A-D839-8C49-A41D-F10FF128EEBD}"/>
              </a:ext>
            </a:extLst>
          </p:cNvPr>
          <p:cNvSpPr/>
          <p:nvPr/>
        </p:nvSpPr>
        <p:spPr>
          <a:xfrm>
            <a:off x="635464" y="3375382"/>
            <a:ext cx="1112320" cy="556160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FFB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70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348DA6-5CD7-E647-A556-75020DFA26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D69BECA-3EE7-6C47-A74E-9CC3B86B86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625412D-03B0-B24B-9FED-5AEEEF2E84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FE28229F-B725-C54A-93EE-E798868F74A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29489BC-B9F6-374E-92A1-8969C9857968}"/>
              </a:ext>
            </a:extLst>
          </p:cNvPr>
          <p:cNvSpPr/>
          <p:nvPr/>
        </p:nvSpPr>
        <p:spPr>
          <a:xfrm>
            <a:off x="8529790" y="3943341"/>
            <a:ext cx="3052610" cy="2595245"/>
          </a:xfrm>
          <a:prstGeom prst="roundRect">
            <a:avLst>
              <a:gd name="adj" fmla="val 9910"/>
            </a:avLst>
          </a:prstGeom>
          <a:gradFill>
            <a:gsLst>
              <a:gs pos="0">
                <a:srgbClr val="2E333F">
                  <a:alpha val="70000"/>
                </a:srgbClr>
              </a:gs>
              <a:gs pos="100000">
                <a:srgbClr val="2E333F">
                  <a:alpha val="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358BCD1-6F80-BD42-8E33-85CD50C26868}"/>
              </a:ext>
            </a:extLst>
          </p:cNvPr>
          <p:cNvSpPr/>
          <p:nvPr/>
        </p:nvSpPr>
        <p:spPr>
          <a:xfrm>
            <a:off x="8529790" y="685800"/>
            <a:ext cx="3052610" cy="3075803"/>
          </a:xfrm>
          <a:prstGeom prst="roundRect">
            <a:avLst>
              <a:gd name="adj" fmla="val 8050"/>
            </a:avLst>
          </a:prstGeom>
          <a:gradFill>
            <a:gsLst>
              <a:gs pos="0">
                <a:srgbClr val="2E333F">
                  <a:alpha val="70000"/>
                </a:srgbClr>
              </a:gs>
              <a:gs pos="100000">
                <a:srgbClr val="2E333F">
                  <a:alpha val="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DCD133-202E-084F-BAF5-96A3F51C93A0}"/>
              </a:ext>
            </a:extLst>
          </p:cNvPr>
          <p:cNvSpPr/>
          <p:nvPr/>
        </p:nvSpPr>
        <p:spPr>
          <a:xfrm>
            <a:off x="5290350" y="325677"/>
            <a:ext cx="3052610" cy="3107594"/>
          </a:xfrm>
          <a:prstGeom prst="roundRect">
            <a:avLst>
              <a:gd name="adj" fmla="val 7640"/>
            </a:avLst>
          </a:prstGeom>
          <a:gradFill>
            <a:gsLst>
              <a:gs pos="0">
                <a:srgbClr val="2E333F">
                  <a:alpha val="70000"/>
                </a:srgbClr>
              </a:gs>
              <a:gs pos="100000">
                <a:srgbClr val="2E333F">
                  <a:alpha val="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E9156E-7227-7344-920C-863282B8AD9B}"/>
              </a:ext>
            </a:extLst>
          </p:cNvPr>
          <p:cNvSpPr/>
          <p:nvPr/>
        </p:nvSpPr>
        <p:spPr>
          <a:xfrm>
            <a:off x="5290350" y="3615009"/>
            <a:ext cx="3052610" cy="2557191"/>
          </a:xfrm>
          <a:prstGeom prst="roundRect">
            <a:avLst>
              <a:gd name="adj" fmla="val 9319"/>
            </a:avLst>
          </a:prstGeom>
          <a:gradFill>
            <a:gsLst>
              <a:gs pos="0">
                <a:srgbClr val="2E333F">
                  <a:alpha val="70000"/>
                </a:srgbClr>
              </a:gs>
              <a:gs pos="100000">
                <a:srgbClr val="2E333F">
                  <a:alpha val="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B6005-82F5-8345-99A4-5A65BECEA92B}"/>
              </a:ext>
            </a:extLst>
          </p:cNvPr>
          <p:cNvSpPr txBox="1"/>
          <p:nvPr/>
        </p:nvSpPr>
        <p:spPr>
          <a:xfrm>
            <a:off x="1077686" y="2505416"/>
            <a:ext cx="2624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Our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4C1E7-5896-654A-B82E-DCF5FF7DAB85}"/>
              </a:ext>
            </a:extLst>
          </p:cNvPr>
          <p:cNvSpPr txBox="1"/>
          <p:nvPr/>
        </p:nvSpPr>
        <p:spPr>
          <a:xfrm>
            <a:off x="1077686" y="3121223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Our Best Team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8890F-9137-3345-90CD-A6329D945DBF}"/>
              </a:ext>
            </a:extLst>
          </p:cNvPr>
          <p:cNvSpPr txBox="1"/>
          <p:nvPr/>
        </p:nvSpPr>
        <p:spPr>
          <a:xfrm>
            <a:off x="5508070" y="2682993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Nunito Sans" pitchFamily="2" charset="77"/>
              </a:rPr>
              <a:t>Jason Blue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3B0BB-5F6C-024F-AF92-976654BAD4AC}"/>
              </a:ext>
            </a:extLst>
          </p:cNvPr>
          <p:cNvSpPr txBox="1"/>
          <p:nvPr/>
        </p:nvSpPr>
        <p:spPr>
          <a:xfrm>
            <a:off x="5508070" y="2913933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unito Sans" pitchFamily="2" charset="77"/>
              </a:rPr>
              <a:t>Head of School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AAA079-CDC9-884C-B2DF-F8C6EF639751}"/>
              </a:ext>
            </a:extLst>
          </p:cNvPr>
          <p:cNvSpPr txBox="1"/>
          <p:nvPr/>
        </p:nvSpPr>
        <p:spPr>
          <a:xfrm>
            <a:off x="5508070" y="5426193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Nunito Sans" pitchFamily="2" charset="77"/>
              </a:rPr>
              <a:t>John Doe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040316-AC11-494E-8751-0307D3E146F0}"/>
              </a:ext>
            </a:extLst>
          </p:cNvPr>
          <p:cNvSpPr txBox="1"/>
          <p:nvPr/>
        </p:nvSpPr>
        <p:spPr>
          <a:xfrm>
            <a:off x="5508070" y="5657133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unito Sans" pitchFamily="2" charset="77"/>
              </a:rPr>
              <a:t>Math Teacher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E07C76-DD4A-0B4C-A4D8-AEF3669485BE}"/>
              </a:ext>
            </a:extLst>
          </p:cNvPr>
          <p:cNvSpPr txBox="1"/>
          <p:nvPr/>
        </p:nvSpPr>
        <p:spPr>
          <a:xfrm>
            <a:off x="8747511" y="3015596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Nunito Sans" pitchFamily="2" charset="77"/>
              </a:rPr>
              <a:t>Sam Smith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0096FD-AA27-114A-8354-5EC4EC46A12A}"/>
              </a:ext>
            </a:extLst>
          </p:cNvPr>
          <p:cNvSpPr txBox="1"/>
          <p:nvPr/>
        </p:nvSpPr>
        <p:spPr>
          <a:xfrm>
            <a:off x="8747511" y="3246536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unito Sans" pitchFamily="2" charset="77"/>
              </a:rPr>
              <a:t>Physic Teacher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ACDBE2-7E59-2F49-A87F-80745F488671}"/>
              </a:ext>
            </a:extLst>
          </p:cNvPr>
          <p:cNvSpPr txBox="1"/>
          <p:nvPr/>
        </p:nvSpPr>
        <p:spPr>
          <a:xfrm>
            <a:off x="8747511" y="5792579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Nunito Sans" pitchFamily="2" charset="77"/>
              </a:rPr>
              <a:t>Dave Smith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52C712-7CFC-BE4E-854E-8E45E4C125EB}"/>
              </a:ext>
            </a:extLst>
          </p:cNvPr>
          <p:cNvSpPr txBox="1"/>
          <p:nvPr/>
        </p:nvSpPr>
        <p:spPr>
          <a:xfrm>
            <a:off x="8747511" y="6023519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unito Sans" pitchFamily="2" charset="77"/>
              </a:rPr>
              <a:t>Art Teacher</a:t>
            </a:r>
          </a:p>
        </p:txBody>
      </p:sp>
      <p:sp>
        <p:nvSpPr>
          <p:cNvPr id="43" name="Graphic 11">
            <a:extLst>
              <a:ext uri="{FF2B5EF4-FFF2-40B4-BE49-F238E27FC236}">
                <a16:creationId xmlns:a16="http://schemas.microsoft.com/office/drawing/2014/main" id="{ACD4E19A-4224-D14F-8F24-01F0C98ED9CB}"/>
              </a:ext>
            </a:extLst>
          </p:cNvPr>
          <p:cNvSpPr/>
          <p:nvPr/>
        </p:nvSpPr>
        <p:spPr>
          <a:xfrm>
            <a:off x="4897997" y="4459912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53DEE5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311E276-BE2F-5747-9425-CF1D5DB6599B}"/>
              </a:ext>
            </a:extLst>
          </p:cNvPr>
          <p:cNvSpPr/>
          <p:nvPr/>
        </p:nvSpPr>
        <p:spPr>
          <a:xfrm>
            <a:off x="1210487" y="4526587"/>
            <a:ext cx="1428750" cy="714376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EBA505-342E-C447-B841-DE52B2323BAD}"/>
              </a:ext>
            </a:extLst>
          </p:cNvPr>
          <p:cNvGrpSpPr/>
          <p:nvPr/>
        </p:nvGrpSpPr>
        <p:grpSpPr>
          <a:xfrm>
            <a:off x="291681" y="261785"/>
            <a:ext cx="1127353" cy="1556211"/>
            <a:chOff x="2790157" y="-1979121"/>
            <a:chExt cx="1127353" cy="1556211"/>
          </a:xfrm>
          <a:solidFill>
            <a:srgbClr val="53DEE5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05A75C46-CC6F-154C-B473-6B20FDC6E53C}"/>
                </a:ext>
              </a:extLst>
            </p:cNvPr>
            <p:cNvSpPr/>
            <p:nvPr/>
          </p:nvSpPr>
          <p:spPr>
            <a:xfrm>
              <a:off x="279015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4001E8E-6222-7D47-9DD3-E441AF8E2CB2}"/>
                </a:ext>
              </a:extLst>
            </p:cNvPr>
            <p:cNvSpPr/>
            <p:nvPr/>
          </p:nvSpPr>
          <p:spPr>
            <a:xfrm>
              <a:off x="300078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23182520-0618-9544-83B3-96AE63D6A3A1}"/>
                </a:ext>
              </a:extLst>
            </p:cNvPr>
            <p:cNvSpPr/>
            <p:nvPr/>
          </p:nvSpPr>
          <p:spPr>
            <a:xfrm>
              <a:off x="321149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554B3996-F085-D543-BE73-76E560361E24}"/>
                </a:ext>
              </a:extLst>
            </p:cNvPr>
            <p:cNvSpPr/>
            <p:nvPr/>
          </p:nvSpPr>
          <p:spPr>
            <a:xfrm>
              <a:off x="342212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01E492D-6097-284E-85C0-89F3B7CFB34B}"/>
                </a:ext>
              </a:extLst>
            </p:cNvPr>
            <p:cNvSpPr/>
            <p:nvPr/>
          </p:nvSpPr>
          <p:spPr>
            <a:xfrm>
              <a:off x="3632744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976A3DC-2B06-7F4E-8CF1-AAAA30B3DE4A}"/>
                </a:ext>
              </a:extLst>
            </p:cNvPr>
            <p:cNvSpPr/>
            <p:nvPr/>
          </p:nvSpPr>
          <p:spPr>
            <a:xfrm>
              <a:off x="384336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F37159B4-2D32-B34C-BCCF-07EE51A901C3}"/>
                </a:ext>
              </a:extLst>
            </p:cNvPr>
            <p:cNvSpPr/>
            <p:nvPr/>
          </p:nvSpPr>
          <p:spPr>
            <a:xfrm>
              <a:off x="279015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C0174DA-DE60-A840-8532-6CD73F3588A8}"/>
                </a:ext>
              </a:extLst>
            </p:cNvPr>
            <p:cNvSpPr/>
            <p:nvPr/>
          </p:nvSpPr>
          <p:spPr>
            <a:xfrm>
              <a:off x="300078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BDF77205-9DD2-454A-B215-4058544805B4}"/>
                </a:ext>
              </a:extLst>
            </p:cNvPr>
            <p:cNvSpPr/>
            <p:nvPr/>
          </p:nvSpPr>
          <p:spPr>
            <a:xfrm>
              <a:off x="321149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EF0E1A52-D992-424B-94DC-2F5726565772}"/>
                </a:ext>
              </a:extLst>
            </p:cNvPr>
            <p:cNvSpPr/>
            <p:nvPr/>
          </p:nvSpPr>
          <p:spPr>
            <a:xfrm>
              <a:off x="342212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5A178426-017E-2542-8148-FD82A9973BE2}"/>
                </a:ext>
              </a:extLst>
            </p:cNvPr>
            <p:cNvSpPr/>
            <p:nvPr/>
          </p:nvSpPr>
          <p:spPr>
            <a:xfrm>
              <a:off x="3632744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E8AA81F-A0E1-9E46-A2FB-70F2FF5AA89C}"/>
                </a:ext>
              </a:extLst>
            </p:cNvPr>
            <p:cNvSpPr/>
            <p:nvPr/>
          </p:nvSpPr>
          <p:spPr>
            <a:xfrm>
              <a:off x="384336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6C180108-A4A1-E642-969A-43D4ED68132B}"/>
                </a:ext>
              </a:extLst>
            </p:cNvPr>
            <p:cNvSpPr/>
            <p:nvPr/>
          </p:nvSpPr>
          <p:spPr>
            <a:xfrm>
              <a:off x="279015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E4D81C80-DA9C-E944-BA14-BCB95A1556C1}"/>
                </a:ext>
              </a:extLst>
            </p:cNvPr>
            <p:cNvSpPr/>
            <p:nvPr/>
          </p:nvSpPr>
          <p:spPr>
            <a:xfrm>
              <a:off x="300078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D0DF965-F095-3544-983E-01FAEB53A6A2}"/>
                </a:ext>
              </a:extLst>
            </p:cNvPr>
            <p:cNvSpPr/>
            <p:nvPr/>
          </p:nvSpPr>
          <p:spPr>
            <a:xfrm>
              <a:off x="321149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58B19C94-66B5-054D-9B58-B0885CEDF4C1}"/>
                </a:ext>
              </a:extLst>
            </p:cNvPr>
            <p:cNvSpPr/>
            <p:nvPr/>
          </p:nvSpPr>
          <p:spPr>
            <a:xfrm>
              <a:off x="342212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A861E58-0091-B746-B552-5F692DAB58D4}"/>
                </a:ext>
              </a:extLst>
            </p:cNvPr>
            <p:cNvSpPr/>
            <p:nvPr/>
          </p:nvSpPr>
          <p:spPr>
            <a:xfrm>
              <a:off x="3632744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43A59A3F-EE69-3746-9740-6819A9858E57}"/>
                </a:ext>
              </a:extLst>
            </p:cNvPr>
            <p:cNvSpPr/>
            <p:nvPr/>
          </p:nvSpPr>
          <p:spPr>
            <a:xfrm>
              <a:off x="384336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7126A669-9CBF-E342-8FED-2D62E5A792B1}"/>
                </a:ext>
              </a:extLst>
            </p:cNvPr>
            <p:cNvSpPr/>
            <p:nvPr/>
          </p:nvSpPr>
          <p:spPr>
            <a:xfrm>
              <a:off x="279015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FF4690E7-8415-B34C-B6F7-BFDF5DC0C810}"/>
                </a:ext>
              </a:extLst>
            </p:cNvPr>
            <p:cNvSpPr/>
            <p:nvPr/>
          </p:nvSpPr>
          <p:spPr>
            <a:xfrm>
              <a:off x="300078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DE233B5B-9025-404E-9E4E-5F9E89B9A4CB}"/>
                </a:ext>
              </a:extLst>
            </p:cNvPr>
            <p:cNvSpPr/>
            <p:nvPr/>
          </p:nvSpPr>
          <p:spPr>
            <a:xfrm>
              <a:off x="321149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C5983F2D-C5FB-F74D-96A3-430A6369E1ED}"/>
                </a:ext>
              </a:extLst>
            </p:cNvPr>
            <p:cNvSpPr/>
            <p:nvPr/>
          </p:nvSpPr>
          <p:spPr>
            <a:xfrm>
              <a:off x="342212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1E136E94-8D6E-794A-AB35-C8D1362C16AE}"/>
                </a:ext>
              </a:extLst>
            </p:cNvPr>
            <p:cNvSpPr/>
            <p:nvPr/>
          </p:nvSpPr>
          <p:spPr>
            <a:xfrm>
              <a:off x="3632744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47E186C-8228-2940-8263-722056FCBE2C}"/>
                </a:ext>
              </a:extLst>
            </p:cNvPr>
            <p:cNvSpPr/>
            <p:nvPr/>
          </p:nvSpPr>
          <p:spPr>
            <a:xfrm>
              <a:off x="384336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B4DD5171-DD08-0447-AAB8-24143E4DC6E6}"/>
                </a:ext>
              </a:extLst>
            </p:cNvPr>
            <p:cNvSpPr/>
            <p:nvPr/>
          </p:nvSpPr>
          <p:spPr>
            <a:xfrm>
              <a:off x="279015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E9FE26DD-9AAE-6145-B88C-E980B3615F4C}"/>
                </a:ext>
              </a:extLst>
            </p:cNvPr>
            <p:cNvSpPr/>
            <p:nvPr/>
          </p:nvSpPr>
          <p:spPr>
            <a:xfrm>
              <a:off x="300078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213114D-9F7E-1A48-A125-1164E5382CC6}"/>
                </a:ext>
              </a:extLst>
            </p:cNvPr>
            <p:cNvSpPr/>
            <p:nvPr/>
          </p:nvSpPr>
          <p:spPr>
            <a:xfrm>
              <a:off x="321149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82BA687D-C93F-5641-894D-EC5F18AC9E7E}"/>
                </a:ext>
              </a:extLst>
            </p:cNvPr>
            <p:cNvSpPr/>
            <p:nvPr/>
          </p:nvSpPr>
          <p:spPr>
            <a:xfrm>
              <a:off x="342212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1AE7969-F1C7-C049-8556-BE4CE210B667}"/>
                </a:ext>
              </a:extLst>
            </p:cNvPr>
            <p:cNvSpPr/>
            <p:nvPr/>
          </p:nvSpPr>
          <p:spPr>
            <a:xfrm>
              <a:off x="3632744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EA4C41E1-2817-734A-9439-FD51BB0E64A4}"/>
                </a:ext>
              </a:extLst>
            </p:cNvPr>
            <p:cNvSpPr/>
            <p:nvPr/>
          </p:nvSpPr>
          <p:spPr>
            <a:xfrm>
              <a:off x="384336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5A32E25-D36E-4449-8C3F-8ADB66F5AB7F}"/>
                </a:ext>
              </a:extLst>
            </p:cNvPr>
            <p:cNvSpPr/>
            <p:nvPr/>
          </p:nvSpPr>
          <p:spPr>
            <a:xfrm>
              <a:off x="279015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68BDB8BA-63CA-8742-AA69-D3E1D50F0187}"/>
                </a:ext>
              </a:extLst>
            </p:cNvPr>
            <p:cNvSpPr/>
            <p:nvPr/>
          </p:nvSpPr>
          <p:spPr>
            <a:xfrm>
              <a:off x="300078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8D061794-11DD-7640-B55B-D2192BFC58F6}"/>
                </a:ext>
              </a:extLst>
            </p:cNvPr>
            <p:cNvSpPr/>
            <p:nvPr/>
          </p:nvSpPr>
          <p:spPr>
            <a:xfrm>
              <a:off x="321149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08FCE753-80BA-984E-B8FA-AE3B62687B79}"/>
                </a:ext>
              </a:extLst>
            </p:cNvPr>
            <p:cNvSpPr/>
            <p:nvPr/>
          </p:nvSpPr>
          <p:spPr>
            <a:xfrm>
              <a:off x="342212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59596643-09B7-EB40-9349-5F08F77B9A88}"/>
                </a:ext>
              </a:extLst>
            </p:cNvPr>
            <p:cNvSpPr/>
            <p:nvPr/>
          </p:nvSpPr>
          <p:spPr>
            <a:xfrm>
              <a:off x="3632744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0B2E55F7-5895-984E-AA67-5674F1BBDD9D}"/>
                </a:ext>
              </a:extLst>
            </p:cNvPr>
            <p:cNvSpPr/>
            <p:nvPr/>
          </p:nvSpPr>
          <p:spPr>
            <a:xfrm>
              <a:off x="384336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2A84B7E2-971E-794F-82AF-06D50F56ED7B}"/>
                </a:ext>
              </a:extLst>
            </p:cNvPr>
            <p:cNvSpPr/>
            <p:nvPr/>
          </p:nvSpPr>
          <p:spPr>
            <a:xfrm>
              <a:off x="279015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A6C67A23-F67E-5046-808C-7A417AA28DAB}"/>
                </a:ext>
              </a:extLst>
            </p:cNvPr>
            <p:cNvSpPr/>
            <p:nvPr/>
          </p:nvSpPr>
          <p:spPr>
            <a:xfrm>
              <a:off x="300078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787CAD5A-B255-3F49-A393-E744FD0CE8EC}"/>
                </a:ext>
              </a:extLst>
            </p:cNvPr>
            <p:cNvSpPr/>
            <p:nvPr/>
          </p:nvSpPr>
          <p:spPr>
            <a:xfrm>
              <a:off x="321149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82E3C2D7-2764-0042-B333-39F0DBE8E1C6}"/>
                </a:ext>
              </a:extLst>
            </p:cNvPr>
            <p:cNvSpPr/>
            <p:nvPr/>
          </p:nvSpPr>
          <p:spPr>
            <a:xfrm>
              <a:off x="342212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DE50538-935B-6546-BCD6-B6137BFAF067}"/>
                </a:ext>
              </a:extLst>
            </p:cNvPr>
            <p:cNvSpPr/>
            <p:nvPr/>
          </p:nvSpPr>
          <p:spPr>
            <a:xfrm>
              <a:off x="3632744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8A6D65AE-AEFA-304E-A215-68D363C23F5B}"/>
                </a:ext>
              </a:extLst>
            </p:cNvPr>
            <p:cNvSpPr/>
            <p:nvPr/>
          </p:nvSpPr>
          <p:spPr>
            <a:xfrm>
              <a:off x="384336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5BF8B1CC-CA8F-9049-8D1A-284F8A16CF88}"/>
                </a:ext>
              </a:extLst>
            </p:cNvPr>
            <p:cNvSpPr/>
            <p:nvPr/>
          </p:nvSpPr>
          <p:spPr>
            <a:xfrm>
              <a:off x="279015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B7C44665-F280-574A-A820-89C3FB0AC48C}"/>
                </a:ext>
              </a:extLst>
            </p:cNvPr>
            <p:cNvSpPr/>
            <p:nvPr/>
          </p:nvSpPr>
          <p:spPr>
            <a:xfrm>
              <a:off x="300078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FB36AB22-CCAD-6E40-811B-BF0883C3DE65}"/>
                </a:ext>
              </a:extLst>
            </p:cNvPr>
            <p:cNvSpPr/>
            <p:nvPr/>
          </p:nvSpPr>
          <p:spPr>
            <a:xfrm>
              <a:off x="321149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C32E927A-A290-F04A-ACCD-C6D0687D5F13}"/>
                </a:ext>
              </a:extLst>
            </p:cNvPr>
            <p:cNvSpPr/>
            <p:nvPr/>
          </p:nvSpPr>
          <p:spPr>
            <a:xfrm>
              <a:off x="342212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C2591A5-7898-BA4D-A813-90A065BD2CE8}"/>
                </a:ext>
              </a:extLst>
            </p:cNvPr>
            <p:cNvSpPr/>
            <p:nvPr/>
          </p:nvSpPr>
          <p:spPr>
            <a:xfrm>
              <a:off x="3632744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3B943FB4-BF2C-FE4A-BB5B-CFA5CC9392FD}"/>
                </a:ext>
              </a:extLst>
            </p:cNvPr>
            <p:cNvSpPr/>
            <p:nvPr/>
          </p:nvSpPr>
          <p:spPr>
            <a:xfrm>
              <a:off x="384336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6" name="Graphic 11">
            <a:extLst>
              <a:ext uri="{FF2B5EF4-FFF2-40B4-BE49-F238E27FC236}">
                <a16:creationId xmlns:a16="http://schemas.microsoft.com/office/drawing/2014/main" id="{4C1DAC3C-3E7C-084B-88AA-A2889A083A50}"/>
              </a:ext>
            </a:extLst>
          </p:cNvPr>
          <p:cNvSpPr/>
          <p:nvPr/>
        </p:nvSpPr>
        <p:spPr>
          <a:xfrm>
            <a:off x="11190047" y="1344029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36A4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82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70">
            <a:extLst>
              <a:ext uri="{FF2B5EF4-FFF2-40B4-BE49-F238E27FC236}">
                <a16:creationId xmlns:a16="http://schemas.microsoft.com/office/drawing/2014/main" id="{71C0BB3F-F2BC-6944-9CD1-979BABFB53EB}"/>
              </a:ext>
            </a:extLst>
          </p:cNvPr>
          <p:cNvSpPr/>
          <p:nvPr/>
        </p:nvSpPr>
        <p:spPr>
          <a:xfrm>
            <a:off x="3263037" y="5408153"/>
            <a:ext cx="236764" cy="236764"/>
          </a:xfrm>
          <a:prstGeom prst="ellipse">
            <a:avLst/>
          </a:pr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1260DA2-E1BC-054D-975B-882134D6AAF1}"/>
              </a:ext>
            </a:extLst>
          </p:cNvPr>
          <p:cNvSpPr/>
          <p:nvPr/>
        </p:nvSpPr>
        <p:spPr>
          <a:xfrm>
            <a:off x="1077661" y="5858934"/>
            <a:ext cx="236764" cy="236764"/>
          </a:xfrm>
          <a:prstGeom prst="ellipse">
            <a:avLst/>
          </a:prstGeom>
          <a:solidFill>
            <a:srgbClr val="FFB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A6AEE45-F743-404E-A7A8-D9A7F1F5FB80}"/>
              </a:ext>
            </a:extLst>
          </p:cNvPr>
          <p:cNvSpPr/>
          <p:nvPr/>
        </p:nvSpPr>
        <p:spPr>
          <a:xfrm>
            <a:off x="1077661" y="5409830"/>
            <a:ext cx="236764" cy="236764"/>
          </a:xfrm>
          <a:prstGeom prst="ellipse">
            <a:avLst/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258EDD-9B79-EC45-BF1F-215B3CA5B25D}"/>
              </a:ext>
            </a:extLst>
          </p:cNvPr>
          <p:cNvSpPr/>
          <p:nvPr/>
        </p:nvSpPr>
        <p:spPr>
          <a:xfrm>
            <a:off x="11579789" y="685800"/>
            <a:ext cx="612211" cy="6172200"/>
          </a:xfrm>
          <a:prstGeom prst="rect">
            <a:avLst/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FC954-A266-BB46-A149-21283260F906}"/>
              </a:ext>
            </a:extLst>
          </p:cNvPr>
          <p:cNvSpPr txBox="1"/>
          <p:nvPr/>
        </p:nvSpPr>
        <p:spPr>
          <a:xfrm>
            <a:off x="1077686" y="685800"/>
            <a:ext cx="291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Jason Blue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61D04-AE8E-7847-9704-9FB9653B0769}"/>
              </a:ext>
            </a:extLst>
          </p:cNvPr>
          <p:cNvSpPr txBox="1"/>
          <p:nvPr/>
        </p:nvSpPr>
        <p:spPr>
          <a:xfrm>
            <a:off x="1077686" y="1301607"/>
            <a:ext cx="1441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Head of School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F8E9D2-23BE-7D48-AA6A-BE3E0F525B37}"/>
              </a:ext>
            </a:extLst>
          </p:cNvPr>
          <p:cNvSpPr txBox="1"/>
          <p:nvPr/>
        </p:nvSpPr>
        <p:spPr>
          <a:xfrm>
            <a:off x="1077687" y="1947938"/>
            <a:ext cx="4457076" cy="2973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Sed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ut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perspiciatis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unde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omnis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iste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natus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error sit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voluptatem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accusantium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doloremque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laudantium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totam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rem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aperiam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eaque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ipsa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quae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ab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illo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inventore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veritatis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et quasi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architecto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beatae vitae dicta.</a:t>
            </a:r>
          </a:p>
          <a:p>
            <a:pPr>
              <a:lnSpc>
                <a:spcPct val="150000"/>
              </a:lnSpc>
            </a:pPr>
            <a:br>
              <a:rPr lang="en-ID" sz="1400" dirty="0">
                <a:solidFill>
                  <a:srgbClr val="404651"/>
                </a:solidFill>
                <a:latin typeface="Nunito Sans" pitchFamily="2" charset="77"/>
              </a:rPr>
            </a:b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Lorem ipsum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dolor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sit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amet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consectetur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adipiscing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elit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sed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do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eiusmod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tempor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incididunt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ut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labore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et dolore magna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aliqua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. Ut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enim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ad minim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veniam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quis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nostrud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exercitation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ullamco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laboris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nisi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ut.</a:t>
            </a:r>
            <a:endParaRPr lang="en-ID" sz="1400" dirty="0">
              <a:solidFill>
                <a:srgbClr val="404651"/>
              </a:solidFill>
              <a:latin typeface="Nunito Sans" pitchFamily="2" charset="7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F613B9-0A2A-8D41-9027-32F228148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19" y="5528212"/>
            <a:ext cx="185458" cy="185458"/>
          </a:xfrm>
          <a:prstGeom prst="rect">
            <a:avLst/>
          </a:prstGeom>
          <a:noFill/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03E97D09-D5C3-EF4F-A358-CB38142D8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161" y="5528212"/>
            <a:ext cx="185458" cy="185458"/>
          </a:xfrm>
          <a:prstGeom prst="rect">
            <a:avLst/>
          </a:prstGeom>
          <a:noFill/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145D703-7E94-2740-A183-1EF3527EB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11" y="5977316"/>
            <a:ext cx="162276" cy="185458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CF631B-D7E9-C54D-9F5F-CC83D4F6B0CE}"/>
              </a:ext>
            </a:extLst>
          </p:cNvPr>
          <p:cNvSpPr txBox="1"/>
          <p:nvPr/>
        </p:nvSpPr>
        <p:spPr>
          <a:xfrm>
            <a:off x="1358460" y="5467052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@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jasonblue</a:t>
            </a:r>
            <a:endParaRPr lang="en-ID" sz="1400" dirty="0">
              <a:solidFill>
                <a:srgbClr val="404651"/>
              </a:solidFill>
              <a:latin typeface="Nunito Sa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DDB5E7-CF29-6E44-A50C-8749D7BC2A2E}"/>
              </a:ext>
            </a:extLst>
          </p:cNvPr>
          <p:cNvSpPr txBox="1"/>
          <p:nvPr/>
        </p:nvSpPr>
        <p:spPr>
          <a:xfrm>
            <a:off x="3560620" y="5467052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jsmith@graduate.co</a:t>
            </a:r>
            <a:endParaRPr lang="en-ID" sz="1400" dirty="0">
              <a:solidFill>
                <a:srgbClr val="404651"/>
              </a:solidFill>
              <a:latin typeface="Nunito Sa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F33550-071D-4642-B61B-7D10812412F7}"/>
              </a:ext>
            </a:extLst>
          </p:cNvPr>
          <p:cNvSpPr txBox="1"/>
          <p:nvPr/>
        </p:nvSpPr>
        <p:spPr>
          <a:xfrm>
            <a:off x="1358460" y="5916156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linkedin.com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/in/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jasonblue</a:t>
            </a:r>
            <a:endParaRPr lang="en-ID" sz="1400" dirty="0">
              <a:solidFill>
                <a:srgbClr val="404651"/>
              </a:solidFill>
              <a:latin typeface="Nunito Sans" pitchFamily="2" charset="77"/>
            </a:endParaRPr>
          </a:p>
        </p:txBody>
      </p:sp>
      <p:sp>
        <p:nvSpPr>
          <p:cNvPr id="17" name="Graphic 11">
            <a:extLst>
              <a:ext uri="{FF2B5EF4-FFF2-40B4-BE49-F238E27FC236}">
                <a16:creationId xmlns:a16="http://schemas.microsoft.com/office/drawing/2014/main" id="{7D03A58A-AA2C-284D-B8A6-C97EBA24B91D}"/>
              </a:ext>
            </a:extLst>
          </p:cNvPr>
          <p:cNvSpPr/>
          <p:nvPr/>
        </p:nvSpPr>
        <p:spPr>
          <a:xfrm>
            <a:off x="11159312" y="257701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53DEE5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165380-83F6-A842-BCB0-BC4F8C850DA5}"/>
              </a:ext>
            </a:extLst>
          </p:cNvPr>
          <p:cNvSpPr/>
          <p:nvPr/>
        </p:nvSpPr>
        <p:spPr>
          <a:xfrm rot="5400000" flipV="1">
            <a:off x="-252256" y="2377591"/>
            <a:ext cx="1010687" cy="505344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FFB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Graphic 11">
            <a:extLst>
              <a:ext uri="{FF2B5EF4-FFF2-40B4-BE49-F238E27FC236}">
                <a16:creationId xmlns:a16="http://schemas.microsoft.com/office/drawing/2014/main" id="{38225048-89DF-784B-BF96-0B3912DE7C22}"/>
              </a:ext>
            </a:extLst>
          </p:cNvPr>
          <p:cNvSpPr/>
          <p:nvPr/>
        </p:nvSpPr>
        <p:spPr>
          <a:xfrm>
            <a:off x="4560378" y="6432469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36A4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7A8BB17-2D36-A848-BC3C-E04A7C663B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F454EA-12F0-9E47-BBAC-B298E07ACFCF}"/>
              </a:ext>
            </a:extLst>
          </p:cNvPr>
          <p:cNvGrpSpPr/>
          <p:nvPr/>
        </p:nvGrpSpPr>
        <p:grpSpPr>
          <a:xfrm>
            <a:off x="6515723" y="2094101"/>
            <a:ext cx="1127353" cy="1556211"/>
            <a:chOff x="2790157" y="-1979121"/>
            <a:chExt cx="1127353" cy="1556211"/>
          </a:xfrm>
          <a:solidFill>
            <a:srgbClr val="FFB850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7E2CBF1-83EA-D243-96D8-503379F78371}"/>
                </a:ext>
              </a:extLst>
            </p:cNvPr>
            <p:cNvSpPr/>
            <p:nvPr/>
          </p:nvSpPr>
          <p:spPr>
            <a:xfrm>
              <a:off x="279015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98AB714-D261-F943-9ADD-715A7B3722A1}"/>
                </a:ext>
              </a:extLst>
            </p:cNvPr>
            <p:cNvSpPr/>
            <p:nvPr/>
          </p:nvSpPr>
          <p:spPr>
            <a:xfrm>
              <a:off x="300078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9416208-7274-FD45-B653-5E48B36562F6}"/>
                </a:ext>
              </a:extLst>
            </p:cNvPr>
            <p:cNvSpPr/>
            <p:nvPr/>
          </p:nvSpPr>
          <p:spPr>
            <a:xfrm>
              <a:off x="321149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DB4F3-8BE3-9F46-B28A-1B5B440921B0}"/>
                </a:ext>
              </a:extLst>
            </p:cNvPr>
            <p:cNvSpPr/>
            <p:nvPr/>
          </p:nvSpPr>
          <p:spPr>
            <a:xfrm>
              <a:off x="342212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C7B2DB4-C4D0-C341-999C-7E53CF29DE1E}"/>
                </a:ext>
              </a:extLst>
            </p:cNvPr>
            <p:cNvSpPr/>
            <p:nvPr/>
          </p:nvSpPr>
          <p:spPr>
            <a:xfrm>
              <a:off x="3632744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9BEC0C1-0EE1-9042-8B5F-70EA073BDBBC}"/>
                </a:ext>
              </a:extLst>
            </p:cNvPr>
            <p:cNvSpPr/>
            <p:nvPr/>
          </p:nvSpPr>
          <p:spPr>
            <a:xfrm>
              <a:off x="384336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DCFE9AE-1E0E-8245-9C72-9C69CE8B583E}"/>
                </a:ext>
              </a:extLst>
            </p:cNvPr>
            <p:cNvSpPr/>
            <p:nvPr/>
          </p:nvSpPr>
          <p:spPr>
            <a:xfrm>
              <a:off x="279015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B17E6DF-DF8E-C24F-AF05-20C0AA455FFB}"/>
                </a:ext>
              </a:extLst>
            </p:cNvPr>
            <p:cNvSpPr/>
            <p:nvPr/>
          </p:nvSpPr>
          <p:spPr>
            <a:xfrm>
              <a:off x="300078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7F38318-7694-614D-A777-F28493572760}"/>
                </a:ext>
              </a:extLst>
            </p:cNvPr>
            <p:cNvSpPr/>
            <p:nvPr/>
          </p:nvSpPr>
          <p:spPr>
            <a:xfrm>
              <a:off x="321149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C04E6C3-112E-0E46-BC57-A43EF2BB7CFD}"/>
                </a:ext>
              </a:extLst>
            </p:cNvPr>
            <p:cNvSpPr/>
            <p:nvPr/>
          </p:nvSpPr>
          <p:spPr>
            <a:xfrm>
              <a:off x="342212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AD029EC-6B48-4E48-BDED-3C816580F6D2}"/>
                </a:ext>
              </a:extLst>
            </p:cNvPr>
            <p:cNvSpPr/>
            <p:nvPr/>
          </p:nvSpPr>
          <p:spPr>
            <a:xfrm>
              <a:off x="3632744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A76A4AE1-3715-C442-B259-59BB36692709}"/>
                </a:ext>
              </a:extLst>
            </p:cNvPr>
            <p:cNvSpPr/>
            <p:nvPr/>
          </p:nvSpPr>
          <p:spPr>
            <a:xfrm>
              <a:off x="384336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96DBE04-55D7-4D44-9C87-41F6A51ABA7B}"/>
                </a:ext>
              </a:extLst>
            </p:cNvPr>
            <p:cNvSpPr/>
            <p:nvPr/>
          </p:nvSpPr>
          <p:spPr>
            <a:xfrm>
              <a:off x="279015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D71D1CE-CD8E-514A-8BCE-892B80CF83D2}"/>
                </a:ext>
              </a:extLst>
            </p:cNvPr>
            <p:cNvSpPr/>
            <p:nvPr/>
          </p:nvSpPr>
          <p:spPr>
            <a:xfrm>
              <a:off x="300078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AEEEB53-EC0B-5741-AA5B-E0EEEE4622F2}"/>
                </a:ext>
              </a:extLst>
            </p:cNvPr>
            <p:cNvSpPr/>
            <p:nvPr/>
          </p:nvSpPr>
          <p:spPr>
            <a:xfrm>
              <a:off x="321149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F33D4DE0-3EA1-A748-8D29-EC2BC99E2B3F}"/>
                </a:ext>
              </a:extLst>
            </p:cNvPr>
            <p:cNvSpPr/>
            <p:nvPr/>
          </p:nvSpPr>
          <p:spPr>
            <a:xfrm>
              <a:off x="342212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F985116-86B8-C047-9F61-30B8E892FA07}"/>
                </a:ext>
              </a:extLst>
            </p:cNvPr>
            <p:cNvSpPr/>
            <p:nvPr/>
          </p:nvSpPr>
          <p:spPr>
            <a:xfrm>
              <a:off x="3632744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0CC895D-523B-794D-B555-B75A439AD92D}"/>
                </a:ext>
              </a:extLst>
            </p:cNvPr>
            <p:cNvSpPr/>
            <p:nvPr/>
          </p:nvSpPr>
          <p:spPr>
            <a:xfrm>
              <a:off x="384336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18906ED-C022-CE4B-AD23-DB9DB60876FA}"/>
                </a:ext>
              </a:extLst>
            </p:cNvPr>
            <p:cNvSpPr/>
            <p:nvPr/>
          </p:nvSpPr>
          <p:spPr>
            <a:xfrm>
              <a:off x="279015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FC834F5-6084-3546-B392-4D3F8E61A963}"/>
                </a:ext>
              </a:extLst>
            </p:cNvPr>
            <p:cNvSpPr/>
            <p:nvPr/>
          </p:nvSpPr>
          <p:spPr>
            <a:xfrm>
              <a:off x="300078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DB412DCB-3178-9147-A7A1-8A266058A97F}"/>
                </a:ext>
              </a:extLst>
            </p:cNvPr>
            <p:cNvSpPr/>
            <p:nvPr/>
          </p:nvSpPr>
          <p:spPr>
            <a:xfrm>
              <a:off x="321149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1DAEC3EC-21EC-B44E-A697-51E619BB3DA9}"/>
                </a:ext>
              </a:extLst>
            </p:cNvPr>
            <p:cNvSpPr/>
            <p:nvPr/>
          </p:nvSpPr>
          <p:spPr>
            <a:xfrm>
              <a:off x="342212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BA2E1B15-5CAE-7844-AD0B-2E6E0C4A3842}"/>
                </a:ext>
              </a:extLst>
            </p:cNvPr>
            <p:cNvSpPr/>
            <p:nvPr/>
          </p:nvSpPr>
          <p:spPr>
            <a:xfrm>
              <a:off x="3632744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ED068D53-FB63-6D49-9FBD-052C243E8B32}"/>
                </a:ext>
              </a:extLst>
            </p:cNvPr>
            <p:cNvSpPr/>
            <p:nvPr/>
          </p:nvSpPr>
          <p:spPr>
            <a:xfrm>
              <a:off x="384336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BF1CD48-BDFC-A842-AE46-CC8562472240}"/>
                </a:ext>
              </a:extLst>
            </p:cNvPr>
            <p:cNvSpPr/>
            <p:nvPr/>
          </p:nvSpPr>
          <p:spPr>
            <a:xfrm>
              <a:off x="279015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B42184FE-B8D2-A445-9CB6-65A636C23DD6}"/>
                </a:ext>
              </a:extLst>
            </p:cNvPr>
            <p:cNvSpPr/>
            <p:nvPr/>
          </p:nvSpPr>
          <p:spPr>
            <a:xfrm>
              <a:off x="300078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436C0BD-1249-B641-850F-22BBD8FBDFAB}"/>
                </a:ext>
              </a:extLst>
            </p:cNvPr>
            <p:cNvSpPr/>
            <p:nvPr/>
          </p:nvSpPr>
          <p:spPr>
            <a:xfrm>
              <a:off x="321149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5220455-E53C-CD45-B3E1-2EE94080D3BF}"/>
                </a:ext>
              </a:extLst>
            </p:cNvPr>
            <p:cNvSpPr/>
            <p:nvPr/>
          </p:nvSpPr>
          <p:spPr>
            <a:xfrm>
              <a:off x="342212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5CE829B5-D74B-7A45-B5B4-FF5B86C6CFD3}"/>
                </a:ext>
              </a:extLst>
            </p:cNvPr>
            <p:cNvSpPr/>
            <p:nvPr/>
          </p:nvSpPr>
          <p:spPr>
            <a:xfrm>
              <a:off x="3632744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2DCDA906-55B2-FF4A-9549-61D6DAFF3651}"/>
                </a:ext>
              </a:extLst>
            </p:cNvPr>
            <p:cNvSpPr/>
            <p:nvPr/>
          </p:nvSpPr>
          <p:spPr>
            <a:xfrm>
              <a:off x="384336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F7DFBB8A-F5E6-2D4E-B317-9989D81C1FFB}"/>
                </a:ext>
              </a:extLst>
            </p:cNvPr>
            <p:cNvSpPr/>
            <p:nvPr/>
          </p:nvSpPr>
          <p:spPr>
            <a:xfrm>
              <a:off x="279015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31F95BA1-CD3D-9E48-B8EA-453957DC4172}"/>
                </a:ext>
              </a:extLst>
            </p:cNvPr>
            <p:cNvSpPr/>
            <p:nvPr/>
          </p:nvSpPr>
          <p:spPr>
            <a:xfrm>
              <a:off x="300078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416E46D4-2B22-9D43-80F3-AA974A689737}"/>
                </a:ext>
              </a:extLst>
            </p:cNvPr>
            <p:cNvSpPr/>
            <p:nvPr/>
          </p:nvSpPr>
          <p:spPr>
            <a:xfrm>
              <a:off x="321149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9BECC885-0097-CB4C-A680-ED1E44ABA55E}"/>
                </a:ext>
              </a:extLst>
            </p:cNvPr>
            <p:cNvSpPr/>
            <p:nvPr/>
          </p:nvSpPr>
          <p:spPr>
            <a:xfrm>
              <a:off x="342212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4A406082-4F17-6047-8E4C-9E6680C5FB43}"/>
                </a:ext>
              </a:extLst>
            </p:cNvPr>
            <p:cNvSpPr/>
            <p:nvPr/>
          </p:nvSpPr>
          <p:spPr>
            <a:xfrm>
              <a:off x="3632744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C33B7B8C-8A0F-A945-9262-ECCA8A5EF685}"/>
                </a:ext>
              </a:extLst>
            </p:cNvPr>
            <p:cNvSpPr/>
            <p:nvPr/>
          </p:nvSpPr>
          <p:spPr>
            <a:xfrm>
              <a:off x="384336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F0F50002-6AC6-F34C-93B9-1830B1A062BF}"/>
                </a:ext>
              </a:extLst>
            </p:cNvPr>
            <p:cNvSpPr/>
            <p:nvPr/>
          </p:nvSpPr>
          <p:spPr>
            <a:xfrm>
              <a:off x="279015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FC49C02-515C-C440-A162-3C6359CA7D0B}"/>
                </a:ext>
              </a:extLst>
            </p:cNvPr>
            <p:cNvSpPr/>
            <p:nvPr/>
          </p:nvSpPr>
          <p:spPr>
            <a:xfrm>
              <a:off x="300078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B946DF0-4377-5347-8C12-0211A64007B3}"/>
                </a:ext>
              </a:extLst>
            </p:cNvPr>
            <p:cNvSpPr/>
            <p:nvPr/>
          </p:nvSpPr>
          <p:spPr>
            <a:xfrm>
              <a:off x="321149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14EA6B53-E5BA-F249-8132-A6CCF2A5F60A}"/>
                </a:ext>
              </a:extLst>
            </p:cNvPr>
            <p:cNvSpPr/>
            <p:nvPr/>
          </p:nvSpPr>
          <p:spPr>
            <a:xfrm>
              <a:off x="342212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DF5EF69E-368A-7249-8267-58E431ADFFE0}"/>
                </a:ext>
              </a:extLst>
            </p:cNvPr>
            <p:cNvSpPr/>
            <p:nvPr/>
          </p:nvSpPr>
          <p:spPr>
            <a:xfrm>
              <a:off x="3632744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FF5998E-0466-214B-BE62-40668FE7CA6D}"/>
                </a:ext>
              </a:extLst>
            </p:cNvPr>
            <p:cNvSpPr/>
            <p:nvPr/>
          </p:nvSpPr>
          <p:spPr>
            <a:xfrm>
              <a:off x="384336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5C381CC-4D34-FF4A-8EE0-27EF69592459}"/>
                </a:ext>
              </a:extLst>
            </p:cNvPr>
            <p:cNvSpPr/>
            <p:nvPr/>
          </p:nvSpPr>
          <p:spPr>
            <a:xfrm>
              <a:off x="279015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462296E-8E42-DC49-A4A8-25446A77815B}"/>
                </a:ext>
              </a:extLst>
            </p:cNvPr>
            <p:cNvSpPr/>
            <p:nvPr/>
          </p:nvSpPr>
          <p:spPr>
            <a:xfrm>
              <a:off x="300078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0682EB43-DC86-2341-82F5-E402F1A91585}"/>
                </a:ext>
              </a:extLst>
            </p:cNvPr>
            <p:cNvSpPr/>
            <p:nvPr/>
          </p:nvSpPr>
          <p:spPr>
            <a:xfrm>
              <a:off x="321149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8FA88876-4E51-9044-A9A4-312893DC5324}"/>
                </a:ext>
              </a:extLst>
            </p:cNvPr>
            <p:cNvSpPr/>
            <p:nvPr/>
          </p:nvSpPr>
          <p:spPr>
            <a:xfrm>
              <a:off x="342212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2F96AB93-9C5A-8A48-99BD-763AFDF4A6D1}"/>
                </a:ext>
              </a:extLst>
            </p:cNvPr>
            <p:cNvSpPr/>
            <p:nvPr/>
          </p:nvSpPr>
          <p:spPr>
            <a:xfrm>
              <a:off x="3632744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A8642C67-EA70-8E4E-ACD5-AE1D5B6E8485}"/>
                </a:ext>
              </a:extLst>
            </p:cNvPr>
            <p:cNvSpPr/>
            <p:nvPr/>
          </p:nvSpPr>
          <p:spPr>
            <a:xfrm>
              <a:off x="384336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391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648D1D8-7243-0744-BFF3-6BDC1223164F}"/>
              </a:ext>
            </a:extLst>
          </p:cNvPr>
          <p:cNvSpPr/>
          <p:nvPr/>
        </p:nvSpPr>
        <p:spPr>
          <a:xfrm>
            <a:off x="8293994" y="0"/>
            <a:ext cx="3898006" cy="6857998"/>
          </a:xfrm>
          <a:prstGeom prst="rect">
            <a:avLst/>
          </a:pr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8DC96-5F2B-954B-B00E-03BD5B9E1BA4}"/>
              </a:ext>
            </a:extLst>
          </p:cNvPr>
          <p:cNvSpPr/>
          <p:nvPr/>
        </p:nvSpPr>
        <p:spPr>
          <a:xfrm>
            <a:off x="8293994" y="0"/>
            <a:ext cx="3898006" cy="4087024"/>
          </a:xfrm>
          <a:prstGeom prst="rect">
            <a:avLst/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DDB909-240F-F641-9614-FFC3A67C5598}"/>
              </a:ext>
            </a:extLst>
          </p:cNvPr>
          <p:cNvGrpSpPr/>
          <p:nvPr/>
        </p:nvGrpSpPr>
        <p:grpSpPr>
          <a:xfrm>
            <a:off x="1066800" y="685800"/>
            <a:ext cx="1127353" cy="1556211"/>
            <a:chOff x="2790157" y="-1979121"/>
            <a:chExt cx="1127353" cy="1556211"/>
          </a:xfrm>
          <a:solidFill>
            <a:srgbClr val="36A4FF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D688218-4AF2-F944-A031-436AA944CC17}"/>
                </a:ext>
              </a:extLst>
            </p:cNvPr>
            <p:cNvSpPr/>
            <p:nvPr/>
          </p:nvSpPr>
          <p:spPr>
            <a:xfrm>
              <a:off x="279015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B80BB30-C0D0-C049-A1AA-A07371230AC3}"/>
                </a:ext>
              </a:extLst>
            </p:cNvPr>
            <p:cNvSpPr/>
            <p:nvPr/>
          </p:nvSpPr>
          <p:spPr>
            <a:xfrm>
              <a:off x="300078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D6506D1-F1DD-AF4E-A9F5-17A9CAE9AEA6}"/>
                </a:ext>
              </a:extLst>
            </p:cNvPr>
            <p:cNvSpPr/>
            <p:nvPr/>
          </p:nvSpPr>
          <p:spPr>
            <a:xfrm>
              <a:off x="321149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D720A52-C284-0A4D-AF41-7B4290127E47}"/>
                </a:ext>
              </a:extLst>
            </p:cNvPr>
            <p:cNvSpPr/>
            <p:nvPr/>
          </p:nvSpPr>
          <p:spPr>
            <a:xfrm>
              <a:off x="342212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BBF88A7-B6BF-1042-A22E-2A7E8BE52C7F}"/>
                </a:ext>
              </a:extLst>
            </p:cNvPr>
            <p:cNvSpPr/>
            <p:nvPr/>
          </p:nvSpPr>
          <p:spPr>
            <a:xfrm>
              <a:off x="3632744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AB69C83-2710-C046-BE8E-2121F16BB2AB}"/>
                </a:ext>
              </a:extLst>
            </p:cNvPr>
            <p:cNvSpPr/>
            <p:nvPr/>
          </p:nvSpPr>
          <p:spPr>
            <a:xfrm>
              <a:off x="384336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2D9C6E6-61CD-1B4E-8061-714743812A53}"/>
                </a:ext>
              </a:extLst>
            </p:cNvPr>
            <p:cNvSpPr/>
            <p:nvPr/>
          </p:nvSpPr>
          <p:spPr>
            <a:xfrm>
              <a:off x="279015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72D24906-9D89-8340-8395-20A1BBBF4465}"/>
                </a:ext>
              </a:extLst>
            </p:cNvPr>
            <p:cNvSpPr/>
            <p:nvPr/>
          </p:nvSpPr>
          <p:spPr>
            <a:xfrm>
              <a:off x="300078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C2AD2E4-FB53-744A-95D4-3E05F6B7207D}"/>
                </a:ext>
              </a:extLst>
            </p:cNvPr>
            <p:cNvSpPr/>
            <p:nvPr/>
          </p:nvSpPr>
          <p:spPr>
            <a:xfrm>
              <a:off x="321149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F9096FD-9C06-0746-816C-24895290A257}"/>
                </a:ext>
              </a:extLst>
            </p:cNvPr>
            <p:cNvSpPr/>
            <p:nvPr/>
          </p:nvSpPr>
          <p:spPr>
            <a:xfrm>
              <a:off x="342212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1480460-C0CF-4644-8CA1-3458B922B34E}"/>
                </a:ext>
              </a:extLst>
            </p:cNvPr>
            <p:cNvSpPr/>
            <p:nvPr/>
          </p:nvSpPr>
          <p:spPr>
            <a:xfrm>
              <a:off x="3632744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9E379B6-4B3C-D54E-933C-44CB4E7AF2C4}"/>
                </a:ext>
              </a:extLst>
            </p:cNvPr>
            <p:cNvSpPr/>
            <p:nvPr/>
          </p:nvSpPr>
          <p:spPr>
            <a:xfrm>
              <a:off x="384336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58A3B11-D069-6948-B197-3591BE148AFB}"/>
                </a:ext>
              </a:extLst>
            </p:cNvPr>
            <p:cNvSpPr/>
            <p:nvPr/>
          </p:nvSpPr>
          <p:spPr>
            <a:xfrm>
              <a:off x="279015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3E3DD0E-2291-6C4F-A84A-0EB991854850}"/>
                </a:ext>
              </a:extLst>
            </p:cNvPr>
            <p:cNvSpPr/>
            <p:nvPr/>
          </p:nvSpPr>
          <p:spPr>
            <a:xfrm>
              <a:off x="300078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AD5FEA6-5B2A-744D-9A2C-0A42849622CD}"/>
                </a:ext>
              </a:extLst>
            </p:cNvPr>
            <p:cNvSpPr/>
            <p:nvPr/>
          </p:nvSpPr>
          <p:spPr>
            <a:xfrm>
              <a:off x="321149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A831805-FFFD-A843-85D9-1475A5CA4194}"/>
                </a:ext>
              </a:extLst>
            </p:cNvPr>
            <p:cNvSpPr/>
            <p:nvPr/>
          </p:nvSpPr>
          <p:spPr>
            <a:xfrm>
              <a:off x="342212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163F633-5FDE-BF4D-9086-8D94F5E5CBE3}"/>
                </a:ext>
              </a:extLst>
            </p:cNvPr>
            <p:cNvSpPr/>
            <p:nvPr/>
          </p:nvSpPr>
          <p:spPr>
            <a:xfrm>
              <a:off x="3632744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8941507-1C1B-D742-B08C-F0E2D066289B}"/>
                </a:ext>
              </a:extLst>
            </p:cNvPr>
            <p:cNvSpPr/>
            <p:nvPr/>
          </p:nvSpPr>
          <p:spPr>
            <a:xfrm>
              <a:off x="384336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85AA4DE-835B-5249-8E3B-102CC541BF8E}"/>
                </a:ext>
              </a:extLst>
            </p:cNvPr>
            <p:cNvSpPr/>
            <p:nvPr/>
          </p:nvSpPr>
          <p:spPr>
            <a:xfrm>
              <a:off x="279015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48440DB-AA11-1949-B7AE-29F9F09E9A67}"/>
                </a:ext>
              </a:extLst>
            </p:cNvPr>
            <p:cNvSpPr/>
            <p:nvPr/>
          </p:nvSpPr>
          <p:spPr>
            <a:xfrm>
              <a:off x="300078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7A05E1E-9C07-8141-9D3B-82A08671E453}"/>
                </a:ext>
              </a:extLst>
            </p:cNvPr>
            <p:cNvSpPr/>
            <p:nvPr/>
          </p:nvSpPr>
          <p:spPr>
            <a:xfrm>
              <a:off x="321149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DEFEDE3-F4FF-CA4E-9F7B-2CED1709AE19}"/>
                </a:ext>
              </a:extLst>
            </p:cNvPr>
            <p:cNvSpPr/>
            <p:nvPr/>
          </p:nvSpPr>
          <p:spPr>
            <a:xfrm>
              <a:off x="342212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FC8751E6-92F5-FB40-AFA2-5E2D1FAFD6C2}"/>
                </a:ext>
              </a:extLst>
            </p:cNvPr>
            <p:cNvSpPr/>
            <p:nvPr/>
          </p:nvSpPr>
          <p:spPr>
            <a:xfrm>
              <a:off x="3632744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F7DD301-4F9C-6446-8F00-8FD62B42EAC8}"/>
                </a:ext>
              </a:extLst>
            </p:cNvPr>
            <p:cNvSpPr/>
            <p:nvPr/>
          </p:nvSpPr>
          <p:spPr>
            <a:xfrm>
              <a:off x="384336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6CDE16F0-DB1D-3D44-8628-ABAF4ABF6D53}"/>
                </a:ext>
              </a:extLst>
            </p:cNvPr>
            <p:cNvSpPr/>
            <p:nvPr/>
          </p:nvSpPr>
          <p:spPr>
            <a:xfrm>
              <a:off x="279015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812552A8-69D6-1A46-ABDB-FA0738CC3E9C}"/>
                </a:ext>
              </a:extLst>
            </p:cNvPr>
            <p:cNvSpPr/>
            <p:nvPr/>
          </p:nvSpPr>
          <p:spPr>
            <a:xfrm>
              <a:off x="300078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76A64CE-4D4D-A348-8425-DDF40D4590C8}"/>
                </a:ext>
              </a:extLst>
            </p:cNvPr>
            <p:cNvSpPr/>
            <p:nvPr/>
          </p:nvSpPr>
          <p:spPr>
            <a:xfrm>
              <a:off x="321149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308BC1A-2D9C-8E4F-8245-3D90DFBF0C01}"/>
                </a:ext>
              </a:extLst>
            </p:cNvPr>
            <p:cNvSpPr/>
            <p:nvPr/>
          </p:nvSpPr>
          <p:spPr>
            <a:xfrm>
              <a:off x="342212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7FD5627F-FAAC-8940-840B-72CC725F566D}"/>
                </a:ext>
              </a:extLst>
            </p:cNvPr>
            <p:cNvSpPr/>
            <p:nvPr/>
          </p:nvSpPr>
          <p:spPr>
            <a:xfrm>
              <a:off x="3632744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A48F1C4-8558-584F-9878-FA870F9896FE}"/>
                </a:ext>
              </a:extLst>
            </p:cNvPr>
            <p:cNvSpPr/>
            <p:nvPr/>
          </p:nvSpPr>
          <p:spPr>
            <a:xfrm>
              <a:off x="384336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5ED7EA0-C1B9-A342-A1FE-4572C33742AF}"/>
                </a:ext>
              </a:extLst>
            </p:cNvPr>
            <p:cNvSpPr/>
            <p:nvPr/>
          </p:nvSpPr>
          <p:spPr>
            <a:xfrm>
              <a:off x="279015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0909478-7445-3C44-A79A-1679CA9985E4}"/>
                </a:ext>
              </a:extLst>
            </p:cNvPr>
            <p:cNvSpPr/>
            <p:nvPr/>
          </p:nvSpPr>
          <p:spPr>
            <a:xfrm>
              <a:off x="300078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4ABE606D-1E9E-CC4D-AF6C-6A4557D39654}"/>
                </a:ext>
              </a:extLst>
            </p:cNvPr>
            <p:cNvSpPr/>
            <p:nvPr/>
          </p:nvSpPr>
          <p:spPr>
            <a:xfrm>
              <a:off x="321149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07478828-6B14-9E46-85F3-FD245422A9A2}"/>
                </a:ext>
              </a:extLst>
            </p:cNvPr>
            <p:cNvSpPr/>
            <p:nvPr/>
          </p:nvSpPr>
          <p:spPr>
            <a:xfrm>
              <a:off x="342212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528B55A2-D1C4-C74C-832E-160DC8BC82C4}"/>
                </a:ext>
              </a:extLst>
            </p:cNvPr>
            <p:cNvSpPr/>
            <p:nvPr/>
          </p:nvSpPr>
          <p:spPr>
            <a:xfrm>
              <a:off x="3632744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343E2861-BEAB-2C4B-862E-7B26C21C720A}"/>
                </a:ext>
              </a:extLst>
            </p:cNvPr>
            <p:cNvSpPr/>
            <p:nvPr/>
          </p:nvSpPr>
          <p:spPr>
            <a:xfrm>
              <a:off x="384336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48D646A-FB6A-F640-9E73-54A4DD171B96}"/>
                </a:ext>
              </a:extLst>
            </p:cNvPr>
            <p:cNvSpPr/>
            <p:nvPr/>
          </p:nvSpPr>
          <p:spPr>
            <a:xfrm>
              <a:off x="279015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7A37D6D2-AFD3-9743-B86E-BE5C56BA1C0D}"/>
                </a:ext>
              </a:extLst>
            </p:cNvPr>
            <p:cNvSpPr/>
            <p:nvPr/>
          </p:nvSpPr>
          <p:spPr>
            <a:xfrm>
              <a:off x="300078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DEB38B3-834C-BF47-B380-564A3C07A5E6}"/>
                </a:ext>
              </a:extLst>
            </p:cNvPr>
            <p:cNvSpPr/>
            <p:nvPr/>
          </p:nvSpPr>
          <p:spPr>
            <a:xfrm>
              <a:off x="321149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EC7BAA2-0E67-234E-8753-091030CD6F7D}"/>
                </a:ext>
              </a:extLst>
            </p:cNvPr>
            <p:cNvSpPr/>
            <p:nvPr/>
          </p:nvSpPr>
          <p:spPr>
            <a:xfrm>
              <a:off x="342212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C113AA86-BA2D-0A4A-ABFE-08E5A1E88FAD}"/>
                </a:ext>
              </a:extLst>
            </p:cNvPr>
            <p:cNvSpPr/>
            <p:nvPr/>
          </p:nvSpPr>
          <p:spPr>
            <a:xfrm>
              <a:off x="3632744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7093984-E2D7-9643-B218-02DC5982E37B}"/>
                </a:ext>
              </a:extLst>
            </p:cNvPr>
            <p:cNvSpPr/>
            <p:nvPr/>
          </p:nvSpPr>
          <p:spPr>
            <a:xfrm>
              <a:off x="384336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D6F723C-B976-5146-87A6-E272BD25BB05}"/>
                </a:ext>
              </a:extLst>
            </p:cNvPr>
            <p:cNvSpPr/>
            <p:nvPr/>
          </p:nvSpPr>
          <p:spPr>
            <a:xfrm>
              <a:off x="279015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457CE60-25A7-2242-A4A5-84136998FB1D}"/>
                </a:ext>
              </a:extLst>
            </p:cNvPr>
            <p:cNvSpPr/>
            <p:nvPr/>
          </p:nvSpPr>
          <p:spPr>
            <a:xfrm>
              <a:off x="300078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4A620C9-617D-6742-BEE1-FB5FCFCA1049}"/>
                </a:ext>
              </a:extLst>
            </p:cNvPr>
            <p:cNvSpPr/>
            <p:nvPr/>
          </p:nvSpPr>
          <p:spPr>
            <a:xfrm>
              <a:off x="321149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29C8AC6F-3AED-B54C-A5F1-CD7E06CE7E4C}"/>
                </a:ext>
              </a:extLst>
            </p:cNvPr>
            <p:cNvSpPr/>
            <p:nvPr/>
          </p:nvSpPr>
          <p:spPr>
            <a:xfrm>
              <a:off x="342212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1BA0D78F-9E1F-6E47-B459-00B31069F580}"/>
                </a:ext>
              </a:extLst>
            </p:cNvPr>
            <p:cNvSpPr/>
            <p:nvPr/>
          </p:nvSpPr>
          <p:spPr>
            <a:xfrm>
              <a:off x="3632744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F58B819A-97A3-204A-9279-6D13898929D4}"/>
                </a:ext>
              </a:extLst>
            </p:cNvPr>
            <p:cNvSpPr/>
            <p:nvPr/>
          </p:nvSpPr>
          <p:spPr>
            <a:xfrm>
              <a:off x="384336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A8E44B8-CE3A-B248-9F1B-9BB8563891A1}"/>
              </a:ext>
            </a:extLst>
          </p:cNvPr>
          <p:cNvSpPr txBox="1"/>
          <p:nvPr/>
        </p:nvSpPr>
        <p:spPr>
          <a:xfrm>
            <a:off x="1458280" y="4479391"/>
            <a:ext cx="37513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300" dirty="0">
                <a:solidFill>
                  <a:srgbClr val="2E333F"/>
                </a:solidFill>
                <a:latin typeface="Montserrat Black" pitchFamily="2" charset="77"/>
              </a:rPr>
              <a:t>SERVICE &amp;</a:t>
            </a:r>
          </a:p>
          <a:p>
            <a:r>
              <a:rPr lang="en-US" sz="4400" b="1" spc="300" dirty="0">
                <a:solidFill>
                  <a:srgbClr val="2E333F"/>
                </a:solidFill>
                <a:latin typeface="Montserrat Black" pitchFamily="2" charset="77"/>
              </a:rPr>
              <a:t>FEATURES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A3531B-44AB-CD44-876A-70DA044F1D3D}"/>
              </a:ext>
            </a:extLst>
          </p:cNvPr>
          <p:cNvSpPr txBox="1"/>
          <p:nvPr/>
        </p:nvSpPr>
        <p:spPr>
          <a:xfrm>
            <a:off x="1458280" y="5864423"/>
            <a:ext cx="2765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Our Best Services and Facilities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36F6A08-5B87-ED4F-A514-F7FAF03547D1}"/>
              </a:ext>
            </a:extLst>
          </p:cNvPr>
          <p:cNvCxnSpPr/>
          <p:nvPr/>
        </p:nvCxnSpPr>
        <p:spPr>
          <a:xfrm>
            <a:off x="609600" y="4886377"/>
            <a:ext cx="553792" cy="0"/>
          </a:xfrm>
          <a:prstGeom prst="line">
            <a:avLst/>
          </a:prstGeom>
          <a:ln w="50800" cap="rnd">
            <a:solidFill>
              <a:srgbClr val="36A4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EE12D862-7110-2A4E-99EE-5B8E1EFEFC7C}"/>
              </a:ext>
            </a:extLst>
          </p:cNvPr>
          <p:cNvSpPr/>
          <p:nvPr/>
        </p:nvSpPr>
        <p:spPr>
          <a:xfrm>
            <a:off x="4390973" y="0"/>
            <a:ext cx="1495579" cy="747790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9673A362-3EC1-8845-913B-FEBD33898DBD}"/>
              </a:ext>
            </a:extLst>
          </p:cNvPr>
          <p:cNvSpPr/>
          <p:nvPr/>
        </p:nvSpPr>
        <p:spPr>
          <a:xfrm>
            <a:off x="10522224" y="723052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9D78691-0CD5-9F46-85C6-5EB87C506464}"/>
              </a:ext>
            </a:extLst>
          </p:cNvPr>
          <p:cNvSpPr/>
          <p:nvPr/>
        </p:nvSpPr>
        <p:spPr>
          <a:xfrm rot="2700000">
            <a:off x="3434212" y="3169023"/>
            <a:ext cx="520014" cy="520014"/>
          </a:xfrm>
          <a:prstGeom prst="rect">
            <a:avLst/>
          </a:pr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5B6C9-71E2-5F40-978C-E48735663C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1FAA6CB3-262E-8841-9D75-F853B09B28BB}"/>
              </a:ext>
            </a:extLst>
          </p:cNvPr>
          <p:cNvSpPr/>
          <p:nvPr/>
        </p:nvSpPr>
        <p:spPr>
          <a:xfrm>
            <a:off x="8774012" y="4087026"/>
            <a:ext cx="2442486" cy="1221244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Graphic 9">
            <a:extLst>
              <a:ext uri="{FF2B5EF4-FFF2-40B4-BE49-F238E27FC236}">
                <a16:creationId xmlns:a16="http://schemas.microsoft.com/office/drawing/2014/main" id="{A6723372-C449-C846-B039-52CBE95E11AF}"/>
              </a:ext>
            </a:extLst>
          </p:cNvPr>
          <p:cNvSpPr/>
          <p:nvPr/>
        </p:nvSpPr>
        <p:spPr>
          <a:xfrm>
            <a:off x="5801569" y="2686371"/>
            <a:ext cx="1428750" cy="133350"/>
          </a:xfrm>
          <a:custGeom>
            <a:avLst/>
            <a:gdLst>
              <a:gd name="connsiteX0" fmla="*/ 0 w 1428750"/>
              <a:gd name="connsiteY0" fmla="*/ 0 h 133350"/>
              <a:gd name="connsiteX1" fmla="*/ 158687 w 1428750"/>
              <a:gd name="connsiteY1" fmla="*/ 133350 h 133350"/>
              <a:gd name="connsiteX2" fmla="*/ 317468 w 1428750"/>
              <a:gd name="connsiteY2" fmla="*/ 0 h 133350"/>
              <a:gd name="connsiteX3" fmla="*/ 476155 w 1428750"/>
              <a:gd name="connsiteY3" fmla="*/ 133350 h 133350"/>
              <a:gd name="connsiteX4" fmla="*/ 634937 w 1428750"/>
              <a:gd name="connsiteY4" fmla="*/ 0 h 133350"/>
              <a:gd name="connsiteX5" fmla="*/ 793623 w 1428750"/>
              <a:gd name="connsiteY5" fmla="*/ 133350 h 133350"/>
              <a:gd name="connsiteX6" fmla="*/ 952405 w 1428750"/>
              <a:gd name="connsiteY6" fmla="*/ 0 h 133350"/>
              <a:gd name="connsiteX7" fmla="*/ 1111187 w 1428750"/>
              <a:gd name="connsiteY7" fmla="*/ 133350 h 133350"/>
              <a:gd name="connsiteX8" fmla="*/ 1269968 w 1428750"/>
              <a:gd name="connsiteY8" fmla="*/ 0 h 133350"/>
              <a:gd name="connsiteX9" fmla="*/ 1428750 w 1428750"/>
              <a:gd name="connsiteY9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8750" h="133350">
                <a:moveTo>
                  <a:pt x="0" y="0"/>
                </a:moveTo>
                <a:lnTo>
                  <a:pt x="158687" y="133350"/>
                </a:lnTo>
                <a:lnTo>
                  <a:pt x="317468" y="0"/>
                </a:lnTo>
                <a:lnTo>
                  <a:pt x="476155" y="133350"/>
                </a:lnTo>
                <a:lnTo>
                  <a:pt x="634937" y="0"/>
                </a:lnTo>
                <a:lnTo>
                  <a:pt x="793623" y="133350"/>
                </a:lnTo>
                <a:lnTo>
                  <a:pt x="952405" y="0"/>
                </a:lnTo>
                <a:lnTo>
                  <a:pt x="1111187" y="133350"/>
                </a:lnTo>
                <a:lnTo>
                  <a:pt x="1269968" y="0"/>
                </a:lnTo>
                <a:lnTo>
                  <a:pt x="1428750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65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4FD5D0-94B7-4244-A130-0EA83E04EF43}"/>
              </a:ext>
            </a:extLst>
          </p:cNvPr>
          <p:cNvSpPr/>
          <p:nvPr/>
        </p:nvSpPr>
        <p:spPr>
          <a:xfrm>
            <a:off x="6096000" y="0"/>
            <a:ext cx="6096000" cy="6852956"/>
          </a:xfrm>
          <a:prstGeom prst="rect">
            <a:avLst/>
          </a:pr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040594-39B7-FB44-A91A-26FD87F8F2F0}"/>
              </a:ext>
            </a:extLst>
          </p:cNvPr>
          <p:cNvSpPr/>
          <p:nvPr/>
        </p:nvSpPr>
        <p:spPr>
          <a:xfrm>
            <a:off x="6096000" y="0"/>
            <a:ext cx="6096000" cy="2743200"/>
          </a:xfrm>
          <a:prstGeom prst="rect">
            <a:avLst/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6F9DE-8471-1D48-A2E0-39292E3D9F62}"/>
              </a:ext>
            </a:extLst>
          </p:cNvPr>
          <p:cNvSpPr txBox="1"/>
          <p:nvPr/>
        </p:nvSpPr>
        <p:spPr>
          <a:xfrm>
            <a:off x="1066800" y="963053"/>
            <a:ext cx="4135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Teacher</a:t>
            </a:r>
          </a:p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Mentoring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67C8F-0AD7-174D-995A-B641A01E155F}"/>
              </a:ext>
            </a:extLst>
          </p:cNvPr>
          <p:cNvSpPr txBox="1"/>
          <p:nvPr/>
        </p:nvSpPr>
        <p:spPr>
          <a:xfrm>
            <a:off x="1066800" y="685800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Our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0AB244-B661-7B44-B846-CADC504CE003}"/>
              </a:ext>
            </a:extLst>
          </p:cNvPr>
          <p:cNvSpPr txBox="1"/>
          <p:nvPr/>
        </p:nvSpPr>
        <p:spPr>
          <a:xfrm>
            <a:off x="1066800" y="2461597"/>
            <a:ext cx="3890211" cy="2327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Learners are matched with mentors by a designated mentoring committee that usually consists of senior members of the training, learning and development group and/or the human resources departments The matching committee reviews the mentors' profiles and the coaching goals sought out by the learners.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B171F73-47FE-8E4A-94CD-2A4F87D86890}"/>
              </a:ext>
            </a:extLst>
          </p:cNvPr>
          <p:cNvGrpSpPr/>
          <p:nvPr/>
        </p:nvGrpSpPr>
        <p:grpSpPr>
          <a:xfrm>
            <a:off x="209091" y="781123"/>
            <a:ext cx="706106" cy="1132825"/>
            <a:chOff x="172995" y="184947"/>
            <a:chExt cx="706106" cy="1132825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5140EB7-B672-DC49-802F-86B0F1EB8EEC}"/>
                </a:ext>
              </a:extLst>
            </p:cNvPr>
            <p:cNvSpPr/>
            <p:nvPr/>
          </p:nvSpPr>
          <p:spPr>
            <a:xfrm>
              <a:off x="172995" y="184947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5A72DEB-A125-C045-812F-D6CB6E0B42DB}"/>
                </a:ext>
              </a:extLst>
            </p:cNvPr>
            <p:cNvSpPr/>
            <p:nvPr/>
          </p:nvSpPr>
          <p:spPr>
            <a:xfrm>
              <a:off x="383618" y="184947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14FB240-3079-4A45-A25C-21027FE5DE38}"/>
                </a:ext>
              </a:extLst>
            </p:cNvPr>
            <p:cNvSpPr/>
            <p:nvPr/>
          </p:nvSpPr>
          <p:spPr>
            <a:xfrm>
              <a:off x="594335" y="184947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10160E2-7E5A-5745-B2B6-748018880AD2}"/>
                </a:ext>
              </a:extLst>
            </p:cNvPr>
            <p:cNvSpPr/>
            <p:nvPr/>
          </p:nvSpPr>
          <p:spPr>
            <a:xfrm>
              <a:off x="804958" y="184947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D529751-93E0-9742-B585-D3DCB8732170}"/>
                </a:ext>
              </a:extLst>
            </p:cNvPr>
            <p:cNvSpPr/>
            <p:nvPr/>
          </p:nvSpPr>
          <p:spPr>
            <a:xfrm>
              <a:off x="172995" y="396592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0A8710-A1AC-B84D-BFDE-87B995E593D2}"/>
                </a:ext>
              </a:extLst>
            </p:cNvPr>
            <p:cNvSpPr/>
            <p:nvPr/>
          </p:nvSpPr>
          <p:spPr>
            <a:xfrm>
              <a:off x="383618" y="396592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069558A-785B-3A48-8878-F6549EC23C56}"/>
                </a:ext>
              </a:extLst>
            </p:cNvPr>
            <p:cNvSpPr/>
            <p:nvPr/>
          </p:nvSpPr>
          <p:spPr>
            <a:xfrm>
              <a:off x="594335" y="396592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6EA194D-ECF5-8149-B17B-71BA923E431C}"/>
                </a:ext>
              </a:extLst>
            </p:cNvPr>
            <p:cNvSpPr/>
            <p:nvPr/>
          </p:nvSpPr>
          <p:spPr>
            <a:xfrm>
              <a:off x="804958" y="396592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74CC1D4-C611-1E42-9E96-6ED0F4A7DE5F}"/>
                </a:ext>
              </a:extLst>
            </p:cNvPr>
            <p:cNvSpPr/>
            <p:nvPr/>
          </p:nvSpPr>
          <p:spPr>
            <a:xfrm>
              <a:off x="172995" y="60833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EEB8F2B-8631-D34A-935F-123F3435A462}"/>
                </a:ext>
              </a:extLst>
            </p:cNvPr>
            <p:cNvSpPr/>
            <p:nvPr/>
          </p:nvSpPr>
          <p:spPr>
            <a:xfrm>
              <a:off x="383618" y="60833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82BA4B5-D9A5-CC4A-8141-5F711F6CFD49}"/>
                </a:ext>
              </a:extLst>
            </p:cNvPr>
            <p:cNvSpPr/>
            <p:nvPr/>
          </p:nvSpPr>
          <p:spPr>
            <a:xfrm>
              <a:off x="594335" y="60833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A400E49-6A0C-754A-ABAA-AB2CBC0D89B4}"/>
                </a:ext>
              </a:extLst>
            </p:cNvPr>
            <p:cNvSpPr/>
            <p:nvPr/>
          </p:nvSpPr>
          <p:spPr>
            <a:xfrm>
              <a:off x="804958" y="60833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14F4383-B849-0E4A-AA81-E699154142F1}"/>
                </a:ext>
              </a:extLst>
            </p:cNvPr>
            <p:cNvSpPr/>
            <p:nvPr/>
          </p:nvSpPr>
          <p:spPr>
            <a:xfrm>
              <a:off x="172995" y="81997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6A8D87F-D09A-A944-A1DE-957EDB231BD4}"/>
                </a:ext>
              </a:extLst>
            </p:cNvPr>
            <p:cNvSpPr/>
            <p:nvPr/>
          </p:nvSpPr>
          <p:spPr>
            <a:xfrm>
              <a:off x="383618" y="81997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362D18A-EC72-F148-82D7-D113442F3E9D}"/>
                </a:ext>
              </a:extLst>
            </p:cNvPr>
            <p:cNvSpPr/>
            <p:nvPr/>
          </p:nvSpPr>
          <p:spPr>
            <a:xfrm>
              <a:off x="594335" y="81997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A15EDF36-4A2A-6541-BE9B-5CC1AB1E5F9B}"/>
                </a:ext>
              </a:extLst>
            </p:cNvPr>
            <p:cNvSpPr/>
            <p:nvPr/>
          </p:nvSpPr>
          <p:spPr>
            <a:xfrm>
              <a:off x="804958" y="81997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6314D72-635F-4C4B-97C0-00D6E47523B4}"/>
                </a:ext>
              </a:extLst>
            </p:cNvPr>
            <p:cNvSpPr/>
            <p:nvPr/>
          </p:nvSpPr>
          <p:spPr>
            <a:xfrm>
              <a:off x="172995" y="103162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91C3E97-6D08-EC4C-AB63-603F616FE9B3}"/>
                </a:ext>
              </a:extLst>
            </p:cNvPr>
            <p:cNvSpPr/>
            <p:nvPr/>
          </p:nvSpPr>
          <p:spPr>
            <a:xfrm>
              <a:off x="383618" y="103162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6AA3D452-93E0-B147-917B-72B89EB9B1E2}"/>
                </a:ext>
              </a:extLst>
            </p:cNvPr>
            <p:cNvSpPr/>
            <p:nvPr/>
          </p:nvSpPr>
          <p:spPr>
            <a:xfrm>
              <a:off x="594335" y="103162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5C58E0AA-125E-CB47-9E1D-DCC399E515E5}"/>
                </a:ext>
              </a:extLst>
            </p:cNvPr>
            <p:cNvSpPr/>
            <p:nvPr/>
          </p:nvSpPr>
          <p:spPr>
            <a:xfrm>
              <a:off x="804958" y="103162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8B46501A-CFAE-9442-818C-3CD9E5776DC6}"/>
                </a:ext>
              </a:extLst>
            </p:cNvPr>
            <p:cNvSpPr/>
            <p:nvPr/>
          </p:nvSpPr>
          <p:spPr>
            <a:xfrm>
              <a:off x="172995" y="124326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A3CA7349-141C-4743-BF08-E29CC4648926}"/>
                </a:ext>
              </a:extLst>
            </p:cNvPr>
            <p:cNvSpPr/>
            <p:nvPr/>
          </p:nvSpPr>
          <p:spPr>
            <a:xfrm>
              <a:off x="383618" y="124326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EF6A13C8-5317-2A4B-85CE-DCFD34041936}"/>
                </a:ext>
              </a:extLst>
            </p:cNvPr>
            <p:cNvSpPr/>
            <p:nvPr/>
          </p:nvSpPr>
          <p:spPr>
            <a:xfrm>
              <a:off x="594335" y="124326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3E3D04ED-4811-AD4A-AD8B-E92CEE7718FD}"/>
                </a:ext>
              </a:extLst>
            </p:cNvPr>
            <p:cNvSpPr/>
            <p:nvPr/>
          </p:nvSpPr>
          <p:spPr>
            <a:xfrm>
              <a:off x="804958" y="124326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2" name="Freeform 61">
            <a:extLst>
              <a:ext uri="{FF2B5EF4-FFF2-40B4-BE49-F238E27FC236}">
                <a16:creationId xmlns:a16="http://schemas.microsoft.com/office/drawing/2014/main" id="{62FB7C1D-57E1-1B47-878B-29187777F510}"/>
              </a:ext>
            </a:extLst>
          </p:cNvPr>
          <p:cNvSpPr/>
          <p:nvPr/>
        </p:nvSpPr>
        <p:spPr>
          <a:xfrm rot="16200000">
            <a:off x="-373895" y="5731271"/>
            <a:ext cx="1495579" cy="747790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EBDB5E-ABB6-664E-9D37-975DED9FD6C4}"/>
              </a:ext>
            </a:extLst>
          </p:cNvPr>
          <p:cNvSpPr/>
          <p:nvPr/>
        </p:nvSpPr>
        <p:spPr>
          <a:xfrm rot="2700000">
            <a:off x="5835992" y="5537269"/>
            <a:ext cx="520014" cy="520014"/>
          </a:xfrm>
          <a:prstGeom prst="rect">
            <a:avLst/>
          </a:prstGeom>
          <a:solidFill>
            <a:srgbClr val="FFB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6B7DD66-135E-AB4A-9D5F-BA8BD2501B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217431F5-7FEA-DC44-A831-9771BF1D31E5}"/>
              </a:ext>
            </a:extLst>
          </p:cNvPr>
          <p:cNvSpPr/>
          <p:nvPr/>
        </p:nvSpPr>
        <p:spPr>
          <a:xfrm rot="13500000">
            <a:off x="8800686" y="3736456"/>
            <a:ext cx="1513383" cy="756692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Graphic 9">
            <a:extLst>
              <a:ext uri="{FF2B5EF4-FFF2-40B4-BE49-F238E27FC236}">
                <a16:creationId xmlns:a16="http://schemas.microsoft.com/office/drawing/2014/main" id="{2EB371C0-7A5C-004D-9495-A3C05D3660C5}"/>
              </a:ext>
            </a:extLst>
          </p:cNvPr>
          <p:cNvSpPr/>
          <p:nvPr/>
        </p:nvSpPr>
        <p:spPr>
          <a:xfrm>
            <a:off x="5464037" y="1715938"/>
            <a:ext cx="1428750" cy="133350"/>
          </a:xfrm>
          <a:custGeom>
            <a:avLst/>
            <a:gdLst>
              <a:gd name="connsiteX0" fmla="*/ 0 w 1428750"/>
              <a:gd name="connsiteY0" fmla="*/ 0 h 133350"/>
              <a:gd name="connsiteX1" fmla="*/ 158687 w 1428750"/>
              <a:gd name="connsiteY1" fmla="*/ 133350 h 133350"/>
              <a:gd name="connsiteX2" fmla="*/ 317468 w 1428750"/>
              <a:gd name="connsiteY2" fmla="*/ 0 h 133350"/>
              <a:gd name="connsiteX3" fmla="*/ 476155 w 1428750"/>
              <a:gd name="connsiteY3" fmla="*/ 133350 h 133350"/>
              <a:gd name="connsiteX4" fmla="*/ 634937 w 1428750"/>
              <a:gd name="connsiteY4" fmla="*/ 0 h 133350"/>
              <a:gd name="connsiteX5" fmla="*/ 793623 w 1428750"/>
              <a:gd name="connsiteY5" fmla="*/ 133350 h 133350"/>
              <a:gd name="connsiteX6" fmla="*/ 952405 w 1428750"/>
              <a:gd name="connsiteY6" fmla="*/ 0 h 133350"/>
              <a:gd name="connsiteX7" fmla="*/ 1111187 w 1428750"/>
              <a:gd name="connsiteY7" fmla="*/ 133350 h 133350"/>
              <a:gd name="connsiteX8" fmla="*/ 1269968 w 1428750"/>
              <a:gd name="connsiteY8" fmla="*/ 0 h 133350"/>
              <a:gd name="connsiteX9" fmla="*/ 1428750 w 1428750"/>
              <a:gd name="connsiteY9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8750" h="133350">
                <a:moveTo>
                  <a:pt x="0" y="0"/>
                </a:moveTo>
                <a:lnTo>
                  <a:pt x="158687" y="133350"/>
                </a:lnTo>
                <a:lnTo>
                  <a:pt x="317468" y="0"/>
                </a:lnTo>
                <a:lnTo>
                  <a:pt x="476155" y="133350"/>
                </a:lnTo>
                <a:lnTo>
                  <a:pt x="634937" y="0"/>
                </a:lnTo>
                <a:lnTo>
                  <a:pt x="793623" y="133350"/>
                </a:lnTo>
                <a:lnTo>
                  <a:pt x="952405" y="0"/>
                </a:lnTo>
                <a:lnTo>
                  <a:pt x="1111187" y="133350"/>
                </a:lnTo>
                <a:lnTo>
                  <a:pt x="1269968" y="0"/>
                </a:lnTo>
                <a:lnTo>
                  <a:pt x="1428750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7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17842F0F-2937-7C47-A27F-660B82011328}"/>
              </a:ext>
            </a:extLst>
          </p:cNvPr>
          <p:cNvSpPr/>
          <p:nvPr/>
        </p:nvSpPr>
        <p:spPr>
          <a:xfrm rot="16200000">
            <a:off x="6493041" y="1159037"/>
            <a:ext cx="6858001" cy="4539916"/>
          </a:xfrm>
          <a:prstGeom prst="round2SameRect">
            <a:avLst>
              <a:gd name="adj1" fmla="val 4602"/>
              <a:gd name="adj2" fmla="val 0"/>
            </a:avLst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A173DA-F807-6F4B-9AB3-3BC5CA4B5EAB}"/>
              </a:ext>
            </a:extLst>
          </p:cNvPr>
          <p:cNvSpPr txBox="1"/>
          <p:nvPr/>
        </p:nvSpPr>
        <p:spPr>
          <a:xfrm>
            <a:off x="1066800" y="1386525"/>
            <a:ext cx="4135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Free Access</a:t>
            </a:r>
          </a:p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Journal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F2860-0380-0046-9239-2DE5E4083145}"/>
              </a:ext>
            </a:extLst>
          </p:cNvPr>
          <p:cNvSpPr txBox="1"/>
          <p:nvPr/>
        </p:nvSpPr>
        <p:spPr>
          <a:xfrm>
            <a:off x="1066800" y="1109272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Our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07046B-B63D-544F-8609-E59EE3C44BFD}"/>
              </a:ext>
            </a:extLst>
          </p:cNvPr>
          <p:cNvSpPr txBox="1"/>
          <p:nvPr/>
        </p:nvSpPr>
        <p:spPr>
          <a:xfrm>
            <a:off x="1066800" y="2885069"/>
            <a:ext cx="3890211" cy="168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Learners are matched with mentors by a designated mentoring committee that usually consists of senior members of the training, learning and development group and/or the human resources departments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298F6-17AD-6D4C-A470-CECBC7F7E0AA}"/>
              </a:ext>
            </a:extLst>
          </p:cNvPr>
          <p:cNvSpPr txBox="1"/>
          <p:nvPr/>
        </p:nvSpPr>
        <p:spPr>
          <a:xfrm>
            <a:off x="1066800" y="4828417"/>
            <a:ext cx="1762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04651"/>
                </a:solidFill>
                <a:latin typeface="Nunito Sans" pitchFamily="2" charset="77"/>
              </a:rPr>
              <a:t>Lorem Ipsum Dolor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F8420-884F-9144-BDC7-B808CD4B5874}"/>
              </a:ext>
            </a:extLst>
          </p:cNvPr>
          <p:cNvSpPr txBox="1"/>
          <p:nvPr/>
        </p:nvSpPr>
        <p:spPr>
          <a:xfrm>
            <a:off x="1094873" y="5136194"/>
            <a:ext cx="2632452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>
                <a:solidFill>
                  <a:srgbClr val="404651"/>
                </a:solidFill>
                <a:latin typeface="Nunito Sans" pitchFamily="2" charset="77"/>
              </a:rPr>
              <a:t>Ipsum Dolor Sit </a:t>
            </a:r>
            <a:r>
              <a:rPr lang="en-US" sz="1400" dirty="0" err="1">
                <a:solidFill>
                  <a:srgbClr val="404651"/>
                </a:solidFill>
                <a:latin typeface="Nunito Sans" pitchFamily="2" charset="77"/>
              </a:rPr>
              <a:t>Amet</a:t>
            </a:r>
            <a:endParaRPr lang="en-US" sz="1400" dirty="0">
              <a:solidFill>
                <a:srgbClr val="404651"/>
              </a:solidFill>
              <a:latin typeface="Nunito Sans" pitchFamily="2" charset="7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err="1">
                <a:solidFill>
                  <a:srgbClr val="404651"/>
                </a:solidFill>
                <a:latin typeface="Nunito Sans" pitchFamily="2" charset="77"/>
              </a:rPr>
              <a:t>Consectetur</a:t>
            </a:r>
            <a:r>
              <a:rPr lang="en-US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US" sz="1400" dirty="0" err="1">
                <a:solidFill>
                  <a:srgbClr val="404651"/>
                </a:solidFill>
                <a:latin typeface="Nunito Sans" pitchFamily="2" charset="77"/>
              </a:rPr>
              <a:t>Adipiscing</a:t>
            </a:r>
            <a:r>
              <a:rPr lang="en-US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US" sz="1400" dirty="0" err="1">
                <a:solidFill>
                  <a:srgbClr val="404651"/>
                </a:solidFill>
                <a:latin typeface="Nunito Sans" pitchFamily="2" charset="77"/>
              </a:rPr>
              <a:t>Elit</a:t>
            </a:r>
            <a:endParaRPr lang="en-US" sz="1400" dirty="0">
              <a:solidFill>
                <a:srgbClr val="404651"/>
              </a:solidFill>
              <a:latin typeface="Nunito Sans" pitchFamily="2" charset="77"/>
            </a:endParaRPr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41174B8B-9982-EB44-9030-1CAD53D7FD69}"/>
              </a:ext>
            </a:extLst>
          </p:cNvPr>
          <p:cNvSpPr/>
          <p:nvPr/>
        </p:nvSpPr>
        <p:spPr>
          <a:xfrm>
            <a:off x="4998454" y="1705713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30CA53C-97E6-334B-8297-46E977020F69}"/>
              </a:ext>
            </a:extLst>
          </p:cNvPr>
          <p:cNvSpPr/>
          <p:nvPr/>
        </p:nvSpPr>
        <p:spPr>
          <a:xfrm rot="16200000">
            <a:off x="-312715" y="1467440"/>
            <a:ext cx="1250861" cy="625431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0D59056-8552-4244-BB81-A764A316A894}"/>
              </a:ext>
            </a:extLst>
          </p:cNvPr>
          <p:cNvGrpSpPr/>
          <p:nvPr/>
        </p:nvGrpSpPr>
        <p:grpSpPr>
          <a:xfrm>
            <a:off x="11504555" y="5711610"/>
            <a:ext cx="495483" cy="921180"/>
            <a:chOff x="4618533" y="-2046417"/>
            <a:chExt cx="495483" cy="921180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D9A7F2B-D637-564D-979F-B69D85F301CB}"/>
                </a:ext>
              </a:extLst>
            </p:cNvPr>
            <p:cNvSpPr/>
            <p:nvPr/>
          </p:nvSpPr>
          <p:spPr>
            <a:xfrm>
              <a:off x="4618533" y="-2046417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52AC22F-9618-6B4B-AED9-F679A190D1BD}"/>
                </a:ext>
              </a:extLst>
            </p:cNvPr>
            <p:cNvSpPr/>
            <p:nvPr/>
          </p:nvSpPr>
          <p:spPr>
            <a:xfrm>
              <a:off x="4829156" y="-2046417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D032CAD-9167-2246-9083-ED1C26AF6A28}"/>
                </a:ext>
              </a:extLst>
            </p:cNvPr>
            <p:cNvSpPr/>
            <p:nvPr/>
          </p:nvSpPr>
          <p:spPr>
            <a:xfrm>
              <a:off x="5039873" y="-2046417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3E8A48C-005B-C047-A314-6F0AC0ADCB71}"/>
                </a:ext>
              </a:extLst>
            </p:cNvPr>
            <p:cNvSpPr/>
            <p:nvPr/>
          </p:nvSpPr>
          <p:spPr>
            <a:xfrm>
              <a:off x="4618533" y="-1834772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A93482D-7A55-5741-84E5-9D9C674D7360}"/>
                </a:ext>
              </a:extLst>
            </p:cNvPr>
            <p:cNvSpPr/>
            <p:nvPr/>
          </p:nvSpPr>
          <p:spPr>
            <a:xfrm>
              <a:off x="4829156" y="-1834772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96A5B59-38E5-AE40-8CA3-DB8AC369E06E}"/>
                </a:ext>
              </a:extLst>
            </p:cNvPr>
            <p:cNvSpPr/>
            <p:nvPr/>
          </p:nvSpPr>
          <p:spPr>
            <a:xfrm>
              <a:off x="5039873" y="-1834772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67A8C28-D71D-8B4A-9FFE-985A489DCD12}"/>
                </a:ext>
              </a:extLst>
            </p:cNvPr>
            <p:cNvSpPr/>
            <p:nvPr/>
          </p:nvSpPr>
          <p:spPr>
            <a:xfrm>
              <a:off x="4618533" y="-1623031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D42005DC-3DC8-6241-BDB5-33462D64B682}"/>
                </a:ext>
              </a:extLst>
            </p:cNvPr>
            <p:cNvSpPr/>
            <p:nvPr/>
          </p:nvSpPr>
          <p:spPr>
            <a:xfrm>
              <a:off x="4829156" y="-1623031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F053F77-0874-BA40-AB5C-40A0C548E24B}"/>
                </a:ext>
              </a:extLst>
            </p:cNvPr>
            <p:cNvSpPr/>
            <p:nvPr/>
          </p:nvSpPr>
          <p:spPr>
            <a:xfrm>
              <a:off x="5039873" y="-1623031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4EE58939-93C5-F94F-80EC-12FE347C02D8}"/>
                </a:ext>
              </a:extLst>
            </p:cNvPr>
            <p:cNvSpPr/>
            <p:nvPr/>
          </p:nvSpPr>
          <p:spPr>
            <a:xfrm>
              <a:off x="4618533" y="-1411386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325E712-1299-E043-B42D-FDDE7510CE14}"/>
                </a:ext>
              </a:extLst>
            </p:cNvPr>
            <p:cNvSpPr/>
            <p:nvPr/>
          </p:nvSpPr>
          <p:spPr>
            <a:xfrm>
              <a:off x="4829156" y="-1411386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12831F76-663A-FB4F-83DF-40F5D67EFF81}"/>
                </a:ext>
              </a:extLst>
            </p:cNvPr>
            <p:cNvSpPr/>
            <p:nvPr/>
          </p:nvSpPr>
          <p:spPr>
            <a:xfrm>
              <a:off x="5039873" y="-1411386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36F2CA0-EF15-2846-9C64-D6D4FC0B157D}"/>
                </a:ext>
              </a:extLst>
            </p:cNvPr>
            <p:cNvSpPr/>
            <p:nvPr/>
          </p:nvSpPr>
          <p:spPr>
            <a:xfrm>
              <a:off x="4618533" y="-1199740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6DC2B5DB-C3BE-AA45-862C-6E1AE48AEB66}"/>
                </a:ext>
              </a:extLst>
            </p:cNvPr>
            <p:cNvSpPr/>
            <p:nvPr/>
          </p:nvSpPr>
          <p:spPr>
            <a:xfrm>
              <a:off x="4829156" y="-1199740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E70AC0CC-82DC-E548-A8A8-326522D60234}"/>
                </a:ext>
              </a:extLst>
            </p:cNvPr>
            <p:cNvSpPr/>
            <p:nvPr/>
          </p:nvSpPr>
          <p:spPr>
            <a:xfrm>
              <a:off x="5039873" y="-1199740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71B05CE-40D9-0543-9051-62B0E12A4C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F52DB0E-B738-6841-BFA9-746541D9D7C3}"/>
              </a:ext>
            </a:extLst>
          </p:cNvPr>
          <p:cNvGrpSpPr/>
          <p:nvPr/>
        </p:nvGrpSpPr>
        <p:grpSpPr>
          <a:xfrm>
            <a:off x="6440439" y="4321728"/>
            <a:ext cx="814466" cy="814466"/>
            <a:chOff x="10767934" y="702039"/>
            <a:chExt cx="814466" cy="81446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3BD528A-95EA-FA48-A32E-683AEE7215E8}"/>
                </a:ext>
              </a:extLst>
            </p:cNvPr>
            <p:cNvSpPr/>
            <p:nvPr/>
          </p:nvSpPr>
          <p:spPr>
            <a:xfrm>
              <a:off x="10767934" y="702039"/>
              <a:ext cx="814466" cy="814466"/>
            </a:xfrm>
            <a:prstGeom prst="roundRect">
              <a:avLst/>
            </a:prstGeom>
            <a:solidFill>
              <a:srgbClr val="53D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64CF85B-657E-8440-BD5F-91E2C31DA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6548" y="906905"/>
              <a:ext cx="404734" cy="40473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852C2F-D9D8-B547-AEBB-F729A0CC7EF2}"/>
              </a:ext>
            </a:extLst>
          </p:cNvPr>
          <p:cNvGrpSpPr/>
          <p:nvPr/>
        </p:nvGrpSpPr>
        <p:grpSpPr>
          <a:xfrm>
            <a:off x="10302966" y="1772388"/>
            <a:ext cx="814466" cy="814466"/>
            <a:chOff x="6915462" y="4052639"/>
            <a:chExt cx="814466" cy="814466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1D5B71C-BF67-8147-BB88-1F177CEA0E60}"/>
                </a:ext>
              </a:extLst>
            </p:cNvPr>
            <p:cNvSpPr/>
            <p:nvPr/>
          </p:nvSpPr>
          <p:spPr>
            <a:xfrm>
              <a:off x="6915462" y="4052639"/>
              <a:ext cx="814466" cy="814466"/>
            </a:xfrm>
            <a:prstGeom prst="round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6B7F91C5-502B-BA4B-8042-D4EBBF108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20328" y="4257505"/>
              <a:ext cx="404734" cy="404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8111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C009BA-0384-9545-8D15-EB60A4312839}"/>
              </a:ext>
            </a:extLst>
          </p:cNvPr>
          <p:cNvSpPr txBox="1"/>
          <p:nvPr/>
        </p:nvSpPr>
        <p:spPr>
          <a:xfrm>
            <a:off x="1077686" y="685800"/>
            <a:ext cx="291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24A2D-6D72-0D44-B1C4-D9766C6E2B70}"/>
              </a:ext>
            </a:extLst>
          </p:cNvPr>
          <p:cNvSpPr txBox="1"/>
          <p:nvPr/>
        </p:nvSpPr>
        <p:spPr>
          <a:xfrm>
            <a:off x="1077686" y="1301607"/>
            <a:ext cx="2911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Our Services Features / Facilities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4365A-F77A-304B-BAE8-5ACD8364097C}"/>
              </a:ext>
            </a:extLst>
          </p:cNvPr>
          <p:cNvSpPr txBox="1"/>
          <p:nvPr/>
        </p:nvSpPr>
        <p:spPr>
          <a:xfrm>
            <a:off x="4483769" y="685800"/>
            <a:ext cx="5939555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Sed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ut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perspiciatis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unde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omnis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iste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natus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error sit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voluptatem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accusantium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doloremque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laudantium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totam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rem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aperiam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eaque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ipsa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quae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ab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illo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inventore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veritatis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et quasi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architecto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beatae vitae dicta.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F2B73-70EC-224E-A643-26988AAE4554}"/>
              </a:ext>
            </a:extLst>
          </p:cNvPr>
          <p:cNvSpPr txBox="1"/>
          <p:nvPr/>
        </p:nvSpPr>
        <p:spPr>
          <a:xfrm>
            <a:off x="2064142" y="2538804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04651"/>
                </a:solidFill>
                <a:latin typeface="Nunito Sans" pitchFamily="2" charset="77"/>
              </a:rPr>
              <a:t>24/7 Support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50D6E3-25A2-A04F-8D7E-C4E60E7D69C5}"/>
              </a:ext>
            </a:extLst>
          </p:cNvPr>
          <p:cNvSpPr txBox="1"/>
          <p:nvPr/>
        </p:nvSpPr>
        <p:spPr>
          <a:xfrm>
            <a:off x="2064143" y="2800979"/>
            <a:ext cx="3124199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Neque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porro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quisquam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est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qui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dolorem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ipsum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quia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dolor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sit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amet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consectetur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adipisci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velit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sed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quia</a:t>
            </a:r>
            <a:endParaRPr lang="en-ID" sz="1400" dirty="0">
              <a:solidFill>
                <a:srgbClr val="404651"/>
              </a:solidFill>
              <a:latin typeface="Nunito Sa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CFDDE-8E2F-784D-AD71-1B77A1B3BC64}"/>
              </a:ext>
            </a:extLst>
          </p:cNvPr>
          <p:cNvSpPr txBox="1"/>
          <p:nvPr/>
        </p:nvSpPr>
        <p:spPr>
          <a:xfrm>
            <a:off x="2064142" y="4446929"/>
            <a:ext cx="2988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04651"/>
                </a:solidFill>
                <a:latin typeface="Nunito Sans" pitchFamily="2" charset="77"/>
              </a:rPr>
              <a:t>100% Money Back Guarantee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616551-42DD-F84C-8DD0-C54F6CEFC2E8}"/>
              </a:ext>
            </a:extLst>
          </p:cNvPr>
          <p:cNvSpPr txBox="1"/>
          <p:nvPr/>
        </p:nvSpPr>
        <p:spPr>
          <a:xfrm>
            <a:off x="2064143" y="4709104"/>
            <a:ext cx="3124199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Sed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ut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perspiciatis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unde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omnis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iste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natus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error sit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voluptatem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accusa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tium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doloremque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laudantium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totam</a:t>
            </a:r>
            <a:endParaRPr lang="en-ID" sz="1400" dirty="0">
              <a:solidFill>
                <a:srgbClr val="404651"/>
              </a:solidFill>
              <a:latin typeface="Nunito Sa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48B007-DB9C-7F41-9153-34D4B6541C06}"/>
              </a:ext>
            </a:extLst>
          </p:cNvPr>
          <p:cNvSpPr txBox="1"/>
          <p:nvPr/>
        </p:nvSpPr>
        <p:spPr>
          <a:xfrm>
            <a:off x="7142747" y="2538804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04651"/>
                </a:solidFill>
                <a:latin typeface="Nunito Sans" pitchFamily="2" charset="77"/>
              </a:rPr>
              <a:t>Certificate School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1FB77B-222A-AD4B-B311-1FE7873A2BAE}"/>
              </a:ext>
            </a:extLst>
          </p:cNvPr>
          <p:cNvSpPr txBox="1"/>
          <p:nvPr/>
        </p:nvSpPr>
        <p:spPr>
          <a:xfrm>
            <a:off x="7142748" y="2800979"/>
            <a:ext cx="3124199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Sed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ut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perspiciatis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unde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omnis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iste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natus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error sit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voluptatem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accusan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tium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doloremque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laudantium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totam</a:t>
            </a:r>
            <a:endParaRPr lang="en-ID" sz="1400" dirty="0">
              <a:solidFill>
                <a:srgbClr val="404651"/>
              </a:solidFill>
              <a:latin typeface="Nunito Sa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7E3A11-186F-8346-A798-7E166858DA84}"/>
              </a:ext>
            </a:extLst>
          </p:cNvPr>
          <p:cNvSpPr txBox="1"/>
          <p:nvPr/>
        </p:nvSpPr>
        <p:spPr>
          <a:xfrm>
            <a:off x="7142747" y="4446929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04651"/>
                </a:solidFill>
                <a:latin typeface="Nunito Sans" pitchFamily="2" charset="77"/>
              </a:rPr>
              <a:t>Talented Students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151D1D-CC24-F14E-9AB9-3AF7DBC86694}"/>
              </a:ext>
            </a:extLst>
          </p:cNvPr>
          <p:cNvSpPr txBox="1"/>
          <p:nvPr/>
        </p:nvSpPr>
        <p:spPr>
          <a:xfrm>
            <a:off x="7142748" y="4709104"/>
            <a:ext cx="3124199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Neque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porro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quisquam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est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qui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dolor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ipsum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quia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dolor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sit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amet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consec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tetur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adipisci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velit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sed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quia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non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E5D8A42-0BBF-E44B-9A81-D30CB4A83B00}"/>
              </a:ext>
            </a:extLst>
          </p:cNvPr>
          <p:cNvGrpSpPr/>
          <p:nvPr/>
        </p:nvGrpSpPr>
        <p:grpSpPr>
          <a:xfrm>
            <a:off x="1224365" y="2538804"/>
            <a:ext cx="690373" cy="690373"/>
            <a:chOff x="1224365" y="2538804"/>
            <a:chExt cx="716530" cy="716530"/>
          </a:xfrm>
        </p:grpSpPr>
        <p:sp>
          <p:nvSpPr>
            <p:cNvPr id="6" name="Round Single Corner Rectangle 5">
              <a:extLst>
                <a:ext uri="{FF2B5EF4-FFF2-40B4-BE49-F238E27FC236}">
                  <a16:creationId xmlns:a16="http://schemas.microsoft.com/office/drawing/2014/main" id="{3FEADAB4-8DEA-C947-80BC-DC47A1173AF0}"/>
                </a:ext>
              </a:extLst>
            </p:cNvPr>
            <p:cNvSpPr/>
            <p:nvPr/>
          </p:nvSpPr>
          <p:spPr>
            <a:xfrm>
              <a:off x="1224365" y="2538804"/>
              <a:ext cx="716530" cy="716530"/>
            </a:xfrm>
            <a:prstGeom prst="round1Rect">
              <a:avLst>
                <a:gd name="adj" fmla="val 50000"/>
              </a:avLst>
            </a:prstGeom>
            <a:solidFill>
              <a:srgbClr val="36A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623E04D9-60B5-7D49-937D-1EE2C2FF2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90549" y="2697695"/>
              <a:ext cx="429198" cy="429198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F18DFF0-BB63-BD46-ACD7-8CA79C92B5D4}"/>
              </a:ext>
            </a:extLst>
          </p:cNvPr>
          <p:cNvGrpSpPr/>
          <p:nvPr/>
        </p:nvGrpSpPr>
        <p:grpSpPr>
          <a:xfrm>
            <a:off x="6302970" y="2538804"/>
            <a:ext cx="690373" cy="690373"/>
            <a:chOff x="6302970" y="2538804"/>
            <a:chExt cx="716530" cy="716530"/>
          </a:xfrm>
        </p:grpSpPr>
        <p:sp>
          <p:nvSpPr>
            <p:cNvPr id="25" name="Round Single Corner Rectangle 24">
              <a:extLst>
                <a:ext uri="{FF2B5EF4-FFF2-40B4-BE49-F238E27FC236}">
                  <a16:creationId xmlns:a16="http://schemas.microsoft.com/office/drawing/2014/main" id="{69FB40A1-FB35-6F4B-BF84-372A468ABF2A}"/>
                </a:ext>
              </a:extLst>
            </p:cNvPr>
            <p:cNvSpPr/>
            <p:nvPr/>
          </p:nvSpPr>
          <p:spPr>
            <a:xfrm>
              <a:off x="6302970" y="2538804"/>
              <a:ext cx="716530" cy="716530"/>
            </a:xfrm>
            <a:prstGeom prst="round1Rect">
              <a:avLst>
                <a:gd name="adj" fmla="val 50000"/>
              </a:avLst>
            </a:prstGeom>
            <a:solidFill>
              <a:srgbClr val="53D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C1E46F04-4757-514A-965C-8F8339D4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6636" y="2697695"/>
              <a:ext cx="429198" cy="429198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73E488-DFB6-C548-992C-29BFC89B39C6}"/>
              </a:ext>
            </a:extLst>
          </p:cNvPr>
          <p:cNvGrpSpPr/>
          <p:nvPr/>
        </p:nvGrpSpPr>
        <p:grpSpPr>
          <a:xfrm>
            <a:off x="1224365" y="4446929"/>
            <a:ext cx="690373" cy="690373"/>
            <a:chOff x="1224365" y="4446929"/>
            <a:chExt cx="716530" cy="716530"/>
          </a:xfrm>
        </p:grpSpPr>
        <p:sp>
          <p:nvSpPr>
            <p:cNvPr id="24" name="Round Single Corner Rectangle 23">
              <a:extLst>
                <a:ext uri="{FF2B5EF4-FFF2-40B4-BE49-F238E27FC236}">
                  <a16:creationId xmlns:a16="http://schemas.microsoft.com/office/drawing/2014/main" id="{D1448F95-B4F7-2E41-AC11-F07F6D1DBFB1}"/>
                </a:ext>
              </a:extLst>
            </p:cNvPr>
            <p:cNvSpPr/>
            <p:nvPr/>
          </p:nvSpPr>
          <p:spPr>
            <a:xfrm>
              <a:off x="1224365" y="4446929"/>
              <a:ext cx="716530" cy="716530"/>
            </a:xfrm>
            <a:prstGeom prst="round1Rect">
              <a:avLst>
                <a:gd name="adj" fmla="val 50000"/>
              </a:avLst>
            </a:prstGeom>
            <a:solidFill>
              <a:srgbClr val="53D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DDB7A662-8343-684F-A603-62AA6481B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68031" y="4590595"/>
              <a:ext cx="429198" cy="429198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9CC0239-3983-4F44-8CAF-0905A4A792E2}"/>
              </a:ext>
            </a:extLst>
          </p:cNvPr>
          <p:cNvGrpSpPr/>
          <p:nvPr/>
        </p:nvGrpSpPr>
        <p:grpSpPr>
          <a:xfrm>
            <a:off x="6302970" y="4446929"/>
            <a:ext cx="690373" cy="690373"/>
            <a:chOff x="6302970" y="4446929"/>
            <a:chExt cx="716530" cy="716530"/>
          </a:xfrm>
        </p:grpSpPr>
        <p:sp>
          <p:nvSpPr>
            <p:cNvPr id="26" name="Round Single Corner Rectangle 25">
              <a:extLst>
                <a:ext uri="{FF2B5EF4-FFF2-40B4-BE49-F238E27FC236}">
                  <a16:creationId xmlns:a16="http://schemas.microsoft.com/office/drawing/2014/main" id="{5F12FBB4-0B6A-6C4D-9E15-80DE976A6132}"/>
                </a:ext>
              </a:extLst>
            </p:cNvPr>
            <p:cNvSpPr/>
            <p:nvPr/>
          </p:nvSpPr>
          <p:spPr>
            <a:xfrm>
              <a:off x="6302970" y="4446929"/>
              <a:ext cx="716530" cy="716530"/>
            </a:xfrm>
            <a:prstGeom prst="round1Rect">
              <a:avLst>
                <a:gd name="adj" fmla="val 50000"/>
              </a:avLst>
            </a:prstGeom>
            <a:solidFill>
              <a:srgbClr val="36A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975543F-C753-474E-8542-20284373F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46636" y="4570884"/>
              <a:ext cx="429198" cy="429198"/>
            </a:xfrm>
            <a:prstGeom prst="rect">
              <a:avLst/>
            </a:prstGeom>
          </p:spPr>
        </p:pic>
      </p:grpSp>
      <p:sp>
        <p:nvSpPr>
          <p:cNvPr id="44" name="Graphic 11">
            <a:extLst>
              <a:ext uri="{FF2B5EF4-FFF2-40B4-BE49-F238E27FC236}">
                <a16:creationId xmlns:a16="http://schemas.microsoft.com/office/drawing/2014/main" id="{198D23AC-F740-CE44-9355-2101B7399BDC}"/>
              </a:ext>
            </a:extLst>
          </p:cNvPr>
          <p:cNvSpPr/>
          <p:nvPr/>
        </p:nvSpPr>
        <p:spPr>
          <a:xfrm>
            <a:off x="308221" y="3835878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D04F61B-5361-D242-9015-09A5DEE65BF0}"/>
              </a:ext>
            </a:extLst>
          </p:cNvPr>
          <p:cNvGrpSpPr/>
          <p:nvPr/>
        </p:nvGrpSpPr>
        <p:grpSpPr>
          <a:xfrm>
            <a:off x="11468512" y="831278"/>
            <a:ext cx="495483" cy="1556211"/>
            <a:chOff x="4618533" y="-2046417"/>
            <a:chExt cx="495483" cy="1556211"/>
          </a:xfrm>
        </p:grpSpPr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4C9D41C-6C3F-9A48-8559-AC380F656BB5}"/>
                </a:ext>
              </a:extLst>
            </p:cNvPr>
            <p:cNvSpPr/>
            <p:nvPr/>
          </p:nvSpPr>
          <p:spPr>
            <a:xfrm>
              <a:off x="4618533" y="-2046417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4704F4EA-4992-A64B-A7A6-96F21589018E}"/>
                </a:ext>
              </a:extLst>
            </p:cNvPr>
            <p:cNvSpPr/>
            <p:nvPr/>
          </p:nvSpPr>
          <p:spPr>
            <a:xfrm>
              <a:off x="4829156" y="-2046417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813B3BC8-DCF3-834E-A1F6-6D01C5FC4483}"/>
                </a:ext>
              </a:extLst>
            </p:cNvPr>
            <p:cNvSpPr/>
            <p:nvPr/>
          </p:nvSpPr>
          <p:spPr>
            <a:xfrm>
              <a:off x="5039873" y="-2046417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1EDBB40-7503-EF4A-886D-237DD792BC03}"/>
                </a:ext>
              </a:extLst>
            </p:cNvPr>
            <p:cNvSpPr/>
            <p:nvPr/>
          </p:nvSpPr>
          <p:spPr>
            <a:xfrm>
              <a:off x="4618533" y="-1834772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2629FC14-18BB-FD4E-A11E-7F78E6C676B5}"/>
                </a:ext>
              </a:extLst>
            </p:cNvPr>
            <p:cNvSpPr/>
            <p:nvPr/>
          </p:nvSpPr>
          <p:spPr>
            <a:xfrm>
              <a:off x="4829156" y="-1834772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24EEDEEC-3C31-7F4B-9A9C-C0F735D683F2}"/>
                </a:ext>
              </a:extLst>
            </p:cNvPr>
            <p:cNvSpPr/>
            <p:nvPr/>
          </p:nvSpPr>
          <p:spPr>
            <a:xfrm>
              <a:off x="5039873" y="-1834772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40F042A-9FB9-C840-9673-0E94F08F8C7F}"/>
                </a:ext>
              </a:extLst>
            </p:cNvPr>
            <p:cNvSpPr/>
            <p:nvPr/>
          </p:nvSpPr>
          <p:spPr>
            <a:xfrm>
              <a:off x="4618533" y="-1623031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C4E7C6D-A789-2347-8DB0-4CDC8B19B404}"/>
                </a:ext>
              </a:extLst>
            </p:cNvPr>
            <p:cNvSpPr/>
            <p:nvPr/>
          </p:nvSpPr>
          <p:spPr>
            <a:xfrm>
              <a:off x="4829156" y="-1623031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06FF0D3-C992-4442-BCA8-2D165745DCBE}"/>
                </a:ext>
              </a:extLst>
            </p:cNvPr>
            <p:cNvSpPr/>
            <p:nvPr/>
          </p:nvSpPr>
          <p:spPr>
            <a:xfrm>
              <a:off x="5039873" y="-1623031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0AAA67E2-C4CD-7543-814D-36721C2C68FE}"/>
                </a:ext>
              </a:extLst>
            </p:cNvPr>
            <p:cNvSpPr/>
            <p:nvPr/>
          </p:nvSpPr>
          <p:spPr>
            <a:xfrm>
              <a:off x="4618533" y="-1411386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C30CC2D2-1CE1-FA48-912F-7838BE4626D2}"/>
                </a:ext>
              </a:extLst>
            </p:cNvPr>
            <p:cNvSpPr/>
            <p:nvPr/>
          </p:nvSpPr>
          <p:spPr>
            <a:xfrm>
              <a:off x="4829156" y="-1411386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136EC27-2FFB-0E40-945D-AF874293FC00}"/>
                </a:ext>
              </a:extLst>
            </p:cNvPr>
            <p:cNvSpPr/>
            <p:nvPr/>
          </p:nvSpPr>
          <p:spPr>
            <a:xfrm>
              <a:off x="5039873" y="-1411386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235D762-B417-9F4E-B626-85FC605E5F7F}"/>
                </a:ext>
              </a:extLst>
            </p:cNvPr>
            <p:cNvSpPr/>
            <p:nvPr/>
          </p:nvSpPr>
          <p:spPr>
            <a:xfrm>
              <a:off x="4618533" y="-1199740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1A69C558-0512-5D4E-9F18-024857C685DC}"/>
                </a:ext>
              </a:extLst>
            </p:cNvPr>
            <p:cNvSpPr/>
            <p:nvPr/>
          </p:nvSpPr>
          <p:spPr>
            <a:xfrm>
              <a:off x="4829156" y="-1199740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390D4B6F-0DAF-4642-949D-5BE60648A8BD}"/>
                </a:ext>
              </a:extLst>
            </p:cNvPr>
            <p:cNvSpPr/>
            <p:nvPr/>
          </p:nvSpPr>
          <p:spPr>
            <a:xfrm>
              <a:off x="5039873" y="-1199740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ED1C73EB-E366-B641-9811-727C32A3278E}"/>
                </a:ext>
              </a:extLst>
            </p:cNvPr>
            <p:cNvSpPr/>
            <p:nvPr/>
          </p:nvSpPr>
          <p:spPr>
            <a:xfrm>
              <a:off x="4618533" y="-988095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A56BFADF-207A-8D4C-942A-9735139428DC}"/>
                </a:ext>
              </a:extLst>
            </p:cNvPr>
            <p:cNvSpPr/>
            <p:nvPr/>
          </p:nvSpPr>
          <p:spPr>
            <a:xfrm>
              <a:off x="4829156" y="-988095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DC59927D-BF11-BD42-8F66-FA6DE1DB4061}"/>
                </a:ext>
              </a:extLst>
            </p:cNvPr>
            <p:cNvSpPr/>
            <p:nvPr/>
          </p:nvSpPr>
          <p:spPr>
            <a:xfrm>
              <a:off x="5039873" y="-988095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E2F8BC01-3977-954A-90E4-2C360A73296F}"/>
                </a:ext>
              </a:extLst>
            </p:cNvPr>
            <p:cNvSpPr/>
            <p:nvPr/>
          </p:nvSpPr>
          <p:spPr>
            <a:xfrm>
              <a:off x="4618533" y="-776354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734DF28-6A08-5049-9707-86B878897446}"/>
                </a:ext>
              </a:extLst>
            </p:cNvPr>
            <p:cNvSpPr/>
            <p:nvPr/>
          </p:nvSpPr>
          <p:spPr>
            <a:xfrm>
              <a:off x="4829156" y="-776354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0D0D9B69-4D6C-BE4F-A8FF-B53EC918BA69}"/>
                </a:ext>
              </a:extLst>
            </p:cNvPr>
            <p:cNvSpPr/>
            <p:nvPr/>
          </p:nvSpPr>
          <p:spPr>
            <a:xfrm>
              <a:off x="5039873" y="-776354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6599B3DA-85B2-DF48-BFF0-A49121CE0868}"/>
                </a:ext>
              </a:extLst>
            </p:cNvPr>
            <p:cNvSpPr/>
            <p:nvPr/>
          </p:nvSpPr>
          <p:spPr>
            <a:xfrm>
              <a:off x="4618533" y="-564709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392C0DF6-D86D-7A42-B60E-0F4FB12CE754}"/>
                </a:ext>
              </a:extLst>
            </p:cNvPr>
            <p:cNvSpPr/>
            <p:nvPr/>
          </p:nvSpPr>
          <p:spPr>
            <a:xfrm>
              <a:off x="4829156" y="-564709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39EAC601-16B8-3143-B1BF-49C381E2D702}"/>
                </a:ext>
              </a:extLst>
            </p:cNvPr>
            <p:cNvSpPr/>
            <p:nvPr/>
          </p:nvSpPr>
          <p:spPr>
            <a:xfrm>
              <a:off x="5039873" y="-564709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8" name="Graphic 11">
            <a:extLst>
              <a:ext uri="{FF2B5EF4-FFF2-40B4-BE49-F238E27FC236}">
                <a16:creationId xmlns:a16="http://schemas.microsoft.com/office/drawing/2014/main" id="{B2BA8D70-63D3-E64C-B9CC-8BFC340829E6}"/>
              </a:ext>
            </a:extLst>
          </p:cNvPr>
          <p:cNvSpPr/>
          <p:nvPr/>
        </p:nvSpPr>
        <p:spPr>
          <a:xfrm>
            <a:off x="10757950" y="6172200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36A4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92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677AE4-0A86-2F42-BFED-F5F152CCF5BD}"/>
              </a:ext>
            </a:extLst>
          </p:cNvPr>
          <p:cNvSpPr txBox="1"/>
          <p:nvPr/>
        </p:nvSpPr>
        <p:spPr>
          <a:xfrm>
            <a:off x="1077686" y="1085316"/>
            <a:ext cx="291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BF9371-473B-D346-9581-81920DAD70B3}"/>
              </a:ext>
            </a:extLst>
          </p:cNvPr>
          <p:cNvSpPr txBox="1"/>
          <p:nvPr/>
        </p:nvSpPr>
        <p:spPr>
          <a:xfrm>
            <a:off x="1077686" y="1701123"/>
            <a:ext cx="278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Our Service Features / Facilities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6CA04-8920-7049-A5E2-DC16E62A50E5}"/>
              </a:ext>
            </a:extLst>
          </p:cNvPr>
          <p:cNvSpPr txBox="1"/>
          <p:nvPr/>
        </p:nvSpPr>
        <p:spPr>
          <a:xfrm>
            <a:off x="1077686" y="2347454"/>
            <a:ext cx="4289962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Sed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ut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perspiciatis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unde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omnis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iste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natus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error sit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voluptatem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accusantium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doloremque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laudantium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totam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rem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aperiam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eaque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ipsa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quae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ab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illo</a:t>
            </a:r>
            <a:endParaRPr lang="en-ID" sz="1400" dirty="0">
              <a:solidFill>
                <a:srgbClr val="404651"/>
              </a:solidFill>
              <a:latin typeface="Nunito Sans" pitchFamily="2" charset="77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5EB5E6-0CFF-6D43-ACFF-83DF03F428FE}"/>
              </a:ext>
            </a:extLst>
          </p:cNvPr>
          <p:cNvGrpSpPr/>
          <p:nvPr/>
        </p:nvGrpSpPr>
        <p:grpSpPr>
          <a:xfrm>
            <a:off x="1093728" y="4016867"/>
            <a:ext cx="2424062" cy="2086216"/>
            <a:chOff x="1995106" y="1642598"/>
            <a:chExt cx="2424062" cy="208621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F05FD19-FF60-2E4A-9743-99F6343D00D2}"/>
                </a:ext>
              </a:extLst>
            </p:cNvPr>
            <p:cNvGrpSpPr/>
            <p:nvPr/>
          </p:nvGrpSpPr>
          <p:grpSpPr>
            <a:xfrm>
              <a:off x="1995106" y="2431740"/>
              <a:ext cx="2424062" cy="1297074"/>
              <a:chOff x="1995106" y="2431740"/>
              <a:chExt cx="2424062" cy="1297074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B16204-C23A-154A-921F-B0386A5D4937}"/>
                  </a:ext>
                </a:extLst>
              </p:cNvPr>
              <p:cNvSpPr txBox="1"/>
              <p:nvPr/>
            </p:nvSpPr>
            <p:spPr>
              <a:xfrm>
                <a:off x="1995106" y="2431740"/>
                <a:ext cx="1444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04651"/>
                    </a:solidFill>
                    <a:latin typeface="Nunito Sans" pitchFamily="2" charset="77"/>
                  </a:rPr>
                  <a:t>24/7 Support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365D6F-908F-F648-BE47-09E819480DCA}"/>
                  </a:ext>
                </a:extLst>
              </p:cNvPr>
              <p:cNvSpPr txBox="1"/>
              <p:nvPr/>
            </p:nvSpPr>
            <p:spPr>
              <a:xfrm>
                <a:off x="1995107" y="2693915"/>
                <a:ext cx="2424061" cy="1034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D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Neque</a:t>
                </a:r>
                <a:r>
                  <a:rPr lang="en-ID" sz="1400" dirty="0">
                    <a:solidFill>
                      <a:srgbClr val="404651"/>
                    </a:solidFill>
                    <a:latin typeface="Nunito Sans" pitchFamily="2" charset="77"/>
                  </a:rPr>
                  <a:t> </a:t>
                </a:r>
                <a:r>
                  <a:rPr lang="en-ID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porro</a:t>
                </a:r>
                <a:r>
                  <a:rPr lang="en-ID" sz="1400" dirty="0">
                    <a:solidFill>
                      <a:srgbClr val="404651"/>
                    </a:solidFill>
                    <a:latin typeface="Nunito Sans" pitchFamily="2" charset="77"/>
                  </a:rPr>
                  <a:t> </a:t>
                </a:r>
                <a:r>
                  <a:rPr lang="en-ID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quisquam</a:t>
                </a:r>
                <a:r>
                  <a:rPr lang="en-ID" sz="1400" dirty="0">
                    <a:solidFill>
                      <a:srgbClr val="404651"/>
                    </a:solidFill>
                    <a:latin typeface="Nunito Sans" pitchFamily="2" charset="77"/>
                  </a:rPr>
                  <a:t> </a:t>
                </a:r>
                <a:r>
                  <a:rPr lang="en-ID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est</a:t>
                </a:r>
                <a:r>
                  <a:rPr lang="en-ID" sz="1400" dirty="0">
                    <a:solidFill>
                      <a:srgbClr val="404651"/>
                    </a:solidFill>
                    <a:latin typeface="Nunito Sans" pitchFamily="2" charset="77"/>
                  </a:rPr>
                  <a:t>, qui </a:t>
                </a:r>
                <a:r>
                  <a:rPr lang="en-ID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dolorem</a:t>
                </a:r>
                <a:r>
                  <a:rPr lang="en-ID" sz="1400" dirty="0">
                    <a:solidFill>
                      <a:srgbClr val="404651"/>
                    </a:solidFill>
                    <a:latin typeface="Nunito Sans" pitchFamily="2" charset="77"/>
                  </a:rPr>
                  <a:t> ipsum </a:t>
                </a:r>
                <a:r>
                  <a:rPr lang="en-ID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quia</a:t>
                </a:r>
                <a:r>
                  <a:rPr lang="en-ID" sz="1400" dirty="0">
                    <a:solidFill>
                      <a:srgbClr val="404651"/>
                    </a:solidFill>
                    <a:latin typeface="Nunito Sans" pitchFamily="2" charset="77"/>
                  </a:rPr>
                  <a:t> </a:t>
                </a:r>
                <a:r>
                  <a:rPr lang="en-ID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dolor</a:t>
                </a:r>
                <a:r>
                  <a:rPr lang="en-ID" sz="1400" dirty="0">
                    <a:solidFill>
                      <a:srgbClr val="404651"/>
                    </a:solidFill>
                    <a:latin typeface="Nunito Sans" pitchFamily="2" charset="77"/>
                  </a:rPr>
                  <a:t> sit </a:t>
                </a:r>
                <a:r>
                  <a:rPr lang="en-ID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amet</a:t>
                </a:r>
                <a:r>
                  <a:rPr lang="en-ID" sz="1400" dirty="0">
                    <a:solidFill>
                      <a:srgbClr val="404651"/>
                    </a:solidFill>
                    <a:latin typeface="Nunito Sans" pitchFamily="2" charset="77"/>
                  </a:rPr>
                  <a:t>, </a:t>
                </a:r>
                <a:r>
                  <a:rPr lang="en-ID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consectetur</a:t>
                </a:r>
                <a:r>
                  <a:rPr lang="en-ID" sz="1400" dirty="0">
                    <a:solidFill>
                      <a:srgbClr val="404651"/>
                    </a:solidFill>
                    <a:latin typeface="Nunito Sans" pitchFamily="2" charset="77"/>
                  </a:rPr>
                  <a:t>, 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90BCACC-A087-EA4A-A322-030873386FAA}"/>
                </a:ext>
              </a:extLst>
            </p:cNvPr>
            <p:cNvGrpSpPr/>
            <p:nvPr/>
          </p:nvGrpSpPr>
          <p:grpSpPr>
            <a:xfrm>
              <a:off x="2080486" y="1642598"/>
              <a:ext cx="690373" cy="690373"/>
              <a:chOff x="1224365" y="2538804"/>
              <a:chExt cx="716530" cy="716530"/>
            </a:xfrm>
          </p:grpSpPr>
          <p:sp>
            <p:nvSpPr>
              <p:cNvPr id="12" name="Round Single Corner Rectangle 11">
                <a:extLst>
                  <a:ext uri="{FF2B5EF4-FFF2-40B4-BE49-F238E27FC236}">
                    <a16:creationId xmlns:a16="http://schemas.microsoft.com/office/drawing/2014/main" id="{8467F8CB-0182-0E4D-92C3-26701CB4A6BB}"/>
                  </a:ext>
                </a:extLst>
              </p:cNvPr>
              <p:cNvSpPr/>
              <p:nvPr/>
            </p:nvSpPr>
            <p:spPr>
              <a:xfrm>
                <a:off x="1224365" y="2538804"/>
                <a:ext cx="716530" cy="716530"/>
              </a:xfrm>
              <a:prstGeom prst="round1Rect">
                <a:avLst>
                  <a:gd name="adj" fmla="val 50000"/>
                </a:avLst>
              </a:prstGeom>
              <a:solidFill>
                <a:srgbClr val="36A4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2FB02EDF-F2A2-F149-91EB-5436FD84DA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90549" y="2697695"/>
                <a:ext cx="429198" cy="429198"/>
              </a:xfrm>
              <a:prstGeom prst="rect">
                <a:avLst/>
              </a:prstGeom>
            </p:spPr>
          </p:pic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88C3229-C7E8-F944-B98A-EEDDFC0FA5BB}"/>
              </a:ext>
            </a:extLst>
          </p:cNvPr>
          <p:cNvGrpSpPr/>
          <p:nvPr/>
        </p:nvGrpSpPr>
        <p:grpSpPr>
          <a:xfrm>
            <a:off x="7833623" y="4070792"/>
            <a:ext cx="2424062" cy="2086216"/>
            <a:chOff x="1995106" y="4412770"/>
            <a:chExt cx="2424062" cy="208621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E161A87-C5B6-2C4B-8C8A-43D2D8883B6B}"/>
                </a:ext>
              </a:extLst>
            </p:cNvPr>
            <p:cNvGrpSpPr/>
            <p:nvPr/>
          </p:nvGrpSpPr>
          <p:grpSpPr>
            <a:xfrm>
              <a:off x="1995106" y="5201912"/>
              <a:ext cx="2424062" cy="1297074"/>
              <a:chOff x="1995106" y="5201912"/>
              <a:chExt cx="2424062" cy="129707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13584A9-BB43-5149-922D-55C3A77892BD}"/>
                  </a:ext>
                </a:extLst>
              </p:cNvPr>
              <p:cNvSpPr txBox="1"/>
              <p:nvPr/>
            </p:nvSpPr>
            <p:spPr>
              <a:xfrm>
                <a:off x="1995106" y="5201912"/>
                <a:ext cx="24240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04651"/>
                    </a:solidFill>
                    <a:latin typeface="Nunito Sans" pitchFamily="2" charset="77"/>
                  </a:rPr>
                  <a:t>Money Back Guarantee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4B2B7E-2B47-8F4E-B7DD-970B02928C1A}"/>
                  </a:ext>
                </a:extLst>
              </p:cNvPr>
              <p:cNvSpPr txBox="1"/>
              <p:nvPr/>
            </p:nvSpPr>
            <p:spPr>
              <a:xfrm>
                <a:off x="1995107" y="5464087"/>
                <a:ext cx="2424061" cy="1034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D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Sed</a:t>
                </a:r>
                <a:r>
                  <a:rPr lang="en-ID" sz="1400" dirty="0">
                    <a:solidFill>
                      <a:srgbClr val="404651"/>
                    </a:solidFill>
                    <a:latin typeface="Nunito Sans" pitchFamily="2" charset="77"/>
                  </a:rPr>
                  <a:t> </a:t>
                </a:r>
                <a:r>
                  <a:rPr lang="en-ID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ut</a:t>
                </a:r>
                <a:r>
                  <a:rPr lang="en-ID" sz="1400" dirty="0">
                    <a:solidFill>
                      <a:srgbClr val="404651"/>
                    </a:solidFill>
                    <a:latin typeface="Nunito Sans" pitchFamily="2" charset="77"/>
                  </a:rPr>
                  <a:t> </a:t>
                </a:r>
                <a:r>
                  <a:rPr lang="en-ID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perspiciatis</a:t>
                </a:r>
                <a:r>
                  <a:rPr lang="en-ID" sz="1400" dirty="0">
                    <a:solidFill>
                      <a:srgbClr val="404651"/>
                    </a:solidFill>
                    <a:latin typeface="Nunito Sans" pitchFamily="2" charset="77"/>
                  </a:rPr>
                  <a:t> </a:t>
                </a:r>
                <a:r>
                  <a:rPr lang="en-ID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unde</a:t>
                </a:r>
                <a:r>
                  <a:rPr lang="en-ID" sz="1400" dirty="0">
                    <a:solidFill>
                      <a:srgbClr val="404651"/>
                    </a:solidFill>
                    <a:latin typeface="Nunito Sans" pitchFamily="2" charset="77"/>
                  </a:rPr>
                  <a:t> </a:t>
                </a:r>
                <a:r>
                  <a:rPr lang="en-ID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omnis</a:t>
                </a:r>
                <a:r>
                  <a:rPr lang="en-ID" sz="1400" dirty="0">
                    <a:solidFill>
                      <a:srgbClr val="404651"/>
                    </a:solidFill>
                    <a:latin typeface="Nunito Sans" pitchFamily="2" charset="77"/>
                  </a:rPr>
                  <a:t> </a:t>
                </a:r>
                <a:r>
                  <a:rPr lang="en-ID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iste</a:t>
                </a:r>
                <a:r>
                  <a:rPr lang="en-ID" sz="1400" dirty="0">
                    <a:solidFill>
                      <a:srgbClr val="404651"/>
                    </a:solidFill>
                    <a:latin typeface="Nunito Sans" pitchFamily="2" charset="77"/>
                  </a:rPr>
                  <a:t> </a:t>
                </a:r>
                <a:r>
                  <a:rPr lang="en-ID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natus</a:t>
                </a:r>
                <a:r>
                  <a:rPr lang="en-ID" sz="1400" dirty="0">
                    <a:solidFill>
                      <a:srgbClr val="404651"/>
                    </a:solidFill>
                    <a:latin typeface="Nunito Sans" pitchFamily="2" charset="77"/>
                  </a:rPr>
                  <a:t> error sit </a:t>
                </a:r>
                <a:r>
                  <a:rPr lang="en-ID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voluptatem</a:t>
                </a:r>
                <a:r>
                  <a:rPr lang="en-ID" sz="1400" dirty="0">
                    <a:solidFill>
                      <a:srgbClr val="404651"/>
                    </a:solidFill>
                    <a:latin typeface="Nunito Sans" pitchFamily="2" charset="77"/>
                  </a:rPr>
                  <a:t> </a:t>
                </a:r>
                <a:r>
                  <a:rPr lang="en-ID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accusantium</a:t>
                </a:r>
                <a:endParaRPr lang="en-ID" sz="1400" dirty="0">
                  <a:solidFill>
                    <a:srgbClr val="404651"/>
                  </a:solidFill>
                  <a:latin typeface="Nunito Sans" pitchFamily="2" charset="77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7697104-9066-614F-8958-2518DAFE5AD9}"/>
                </a:ext>
              </a:extLst>
            </p:cNvPr>
            <p:cNvGrpSpPr/>
            <p:nvPr/>
          </p:nvGrpSpPr>
          <p:grpSpPr>
            <a:xfrm>
              <a:off x="2080486" y="4412770"/>
              <a:ext cx="690373" cy="690373"/>
              <a:chOff x="1224365" y="4446929"/>
              <a:chExt cx="716530" cy="716530"/>
            </a:xfrm>
          </p:grpSpPr>
          <p:sp>
            <p:nvSpPr>
              <p:cNvPr id="24" name="Round Single Corner Rectangle 23">
                <a:extLst>
                  <a:ext uri="{FF2B5EF4-FFF2-40B4-BE49-F238E27FC236}">
                    <a16:creationId xmlns:a16="http://schemas.microsoft.com/office/drawing/2014/main" id="{7C198DD6-55F3-1240-BBF6-1CC9426514F6}"/>
                  </a:ext>
                </a:extLst>
              </p:cNvPr>
              <p:cNvSpPr/>
              <p:nvPr/>
            </p:nvSpPr>
            <p:spPr>
              <a:xfrm>
                <a:off x="1224365" y="4446929"/>
                <a:ext cx="716530" cy="716530"/>
              </a:xfrm>
              <a:prstGeom prst="round1Rect">
                <a:avLst>
                  <a:gd name="adj" fmla="val 50000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id="{C12E8580-64B5-6A40-8A48-8B1490DF6B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68031" y="4590595"/>
                <a:ext cx="429198" cy="429198"/>
              </a:xfrm>
              <a:prstGeom prst="rect">
                <a:avLst/>
              </a:prstGeom>
            </p:spPr>
          </p:pic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AA31495-8D6C-924F-BDD7-B9552A50C3E9}"/>
              </a:ext>
            </a:extLst>
          </p:cNvPr>
          <p:cNvGrpSpPr/>
          <p:nvPr/>
        </p:nvGrpSpPr>
        <p:grpSpPr>
          <a:xfrm>
            <a:off x="4463675" y="4016867"/>
            <a:ext cx="2424062" cy="2086216"/>
            <a:chOff x="1995106" y="3027684"/>
            <a:chExt cx="2424062" cy="208621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E61E014-7BC7-0347-B289-606CAFB80F76}"/>
                </a:ext>
              </a:extLst>
            </p:cNvPr>
            <p:cNvGrpSpPr/>
            <p:nvPr/>
          </p:nvGrpSpPr>
          <p:grpSpPr>
            <a:xfrm>
              <a:off x="1995106" y="3816826"/>
              <a:ext cx="2424062" cy="1297074"/>
              <a:chOff x="1995106" y="3816826"/>
              <a:chExt cx="2424062" cy="129707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608162-2DDC-D44B-9B08-9B71799420C7}"/>
                  </a:ext>
                </a:extLst>
              </p:cNvPr>
              <p:cNvSpPr txBox="1"/>
              <p:nvPr/>
            </p:nvSpPr>
            <p:spPr>
              <a:xfrm>
                <a:off x="1995106" y="3816826"/>
                <a:ext cx="1465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04651"/>
                    </a:solidFill>
                    <a:latin typeface="Nunito Sans" pitchFamily="2" charset="77"/>
                  </a:rPr>
                  <a:t>Friendly Staff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839ADD-6295-5145-907C-03894A1DAFC2}"/>
                  </a:ext>
                </a:extLst>
              </p:cNvPr>
              <p:cNvSpPr txBox="1"/>
              <p:nvPr/>
            </p:nvSpPr>
            <p:spPr>
              <a:xfrm>
                <a:off x="1995107" y="4079001"/>
                <a:ext cx="2424061" cy="1034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D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Sed</a:t>
                </a:r>
                <a:r>
                  <a:rPr lang="en-ID" sz="1400" dirty="0">
                    <a:solidFill>
                      <a:srgbClr val="404651"/>
                    </a:solidFill>
                    <a:latin typeface="Nunito Sans" pitchFamily="2" charset="77"/>
                  </a:rPr>
                  <a:t> </a:t>
                </a:r>
                <a:r>
                  <a:rPr lang="en-ID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ut</a:t>
                </a:r>
                <a:r>
                  <a:rPr lang="en-ID" sz="1400" dirty="0">
                    <a:solidFill>
                      <a:srgbClr val="404651"/>
                    </a:solidFill>
                    <a:latin typeface="Nunito Sans" pitchFamily="2" charset="77"/>
                  </a:rPr>
                  <a:t> </a:t>
                </a:r>
                <a:r>
                  <a:rPr lang="en-ID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perspiciatis</a:t>
                </a:r>
                <a:r>
                  <a:rPr lang="en-ID" sz="1400" dirty="0">
                    <a:solidFill>
                      <a:srgbClr val="404651"/>
                    </a:solidFill>
                    <a:latin typeface="Nunito Sans" pitchFamily="2" charset="77"/>
                  </a:rPr>
                  <a:t> </a:t>
                </a:r>
                <a:r>
                  <a:rPr lang="en-ID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unde</a:t>
                </a:r>
                <a:r>
                  <a:rPr lang="en-ID" sz="1400" dirty="0">
                    <a:solidFill>
                      <a:srgbClr val="404651"/>
                    </a:solidFill>
                    <a:latin typeface="Nunito Sans" pitchFamily="2" charset="77"/>
                  </a:rPr>
                  <a:t> </a:t>
                </a:r>
                <a:r>
                  <a:rPr lang="en-ID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omnis</a:t>
                </a:r>
                <a:r>
                  <a:rPr lang="en-ID" sz="1400" dirty="0">
                    <a:solidFill>
                      <a:srgbClr val="404651"/>
                    </a:solidFill>
                    <a:latin typeface="Nunito Sans" pitchFamily="2" charset="77"/>
                  </a:rPr>
                  <a:t> </a:t>
                </a:r>
                <a:r>
                  <a:rPr lang="en-ID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iste</a:t>
                </a:r>
                <a:r>
                  <a:rPr lang="en-ID" sz="1400" dirty="0">
                    <a:solidFill>
                      <a:srgbClr val="404651"/>
                    </a:solidFill>
                    <a:latin typeface="Nunito Sans" pitchFamily="2" charset="77"/>
                  </a:rPr>
                  <a:t> </a:t>
                </a:r>
                <a:r>
                  <a:rPr lang="en-ID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natus</a:t>
                </a:r>
                <a:r>
                  <a:rPr lang="en-ID" sz="1400" dirty="0">
                    <a:solidFill>
                      <a:srgbClr val="404651"/>
                    </a:solidFill>
                    <a:latin typeface="Nunito Sans" pitchFamily="2" charset="77"/>
                  </a:rPr>
                  <a:t> error sit </a:t>
                </a:r>
                <a:r>
                  <a:rPr lang="en-ID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voluptatem</a:t>
                </a:r>
                <a:r>
                  <a:rPr lang="en-ID" sz="1400" dirty="0">
                    <a:solidFill>
                      <a:srgbClr val="404651"/>
                    </a:solidFill>
                    <a:latin typeface="Nunito Sans" pitchFamily="2" charset="77"/>
                  </a:rPr>
                  <a:t> </a:t>
                </a:r>
                <a:r>
                  <a:rPr lang="en-ID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accusantium</a:t>
                </a:r>
                <a:endParaRPr lang="en-ID" sz="1400" dirty="0">
                  <a:solidFill>
                    <a:srgbClr val="404651"/>
                  </a:solidFill>
                  <a:latin typeface="Nunito Sans" pitchFamily="2" charset="77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591743B-6AC9-D143-9BEB-28431AB86C4A}"/>
                </a:ext>
              </a:extLst>
            </p:cNvPr>
            <p:cNvGrpSpPr/>
            <p:nvPr/>
          </p:nvGrpSpPr>
          <p:grpSpPr>
            <a:xfrm>
              <a:off x="2080486" y="3027684"/>
              <a:ext cx="690373" cy="690373"/>
              <a:chOff x="1155329" y="3816826"/>
              <a:chExt cx="690373" cy="690373"/>
            </a:xfrm>
          </p:grpSpPr>
          <p:sp>
            <p:nvSpPr>
              <p:cNvPr id="15" name="Round Single Corner Rectangle 14">
                <a:extLst>
                  <a:ext uri="{FF2B5EF4-FFF2-40B4-BE49-F238E27FC236}">
                    <a16:creationId xmlns:a16="http://schemas.microsoft.com/office/drawing/2014/main" id="{F89B2551-413A-9C47-8AB5-08E7E34DB95C}"/>
                  </a:ext>
                </a:extLst>
              </p:cNvPr>
              <p:cNvSpPr/>
              <p:nvPr/>
            </p:nvSpPr>
            <p:spPr>
              <a:xfrm>
                <a:off x="1155329" y="3816826"/>
                <a:ext cx="690373" cy="690373"/>
              </a:xfrm>
              <a:prstGeom prst="round1Rect">
                <a:avLst>
                  <a:gd name="adj" fmla="val 50000"/>
                </a:avLst>
              </a:prstGeom>
              <a:solidFill>
                <a:srgbClr val="53DE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39357123-2343-5342-8C8B-073BFCD9C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95800" y="3944469"/>
                <a:ext cx="411480" cy="411480"/>
              </a:xfrm>
              <a:prstGeom prst="rect">
                <a:avLst/>
              </a:prstGeom>
            </p:spPr>
          </p:pic>
        </p:grpSp>
      </p:grpSp>
      <p:sp>
        <p:nvSpPr>
          <p:cNvPr id="39" name="Round Single Corner Rectangle 38">
            <a:extLst>
              <a:ext uri="{FF2B5EF4-FFF2-40B4-BE49-F238E27FC236}">
                <a16:creationId xmlns:a16="http://schemas.microsoft.com/office/drawing/2014/main" id="{20FB6E0B-725C-E843-8B9E-D3FBF6488BD5}"/>
              </a:ext>
            </a:extLst>
          </p:cNvPr>
          <p:cNvSpPr/>
          <p:nvPr/>
        </p:nvSpPr>
        <p:spPr>
          <a:xfrm rot="10800000">
            <a:off x="6289408" y="0"/>
            <a:ext cx="5902592" cy="2347454"/>
          </a:xfrm>
          <a:prstGeom prst="round1Rect">
            <a:avLst/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16120C4-BC7B-4C42-9116-814FA440A93B}"/>
              </a:ext>
            </a:extLst>
          </p:cNvPr>
          <p:cNvGrpSpPr/>
          <p:nvPr/>
        </p:nvGrpSpPr>
        <p:grpSpPr>
          <a:xfrm>
            <a:off x="212845" y="307210"/>
            <a:ext cx="706013" cy="1556211"/>
            <a:chOff x="104200" y="298800"/>
            <a:chExt cx="706013" cy="155621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23708792-16BC-874B-ADFE-B688A1DF668B}"/>
                </a:ext>
              </a:extLst>
            </p:cNvPr>
            <p:cNvSpPr/>
            <p:nvPr/>
          </p:nvSpPr>
          <p:spPr>
            <a:xfrm>
              <a:off x="104200" y="298800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2F334B8C-C96A-954F-AF86-A75DE15F1A44}"/>
                </a:ext>
              </a:extLst>
            </p:cNvPr>
            <p:cNvSpPr/>
            <p:nvPr/>
          </p:nvSpPr>
          <p:spPr>
            <a:xfrm>
              <a:off x="314823" y="298800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89E64C5-FCFA-A142-8ECA-25CC238C6D51}"/>
                </a:ext>
              </a:extLst>
            </p:cNvPr>
            <p:cNvSpPr/>
            <p:nvPr/>
          </p:nvSpPr>
          <p:spPr>
            <a:xfrm>
              <a:off x="525447" y="298800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67BD50B-FCBD-F649-88AF-633386F89AB1}"/>
                </a:ext>
              </a:extLst>
            </p:cNvPr>
            <p:cNvSpPr/>
            <p:nvPr/>
          </p:nvSpPr>
          <p:spPr>
            <a:xfrm>
              <a:off x="736070" y="298800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3F47BE55-2035-E245-9411-7CDE55C949DB}"/>
                </a:ext>
              </a:extLst>
            </p:cNvPr>
            <p:cNvSpPr/>
            <p:nvPr/>
          </p:nvSpPr>
          <p:spPr>
            <a:xfrm>
              <a:off x="104200" y="510445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D229209B-BDA4-BA40-B0F0-4D980865060B}"/>
                </a:ext>
              </a:extLst>
            </p:cNvPr>
            <p:cNvSpPr/>
            <p:nvPr/>
          </p:nvSpPr>
          <p:spPr>
            <a:xfrm>
              <a:off x="314823" y="510445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CBE0EE02-CF1D-2D43-9082-C8FFDF9AEF79}"/>
                </a:ext>
              </a:extLst>
            </p:cNvPr>
            <p:cNvSpPr/>
            <p:nvPr/>
          </p:nvSpPr>
          <p:spPr>
            <a:xfrm>
              <a:off x="525447" y="510445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45C2E6F5-B123-464A-AA6A-1EE427C45802}"/>
                </a:ext>
              </a:extLst>
            </p:cNvPr>
            <p:cNvSpPr/>
            <p:nvPr/>
          </p:nvSpPr>
          <p:spPr>
            <a:xfrm>
              <a:off x="736070" y="510445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58331AD1-EB75-3441-839A-D0339368E1F3}"/>
                </a:ext>
              </a:extLst>
            </p:cNvPr>
            <p:cNvSpPr/>
            <p:nvPr/>
          </p:nvSpPr>
          <p:spPr>
            <a:xfrm>
              <a:off x="104200" y="722186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FF0C828-97B9-4049-98C6-2047EDEA07D1}"/>
                </a:ext>
              </a:extLst>
            </p:cNvPr>
            <p:cNvSpPr/>
            <p:nvPr/>
          </p:nvSpPr>
          <p:spPr>
            <a:xfrm>
              <a:off x="314823" y="722186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AC8499AF-0BEB-7A43-BABF-EE13BA7DFC17}"/>
                </a:ext>
              </a:extLst>
            </p:cNvPr>
            <p:cNvSpPr/>
            <p:nvPr/>
          </p:nvSpPr>
          <p:spPr>
            <a:xfrm>
              <a:off x="525447" y="722186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C2A49F9C-72EA-7245-B4C5-018AA03FDF3F}"/>
                </a:ext>
              </a:extLst>
            </p:cNvPr>
            <p:cNvSpPr/>
            <p:nvPr/>
          </p:nvSpPr>
          <p:spPr>
            <a:xfrm>
              <a:off x="736070" y="722186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FB6F2A81-16DA-5443-8717-89352971533B}"/>
                </a:ext>
              </a:extLst>
            </p:cNvPr>
            <p:cNvSpPr/>
            <p:nvPr/>
          </p:nvSpPr>
          <p:spPr>
            <a:xfrm>
              <a:off x="104200" y="933831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C99B6CF5-DFE4-A548-B177-B22697400962}"/>
                </a:ext>
              </a:extLst>
            </p:cNvPr>
            <p:cNvSpPr/>
            <p:nvPr/>
          </p:nvSpPr>
          <p:spPr>
            <a:xfrm>
              <a:off x="314823" y="933831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D219F52-7E7B-B64F-8221-C8892CD955E7}"/>
                </a:ext>
              </a:extLst>
            </p:cNvPr>
            <p:cNvSpPr/>
            <p:nvPr/>
          </p:nvSpPr>
          <p:spPr>
            <a:xfrm>
              <a:off x="525447" y="933831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D6E5F35E-8C36-A84D-9568-471DF336728F}"/>
                </a:ext>
              </a:extLst>
            </p:cNvPr>
            <p:cNvSpPr/>
            <p:nvPr/>
          </p:nvSpPr>
          <p:spPr>
            <a:xfrm>
              <a:off x="736070" y="933831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91E22C9-A754-1F4D-846D-E368E4C5EE5A}"/>
                </a:ext>
              </a:extLst>
            </p:cNvPr>
            <p:cNvSpPr/>
            <p:nvPr/>
          </p:nvSpPr>
          <p:spPr>
            <a:xfrm>
              <a:off x="104200" y="1145477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FF382EB7-89F4-1D41-BF1E-F9B844D47B45}"/>
                </a:ext>
              </a:extLst>
            </p:cNvPr>
            <p:cNvSpPr/>
            <p:nvPr/>
          </p:nvSpPr>
          <p:spPr>
            <a:xfrm>
              <a:off x="314823" y="1145477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051A6BB-CB10-6042-9D3B-0865FEB87A7F}"/>
                </a:ext>
              </a:extLst>
            </p:cNvPr>
            <p:cNvSpPr/>
            <p:nvPr/>
          </p:nvSpPr>
          <p:spPr>
            <a:xfrm>
              <a:off x="525447" y="1145477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8FEC1F93-965C-A243-AC59-DAB19CE1AD18}"/>
                </a:ext>
              </a:extLst>
            </p:cNvPr>
            <p:cNvSpPr/>
            <p:nvPr/>
          </p:nvSpPr>
          <p:spPr>
            <a:xfrm>
              <a:off x="736070" y="1145477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09EA09C-06E0-C040-9649-09E3F7EEBD05}"/>
                </a:ext>
              </a:extLst>
            </p:cNvPr>
            <p:cNvSpPr/>
            <p:nvPr/>
          </p:nvSpPr>
          <p:spPr>
            <a:xfrm>
              <a:off x="104200" y="1357122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00040874-BA54-EC4F-9AE8-75026D8CD1E6}"/>
                </a:ext>
              </a:extLst>
            </p:cNvPr>
            <p:cNvSpPr/>
            <p:nvPr/>
          </p:nvSpPr>
          <p:spPr>
            <a:xfrm>
              <a:off x="314823" y="1357122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59A480B0-35FB-8E4C-9044-35D3E99F484E}"/>
                </a:ext>
              </a:extLst>
            </p:cNvPr>
            <p:cNvSpPr/>
            <p:nvPr/>
          </p:nvSpPr>
          <p:spPr>
            <a:xfrm>
              <a:off x="525447" y="1357122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F7C5368B-FF18-4246-901E-B0872E82D881}"/>
                </a:ext>
              </a:extLst>
            </p:cNvPr>
            <p:cNvSpPr/>
            <p:nvPr/>
          </p:nvSpPr>
          <p:spPr>
            <a:xfrm>
              <a:off x="736070" y="1357122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4D2BD518-FF50-974C-AA8E-732A42804A51}"/>
                </a:ext>
              </a:extLst>
            </p:cNvPr>
            <p:cNvSpPr/>
            <p:nvPr/>
          </p:nvSpPr>
          <p:spPr>
            <a:xfrm>
              <a:off x="104200" y="156886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BB256481-F36B-AA4E-B3ED-4E0DF6455503}"/>
                </a:ext>
              </a:extLst>
            </p:cNvPr>
            <p:cNvSpPr/>
            <p:nvPr/>
          </p:nvSpPr>
          <p:spPr>
            <a:xfrm>
              <a:off x="314823" y="156886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6BDFE16-97B4-014A-B0ED-B0745EDF1668}"/>
                </a:ext>
              </a:extLst>
            </p:cNvPr>
            <p:cNvSpPr/>
            <p:nvPr/>
          </p:nvSpPr>
          <p:spPr>
            <a:xfrm>
              <a:off x="525447" y="156886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95A510B8-6BCB-5F43-B661-1DE4F5983BB9}"/>
                </a:ext>
              </a:extLst>
            </p:cNvPr>
            <p:cNvSpPr/>
            <p:nvPr/>
          </p:nvSpPr>
          <p:spPr>
            <a:xfrm>
              <a:off x="736070" y="156886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A634CD6D-28D8-6F4A-9DC0-F82DAF31C0EE}"/>
                </a:ext>
              </a:extLst>
            </p:cNvPr>
            <p:cNvSpPr/>
            <p:nvPr/>
          </p:nvSpPr>
          <p:spPr>
            <a:xfrm>
              <a:off x="104200" y="178050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E473B16-6E3D-0E49-AF48-B52CC018A883}"/>
                </a:ext>
              </a:extLst>
            </p:cNvPr>
            <p:cNvSpPr/>
            <p:nvPr/>
          </p:nvSpPr>
          <p:spPr>
            <a:xfrm>
              <a:off x="314823" y="178050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5B0F4B2-83E1-D64B-B373-DC21BE925799}"/>
                </a:ext>
              </a:extLst>
            </p:cNvPr>
            <p:cNvSpPr/>
            <p:nvPr/>
          </p:nvSpPr>
          <p:spPr>
            <a:xfrm>
              <a:off x="525447" y="178050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856A64F5-4331-5A46-89EF-1B5185A8B2A8}"/>
                </a:ext>
              </a:extLst>
            </p:cNvPr>
            <p:cNvSpPr/>
            <p:nvPr/>
          </p:nvSpPr>
          <p:spPr>
            <a:xfrm>
              <a:off x="736070" y="178050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7DAAE24-06C2-1742-AE74-A46FCA13F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3" name="Graphic 11">
            <a:extLst>
              <a:ext uri="{FF2B5EF4-FFF2-40B4-BE49-F238E27FC236}">
                <a16:creationId xmlns:a16="http://schemas.microsoft.com/office/drawing/2014/main" id="{F9B144CC-9E3C-0D43-AF44-8C8E7746B762}"/>
              </a:ext>
            </a:extLst>
          </p:cNvPr>
          <p:cNvSpPr/>
          <p:nvPr/>
        </p:nvSpPr>
        <p:spPr>
          <a:xfrm>
            <a:off x="6432001" y="1443923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15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08DC96-5F2B-954B-B00E-03BD5B9E1BA4}"/>
              </a:ext>
            </a:extLst>
          </p:cNvPr>
          <p:cNvSpPr/>
          <p:nvPr/>
        </p:nvSpPr>
        <p:spPr>
          <a:xfrm>
            <a:off x="8293994" y="0"/>
            <a:ext cx="3898006" cy="6172200"/>
          </a:xfrm>
          <a:prstGeom prst="rect">
            <a:avLst/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A8E44B8-CE3A-B248-9F1B-9BB8563891A1}"/>
              </a:ext>
            </a:extLst>
          </p:cNvPr>
          <p:cNvSpPr txBox="1"/>
          <p:nvPr/>
        </p:nvSpPr>
        <p:spPr>
          <a:xfrm>
            <a:off x="1458280" y="1395334"/>
            <a:ext cx="40815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300" dirty="0">
                <a:solidFill>
                  <a:srgbClr val="2E333F"/>
                </a:solidFill>
                <a:latin typeface="Montserrat Black" pitchFamily="2" charset="77"/>
              </a:rPr>
              <a:t>PORTFOLIO</a:t>
            </a:r>
          </a:p>
          <a:p>
            <a:r>
              <a:rPr lang="en-US" sz="4400" b="1" spc="300" dirty="0">
                <a:solidFill>
                  <a:srgbClr val="2E333F"/>
                </a:solidFill>
                <a:latin typeface="Montserrat Black" pitchFamily="2" charset="77"/>
              </a:rPr>
              <a:t>&amp; GALLERY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A3531B-44AB-CD44-876A-70DA044F1D3D}"/>
              </a:ext>
            </a:extLst>
          </p:cNvPr>
          <p:cNvSpPr txBox="1"/>
          <p:nvPr/>
        </p:nvSpPr>
        <p:spPr>
          <a:xfrm>
            <a:off x="1458280" y="2780366"/>
            <a:ext cx="27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Our Awards and Photo Gallery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36F6A08-5B87-ED4F-A514-F7FAF03547D1}"/>
              </a:ext>
            </a:extLst>
          </p:cNvPr>
          <p:cNvCxnSpPr/>
          <p:nvPr/>
        </p:nvCxnSpPr>
        <p:spPr>
          <a:xfrm>
            <a:off x="609600" y="1802320"/>
            <a:ext cx="553792" cy="0"/>
          </a:xfrm>
          <a:prstGeom prst="line">
            <a:avLst/>
          </a:prstGeom>
          <a:ln w="50800" cap="rnd">
            <a:solidFill>
              <a:srgbClr val="36A4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EE12D862-7110-2A4E-99EE-5B8E1EFEFC7C}"/>
              </a:ext>
            </a:extLst>
          </p:cNvPr>
          <p:cNvSpPr/>
          <p:nvPr/>
        </p:nvSpPr>
        <p:spPr>
          <a:xfrm rot="5400000">
            <a:off x="11070315" y="5050516"/>
            <a:ext cx="1495579" cy="747790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9673A362-3EC1-8845-913B-FEBD33898DBD}"/>
              </a:ext>
            </a:extLst>
          </p:cNvPr>
          <p:cNvSpPr/>
          <p:nvPr/>
        </p:nvSpPr>
        <p:spPr>
          <a:xfrm>
            <a:off x="10522224" y="723052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1FAA6CB3-262E-8841-9D75-F853B09B28BB}"/>
              </a:ext>
            </a:extLst>
          </p:cNvPr>
          <p:cNvSpPr/>
          <p:nvPr/>
        </p:nvSpPr>
        <p:spPr>
          <a:xfrm>
            <a:off x="1578960" y="4950956"/>
            <a:ext cx="2442486" cy="1221244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Graphic 9">
            <a:extLst>
              <a:ext uri="{FF2B5EF4-FFF2-40B4-BE49-F238E27FC236}">
                <a16:creationId xmlns:a16="http://schemas.microsoft.com/office/drawing/2014/main" id="{A6723372-C449-C846-B039-52CBE95E11AF}"/>
              </a:ext>
            </a:extLst>
          </p:cNvPr>
          <p:cNvSpPr/>
          <p:nvPr/>
        </p:nvSpPr>
        <p:spPr>
          <a:xfrm>
            <a:off x="1573668" y="723052"/>
            <a:ext cx="1428750" cy="133350"/>
          </a:xfrm>
          <a:custGeom>
            <a:avLst/>
            <a:gdLst>
              <a:gd name="connsiteX0" fmla="*/ 0 w 1428750"/>
              <a:gd name="connsiteY0" fmla="*/ 0 h 133350"/>
              <a:gd name="connsiteX1" fmla="*/ 158687 w 1428750"/>
              <a:gd name="connsiteY1" fmla="*/ 133350 h 133350"/>
              <a:gd name="connsiteX2" fmla="*/ 317468 w 1428750"/>
              <a:gd name="connsiteY2" fmla="*/ 0 h 133350"/>
              <a:gd name="connsiteX3" fmla="*/ 476155 w 1428750"/>
              <a:gd name="connsiteY3" fmla="*/ 133350 h 133350"/>
              <a:gd name="connsiteX4" fmla="*/ 634937 w 1428750"/>
              <a:gd name="connsiteY4" fmla="*/ 0 h 133350"/>
              <a:gd name="connsiteX5" fmla="*/ 793623 w 1428750"/>
              <a:gd name="connsiteY5" fmla="*/ 133350 h 133350"/>
              <a:gd name="connsiteX6" fmla="*/ 952405 w 1428750"/>
              <a:gd name="connsiteY6" fmla="*/ 0 h 133350"/>
              <a:gd name="connsiteX7" fmla="*/ 1111187 w 1428750"/>
              <a:gd name="connsiteY7" fmla="*/ 133350 h 133350"/>
              <a:gd name="connsiteX8" fmla="*/ 1269968 w 1428750"/>
              <a:gd name="connsiteY8" fmla="*/ 0 h 133350"/>
              <a:gd name="connsiteX9" fmla="*/ 1428750 w 1428750"/>
              <a:gd name="connsiteY9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8750" h="133350">
                <a:moveTo>
                  <a:pt x="0" y="0"/>
                </a:moveTo>
                <a:lnTo>
                  <a:pt x="158687" y="133350"/>
                </a:lnTo>
                <a:lnTo>
                  <a:pt x="317468" y="0"/>
                </a:lnTo>
                <a:lnTo>
                  <a:pt x="476155" y="133350"/>
                </a:lnTo>
                <a:lnTo>
                  <a:pt x="634937" y="0"/>
                </a:lnTo>
                <a:lnTo>
                  <a:pt x="793623" y="133350"/>
                </a:lnTo>
                <a:lnTo>
                  <a:pt x="952405" y="0"/>
                </a:lnTo>
                <a:lnTo>
                  <a:pt x="1111187" y="133350"/>
                </a:lnTo>
                <a:lnTo>
                  <a:pt x="1269968" y="0"/>
                </a:lnTo>
                <a:lnTo>
                  <a:pt x="1428750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D5271-7173-244C-869E-63D569DDC4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9D78691-0CD5-9F46-85C6-5EB87C506464}"/>
              </a:ext>
            </a:extLst>
          </p:cNvPr>
          <p:cNvSpPr/>
          <p:nvPr/>
        </p:nvSpPr>
        <p:spPr>
          <a:xfrm rot="2700000">
            <a:off x="9549298" y="1683441"/>
            <a:ext cx="870336" cy="870336"/>
          </a:xfrm>
          <a:prstGeom prst="rect">
            <a:avLst/>
          </a:pr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DDB909-240F-F641-9614-FFC3A67C5598}"/>
              </a:ext>
            </a:extLst>
          </p:cNvPr>
          <p:cNvGrpSpPr/>
          <p:nvPr/>
        </p:nvGrpSpPr>
        <p:grpSpPr>
          <a:xfrm>
            <a:off x="6245894" y="3926147"/>
            <a:ext cx="1127353" cy="1556211"/>
            <a:chOff x="2790157" y="-1979121"/>
            <a:chExt cx="1127353" cy="1556211"/>
          </a:xfrm>
          <a:solidFill>
            <a:srgbClr val="FFB850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D688218-4AF2-F944-A031-436AA944CC17}"/>
                </a:ext>
              </a:extLst>
            </p:cNvPr>
            <p:cNvSpPr/>
            <p:nvPr/>
          </p:nvSpPr>
          <p:spPr>
            <a:xfrm>
              <a:off x="279015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B80BB30-C0D0-C049-A1AA-A07371230AC3}"/>
                </a:ext>
              </a:extLst>
            </p:cNvPr>
            <p:cNvSpPr/>
            <p:nvPr/>
          </p:nvSpPr>
          <p:spPr>
            <a:xfrm>
              <a:off x="300078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D6506D1-F1DD-AF4E-A9F5-17A9CAE9AEA6}"/>
                </a:ext>
              </a:extLst>
            </p:cNvPr>
            <p:cNvSpPr/>
            <p:nvPr/>
          </p:nvSpPr>
          <p:spPr>
            <a:xfrm>
              <a:off x="321149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D720A52-C284-0A4D-AF41-7B4290127E47}"/>
                </a:ext>
              </a:extLst>
            </p:cNvPr>
            <p:cNvSpPr/>
            <p:nvPr/>
          </p:nvSpPr>
          <p:spPr>
            <a:xfrm>
              <a:off x="342212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BBF88A7-B6BF-1042-A22E-2A7E8BE52C7F}"/>
                </a:ext>
              </a:extLst>
            </p:cNvPr>
            <p:cNvSpPr/>
            <p:nvPr/>
          </p:nvSpPr>
          <p:spPr>
            <a:xfrm>
              <a:off x="3632744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AB69C83-2710-C046-BE8E-2121F16BB2AB}"/>
                </a:ext>
              </a:extLst>
            </p:cNvPr>
            <p:cNvSpPr/>
            <p:nvPr/>
          </p:nvSpPr>
          <p:spPr>
            <a:xfrm>
              <a:off x="384336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2D9C6E6-61CD-1B4E-8061-714743812A53}"/>
                </a:ext>
              </a:extLst>
            </p:cNvPr>
            <p:cNvSpPr/>
            <p:nvPr/>
          </p:nvSpPr>
          <p:spPr>
            <a:xfrm>
              <a:off x="279015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72D24906-9D89-8340-8395-20A1BBBF4465}"/>
                </a:ext>
              </a:extLst>
            </p:cNvPr>
            <p:cNvSpPr/>
            <p:nvPr/>
          </p:nvSpPr>
          <p:spPr>
            <a:xfrm>
              <a:off x="300078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C2AD2E4-FB53-744A-95D4-3E05F6B7207D}"/>
                </a:ext>
              </a:extLst>
            </p:cNvPr>
            <p:cNvSpPr/>
            <p:nvPr/>
          </p:nvSpPr>
          <p:spPr>
            <a:xfrm>
              <a:off x="321149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F9096FD-9C06-0746-816C-24895290A257}"/>
                </a:ext>
              </a:extLst>
            </p:cNvPr>
            <p:cNvSpPr/>
            <p:nvPr/>
          </p:nvSpPr>
          <p:spPr>
            <a:xfrm>
              <a:off x="342212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1480460-C0CF-4644-8CA1-3458B922B34E}"/>
                </a:ext>
              </a:extLst>
            </p:cNvPr>
            <p:cNvSpPr/>
            <p:nvPr/>
          </p:nvSpPr>
          <p:spPr>
            <a:xfrm>
              <a:off x="3632744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9E379B6-4B3C-D54E-933C-44CB4E7AF2C4}"/>
                </a:ext>
              </a:extLst>
            </p:cNvPr>
            <p:cNvSpPr/>
            <p:nvPr/>
          </p:nvSpPr>
          <p:spPr>
            <a:xfrm>
              <a:off x="384336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58A3B11-D069-6948-B197-3591BE148AFB}"/>
                </a:ext>
              </a:extLst>
            </p:cNvPr>
            <p:cNvSpPr/>
            <p:nvPr/>
          </p:nvSpPr>
          <p:spPr>
            <a:xfrm>
              <a:off x="279015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3E3DD0E-2291-6C4F-A84A-0EB991854850}"/>
                </a:ext>
              </a:extLst>
            </p:cNvPr>
            <p:cNvSpPr/>
            <p:nvPr/>
          </p:nvSpPr>
          <p:spPr>
            <a:xfrm>
              <a:off x="300078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AD5FEA6-5B2A-744D-9A2C-0A42849622CD}"/>
                </a:ext>
              </a:extLst>
            </p:cNvPr>
            <p:cNvSpPr/>
            <p:nvPr/>
          </p:nvSpPr>
          <p:spPr>
            <a:xfrm>
              <a:off x="321149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A831805-FFFD-A843-85D9-1475A5CA4194}"/>
                </a:ext>
              </a:extLst>
            </p:cNvPr>
            <p:cNvSpPr/>
            <p:nvPr/>
          </p:nvSpPr>
          <p:spPr>
            <a:xfrm>
              <a:off x="342212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163F633-5FDE-BF4D-9086-8D94F5E5CBE3}"/>
                </a:ext>
              </a:extLst>
            </p:cNvPr>
            <p:cNvSpPr/>
            <p:nvPr/>
          </p:nvSpPr>
          <p:spPr>
            <a:xfrm>
              <a:off x="3632744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8941507-1C1B-D742-B08C-F0E2D066289B}"/>
                </a:ext>
              </a:extLst>
            </p:cNvPr>
            <p:cNvSpPr/>
            <p:nvPr/>
          </p:nvSpPr>
          <p:spPr>
            <a:xfrm>
              <a:off x="384336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85AA4DE-835B-5249-8E3B-102CC541BF8E}"/>
                </a:ext>
              </a:extLst>
            </p:cNvPr>
            <p:cNvSpPr/>
            <p:nvPr/>
          </p:nvSpPr>
          <p:spPr>
            <a:xfrm>
              <a:off x="279015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48440DB-AA11-1949-B7AE-29F9F09E9A67}"/>
                </a:ext>
              </a:extLst>
            </p:cNvPr>
            <p:cNvSpPr/>
            <p:nvPr/>
          </p:nvSpPr>
          <p:spPr>
            <a:xfrm>
              <a:off x="300078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7A05E1E-9C07-8141-9D3B-82A08671E453}"/>
                </a:ext>
              </a:extLst>
            </p:cNvPr>
            <p:cNvSpPr/>
            <p:nvPr/>
          </p:nvSpPr>
          <p:spPr>
            <a:xfrm>
              <a:off x="321149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DEFEDE3-F4FF-CA4E-9F7B-2CED1709AE19}"/>
                </a:ext>
              </a:extLst>
            </p:cNvPr>
            <p:cNvSpPr/>
            <p:nvPr/>
          </p:nvSpPr>
          <p:spPr>
            <a:xfrm>
              <a:off x="342212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FC8751E6-92F5-FB40-AFA2-5E2D1FAFD6C2}"/>
                </a:ext>
              </a:extLst>
            </p:cNvPr>
            <p:cNvSpPr/>
            <p:nvPr/>
          </p:nvSpPr>
          <p:spPr>
            <a:xfrm>
              <a:off x="3632744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F7DD301-4F9C-6446-8F00-8FD62B42EAC8}"/>
                </a:ext>
              </a:extLst>
            </p:cNvPr>
            <p:cNvSpPr/>
            <p:nvPr/>
          </p:nvSpPr>
          <p:spPr>
            <a:xfrm>
              <a:off x="384336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6CDE16F0-DB1D-3D44-8628-ABAF4ABF6D53}"/>
                </a:ext>
              </a:extLst>
            </p:cNvPr>
            <p:cNvSpPr/>
            <p:nvPr/>
          </p:nvSpPr>
          <p:spPr>
            <a:xfrm>
              <a:off x="279015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812552A8-69D6-1A46-ABDB-FA0738CC3E9C}"/>
                </a:ext>
              </a:extLst>
            </p:cNvPr>
            <p:cNvSpPr/>
            <p:nvPr/>
          </p:nvSpPr>
          <p:spPr>
            <a:xfrm>
              <a:off x="300078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76A64CE-4D4D-A348-8425-DDF40D4590C8}"/>
                </a:ext>
              </a:extLst>
            </p:cNvPr>
            <p:cNvSpPr/>
            <p:nvPr/>
          </p:nvSpPr>
          <p:spPr>
            <a:xfrm>
              <a:off x="321149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308BC1A-2D9C-8E4F-8245-3D90DFBF0C01}"/>
                </a:ext>
              </a:extLst>
            </p:cNvPr>
            <p:cNvSpPr/>
            <p:nvPr/>
          </p:nvSpPr>
          <p:spPr>
            <a:xfrm>
              <a:off x="342212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7FD5627F-FAAC-8940-840B-72CC725F566D}"/>
                </a:ext>
              </a:extLst>
            </p:cNvPr>
            <p:cNvSpPr/>
            <p:nvPr/>
          </p:nvSpPr>
          <p:spPr>
            <a:xfrm>
              <a:off x="3632744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A48F1C4-8558-584F-9878-FA870F9896FE}"/>
                </a:ext>
              </a:extLst>
            </p:cNvPr>
            <p:cNvSpPr/>
            <p:nvPr/>
          </p:nvSpPr>
          <p:spPr>
            <a:xfrm>
              <a:off x="384336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5ED7EA0-C1B9-A342-A1FE-4572C33742AF}"/>
                </a:ext>
              </a:extLst>
            </p:cNvPr>
            <p:cNvSpPr/>
            <p:nvPr/>
          </p:nvSpPr>
          <p:spPr>
            <a:xfrm>
              <a:off x="279015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0909478-7445-3C44-A79A-1679CA9985E4}"/>
                </a:ext>
              </a:extLst>
            </p:cNvPr>
            <p:cNvSpPr/>
            <p:nvPr/>
          </p:nvSpPr>
          <p:spPr>
            <a:xfrm>
              <a:off x="300078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4ABE606D-1E9E-CC4D-AF6C-6A4557D39654}"/>
                </a:ext>
              </a:extLst>
            </p:cNvPr>
            <p:cNvSpPr/>
            <p:nvPr/>
          </p:nvSpPr>
          <p:spPr>
            <a:xfrm>
              <a:off x="321149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07478828-6B14-9E46-85F3-FD245422A9A2}"/>
                </a:ext>
              </a:extLst>
            </p:cNvPr>
            <p:cNvSpPr/>
            <p:nvPr/>
          </p:nvSpPr>
          <p:spPr>
            <a:xfrm>
              <a:off x="342212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528B55A2-D1C4-C74C-832E-160DC8BC82C4}"/>
                </a:ext>
              </a:extLst>
            </p:cNvPr>
            <p:cNvSpPr/>
            <p:nvPr/>
          </p:nvSpPr>
          <p:spPr>
            <a:xfrm>
              <a:off x="3632744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343E2861-BEAB-2C4B-862E-7B26C21C720A}"/>
                </a:ext>
              </a:extLst>
            </p:cNvPr>
            <p:cNvSpPr/>
            <p:nvPr/>
          </p:nvSpPr>
          <p:spPr>
            <a:xfrm>
              <a:off x="384336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48D646A-FB6A-F640-9E73-54A4DD171B96}"/>
                </a:ext>
              </a:extLst>
            </p:cNvPr>
            <p:cNvSpPr/>
            <p:nvPr/>
          </p:nvSpPr>
          <p:spPr>
            <a:xfrm>
              <a:off x="279015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7A37D6D2-AFD3-9743-B86E-BE5C56BA1C0D}"/>
                </a:ext>
              </a:extLst>
            </p:cNvPr>
            <p:cNvSpPr/>
            <p:nvPr/>
          </p:nvSpPr>
          <p:spPr>
            <a:xfrm>
              <a:off x="300078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DEB38B3-834C-BF47-B380-564A3C07A5E6}"/>
                </a:ext>
              </a:extLst>
            </p:cNvPr>
            <p:cNvSpPr/>
            <p:nvPr/>
          </p:nvSpPr>
          <p:spPr>
            <a:xfrm>
              <a:off x="321149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EC7BAA2-0E67-234E-8753-091030CD6F7D}"/>
                </a:ext>
              </a:extLst>
            </p:cNvPr>
            <p:cNvSpPr/>
            <p:nvPr/>
          </p:nvSpPr>
          <p:spPr>
            <a:xfrm>
              <a:off x="342212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C113AA86-BA2D-0A4A-ABFE-08E5A1E88FAD}"/>
                </a:ext>
              </a:extLst>
            </p:cNvPr>
            <p:cNvSpPr/>
            <p:nvPr/>
          </p:nvSpPr>
          <p:spPr>
            <a:xfrm>
              <a:off x="3632744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7093984-E2D7-9643-B218-02DC5982E37B}"/>
                </a:ext>
              </a:extLst>
            </p:cNvPr>
            <p:cNvSpPr/>
            <p:nvPr/>
          </p:nvSpPr>
          <p:spPr>
            <a:xfrm>
              <a:off x="384336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D6F723C-B976-5146-87A6-E272BD25BB05}"/>
                </a:ext>
              </a:extLst>
            </p:cNvPr>
            <p:cNvSpPr/>
            <p:nvPr/>
          </p:nvSpPr>
          <p:spPr>
            <a:xfrm>
              <a:off x="279015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457CE60-25A7-2242-A4A5-84136998FB1D}"/>
                </a:ext>
              </a:extLst>
            </p:cNvPr>
            <p:cNvSpPr/>
            <p:nvPr/>
          </p:nvSpPr>
          <p:spPr>
            <a:xfrm>
              <a:off x="300078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4A620C9-617D-6742-BEE1-FB5FCFCA1049}"/>
                </a:ext>
              </a:extLst>
            </p:cNvPr>
            <p:cNvSpPr/>
            <p:nvPr/>
          </p:nvSpPr>
          <p:spPr>
            <a:xfrm>
              <a:off x="321149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29C8AC6F-3AED-B54C-A5F1-CD7E06CE7E4C}"/>
                </a:ext>
              </a:extLst>
            </p:cNvPr>
            <p:cNvSpPr/>
            <p:nvPr/>
          </p:nvSpPr>
          <p:spPr>
            <a:xfrm>
              <a:off x="342212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1BA0D78F-9E1F-6E47-B459-00B31069F580}"/>
                </a:ext>
              </a:extLst>
            </p:cNvPr>
            <p:cNvSpPr/>
            <p:nvPr/>
          </p:nvSpPr>
          <p:spPr>
            <a:xfrm>
              <a:off x="3632744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F58B819A-97A3-204A-9279-6D13898929D4}"/>
                </a:ext>
              </a:extLst>
            </p:cNvPr>
            <p:cNvSpPr/>
            <p:nvPr/>
          </p:nvSpPr>
          <p:spPr>
            <a:xfrm>
              <a:off x="384336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63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08DC96-5F2B-954B-B00E-03BD5B9E1BA4}"/>
              </a:ext>
            </a:extLst>
          </p:cNvPr>
          <p:cNvSpPr/>
          <p:nvPr/>
        </p:nvSpPr>
        <p:spPr>
          <a:xfrm>
            <a:off x="8293994" y="1"/>
            <a:ext cx="3898006" cy="6172199"/>
          </a:xfrm>
          <a:prstGeom prst="rect">
            <a:avLst/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33A26-27C1-2345-B875-B980CF6E30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DDB909-240F-F641-9614-FFC3A67C5598}"/>
              </a:ext>
            </a:extLst>
          </p:cNvPr>
          <p:cNvGrpSpPr/>
          <p:nvPr/>
        </p:nvGrpSpPr>
        <p:grpSpPr>
          <a:xfrm>
            <a:off x="1530213" y="4161602"/>
            <a:ext cx="1127353" cy="1556211"/>
            <a:chOff x="2790157" y="-1979121"/>
            <a:chExt cx="1127353" cy="1556211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D688218-4AF2-F944-A031-436AA944CC17}"/>
                </a:ext>
              </a:extLst>
            </p:cNvPr>
            <p:cNvSpPr/>
            <p:nvPr/>
          </p:nvSpPr>
          <p:spPr>
            <a:xfrm>
              <a:off x="279015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B80BB30-C0D0-C049-A1AA-A07371230AC3}"/>
                </a:ext>
              </a:extLst>
            </p:cNvPr>
            <p:cNvSpPr/>
            <p:nvPr/>
          </p:nvSpPr>
          <p:spPr>
            <a:xfrm>
              <a:off x="300078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D6506D1-F1DD-AF4E-A9F5-17A9CAE9AEA6}"/>
                </a:ext>
              </a:extLst>
            </p:cNvPr>
            <p:cNvSpPr/>
            <p:nvPr/>
          </p:nvSpPr>
          <p:spPr>
            <a:xfrm>
              <a:off x="321149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D720A52-C284-0A4D-AF41-7B4290127E47}"/>
                </a:ext>
              </a:extLst>
            </p:cNvPr>
            <p:cNvSpPr/>
            <p:nvPr/>
          </p:nvSpPr>
          <p:spPr>
            <a:xfrm>
              <a:off x="342212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BBF88A7-B6BF-1042-A22E-2A7E8BE52C7F}"/>
                </a:ext>
              </a:extLst>
            </p:cNvPr>
            <p:cNvSpPr/>
            <p:nvPr/>
          </p:nvSpPr>
          <p:spPr>
            <a:xfrm>
              <a:off x="3632744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AB69C83-2710-C046-BE8E-2121F16BB2AB}"/>
                </a:ext>
              </a:extLst>
            </p:cNvPr>
            <p:cNvSpPr/>
            <p:nvPr/>
          </p:nvSpPr>
          <p:spPr>
            <a:xfrm>
              <a:off x="384336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2D9C6E6-61CD-1B4E-8061-714743812A53}"/>
                </a:ext>
              </a:extLst>
            </p:cNvPr>
            <p:cNvSpPr/>
            <p:nvPr/>
          </p:nvSpPr>
          <p:spPr>
            <a:xfrm>
              <a:off x="279015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72D24906-9D89-8340-8395-20A1BBBF4465}"/>
                </a:ext>
              </a:extLst>
            </p:cNvPr>
            <p:cNvSpPr/>
            <p:nvPr/>
          </p:nvSpPr>
          <p:spPr>
            <a:xfrm>
              <a:off x="300078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C2AD2E4-FB53-744A-95D4-3E05F6B7207D}"/>
                </a:ext>
              </a:extLst>
            </p:cNvPr>
            <p:cNvSpPr/>
            <p:nvPr/>
          </p:nvSpPr>
          <p:spPr>
            <a:xfrm>
              <a:off x="321149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F9096FD-9C06-0746-816C-24895290A257}"/>
                </a:ext>
              </a:extLst>
            </p:cNvPr>
            <p:cNvSpPr/>
            <p:nvPr/>
          </p:nvSpPr>
          <p:spPr>
            <a:xfrm>
              <a:off x="342212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1480460-C0CF-4644-8CA1-3458B922B34E}"/>
                </a:ext>
              </a:extLst>
            </p:cNvPr>
            <p:cNvSpPr/>
            <p:nvPr/>
          </p:nvSpPr>
          <p:spPr>
            <a:xfrm>
              <a:off x="3632744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9E379B6-4B3C-D54E-933C-44CB4E7AF2C4}"/>
                </a:ext>
              </a:extLst>
            </p:cNvPr>
            <p:cNvSpPr/>
            <p:nvPr/>
          </p:nvSpPr>
          <p:spPr>
            <a:xfrm>
              <a:off x="384336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58A3B11-D069-6948-B197-3591BE148AFB}"/>
                </a:ext>
              </a:extLst>
            </p:cNvPr>
            <p:cNvSpPr/>
            <p:nvPr/>
          </p:nvSpPr>
          <p:spPr>
            <a:xfrm>
              <a:off x="279015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3E3DD0E-2291-6C4F-A84A-0EB991854850}"/>
                </a:ext>
              </a:extLst>
            </p:cNvPr>
            <p:cNvSpPr/>
            <p:nvPr/>
          </p:nvSpPr>
          <p:spPr>
            <a:xfrm>
              <a:off x="300078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AD5FEA6-5B2A-744D-9A2C-0A42849622CD}"/>
                </a:ext>
              </a:extLst>
            </p:cNvPr>
            <p:cNvSpPr/>
            <p:nvPr/>
          </p:nvSpPr>
          <p:spPr>
            <a:xfrm>
              <a:off x="321149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A831805-FFFD-A843-85D9-1475A5CA4194}"/>
                </a:ext>
              </a:extLst>
            </p:cNvPr>
            <p:cNvSpPr/>
            <p:nvPr/>
          </p:nvSpPr>
          <p:spPr>
            <a:xfrm>
              <a:off x="342212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163F633-5FDE-BF4D-9086-8D94F5E5CBE3}"/>
                </a:ext>
              </a:extLst>
            </p:cNvPr>
            <p:cNvSpPr/>
            <p:nvPr/>
          </p:nvSpPr>
          <p:spPr>
            <a:xfrm>
              <a:off x="3632744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8941507-1C1B-D742-B08C-F0E2D066289B}"/>
                </a:ext>
              </a:extLst>
            </p:cNvPr>
            <p:cNvSpPr/>
            <p:nvPr/>
          </p:nvSpPr>
          <p:spPr>
            <a:xfrm>
              <a:off x="384336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85AA4DE-835B-5249-8E3B-102CC541BF8E}"/>
                </a:ext>
              </a:extLst>
            </p:cNvPr>
            <p:cNvSpPr/>
            <p:nvPr/>
          </p:nvSpPr>
          <p:spPr>
            <a:xfrm>
              <a:off x="279015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48440DB-AA11-1949-B7AE-29F9F09E9A67}"/>
                </a:ext>
              </a:extLst>
            </p:cNvPr>
            <p:cNvSpPr/>
            <p:nvPr/>
          </p:nvSpPr>
          <p:spPr>
            <a:xfrm>
              <a:off x="300078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7A05E1E-9C07-8141-9D3B-82A08671E453}"/>
                </a:ext>
              </a:extLst>
            </p:cNvPr>
            <p:cNvSpPr/>
            <p:nvPr/>
          </p:nvSpPr>
          <p:spPr>
            <a:xfrm>
              <a:off x="321149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DEFEDE3-F4FF-CA4E-9F7B-2CED1709AE19}"/>
                </a:ext>
              </a:extLst>
            </p:cNvPr>
            <p:cNvSpPr/>
            <p:nvPr/>
          </p:nvSpPr>
          <p:spPr>
            <a:xfrm>
              <a:off x="342212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FC8751E6-92F5-FB40-AFA2-5E2D1FAFD6C2}"/>
                </a:ext>
              </a:extLst>
            </p:cNvPr>
            <p:cNvSpPr/>
            <p:nvPr/>
          </p:nvSpPr>
          <p:spPr>
            <a:xfrm>
              <a:off x="3632744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F7DD301-4F9C-6446-8F00-8FD62B42EAC8}"/>
                </a:ext>
              </a:extLst>
            </p:cNvPr>
            <p:cNvSpPr/>
            <p:nvPr/>
          </p:nvSpPr>
          <p:spPr>
            <a:xfrm>
              <a:off x="384336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6CDE16F0-DB1D-3D44-8628-ABAF4ABF6D53}"/>
                </a:ext>
              </a:extLst>
            </p:cNvPr>
            <p:cNvSpPr/>
            <p:nvPr/>
          </p:nvSpPr>
          <p:spPr>
            <a:xfrm>
              <a:off x="279015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812552A8-69D6-1A46-ABDB-FA0738CC3E9C}"/>
                </a:ext>
              </a:extLst>
            </p:cNvPr>
            <p:cNvSpPr/>
            <p:nvPr/>
          </p:nvSpPr>
          <p:spPr>
            <a:xfrm>
              <a:off x="300078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76A64CE-4D4D-A348-8425-DDF40D4590C8}"/>
                </a:ext>
              </a:extLst>
            </p:cNvPr>
            <p:cNvSpPr/>
            <p:nvPr/>
          </p:nvSpPr>
          <p:spPr>
            <a:xfrm>
              <a:off x="321149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308BC1A-2D9C-8E4F-8245-3D90DFBF0C01}"/>
                </a:ext>
              </a:extLst>
            </p:cNvPr>
            <p:cNvSpPr/>
            <p:nvPr/>
          </p:nvSpPr>
          <p:spPr>
            <a:xfrm>
              <a:off x="342212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7FD5627F-FAAC-8940-840B-72CC725F566D}"/>
                </a:ext>
              </a:extLst>
            </p:cNvPr>
            <p:cNvSpPr/>
            <p:nvPr/>
          </p:nvSpPr>
          <p:spPr>
            <a:xfrm>
              <a:off x="3632744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A48F1C4-8558-584F-9878-FA870F9896FE}"/>
                </a:ext>
              </a:extLst>
            </p:cNvPr>
            <p:cNvSpPr/>
            <p:nvPr/>
          </p:nvSpPr>
          <p:spPr>
            <a:xfrm>
              <a:off x="384336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5ED7EA0-C1B9-A342-A1FE-4572C33742AF}"/>
                </a:ext>
              </a:extLst>
            </p:cNvPr>
            <p:cNvSpPr/>
            <p:nvPr/>
          </p:nvSpPr>
          <p:spPr>
            <a:xfrm>
              <a:off x="279015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0909478-7445-3C44-A79A-1679CA9985E4}"/>
                </a:ext>
              </a:extLst>
            </p:cNvPr>
            <p:cNvSpPr/>
            <p:nvPr/>
          </p:nvSpPr>
          <p:spPr>
            <a:xfrm>
              <a:off x="300078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4ABE606D-1E9E-CC4D-AF6C-6A4557D39654}"/>
                </a:ext>
              </a:extLst>
            </p:cNvPr>
            <p:cNvSpPr/>
            <p:nvPr/>
          </p:nvSpPr>
          <p:spPr>
            <a:xfrm>
              <a:off x="321149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07478828-6B14-9E46-85F3-FD245422A9A2}"/>
                </a:ext>
              </a:extLst>
            </p:cNvPr>
            <p:cNvSpPr/>
            <p:nvPr/>
          </p:nvSpPr>
          <p:spPr>
            <a:xfrm>
              <a:off x="342212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528B55A2-D1C4-C74C-832E-160DC8BC82C4}"/>
                </a:ext>
              </a:extLst>
            </p:cNvPr>
            <p:cNvSpPr/>
            <p:nvPr/>
          </p:nvSpPr>
          <p:spPr>
            <a:xfrm>
              <a:off x="3632744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343E2861-BEAB-2C4B-862E-7B26C21C720A}"/>
                </a:ext>
              </a:extLst>
            </p:cNvPr>
            <p:cNvSpPr/>
            <p:nvPr/>
          </p:nvSpPr>
          <p:spPr>
            <a:xfrm>
              <a:off x="384336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48D646A-FB6A-F640-9E73-54A4DD171B96}"/>
                </a:ext>
              </a:extLst>
            </p:cNvPr>
            <p:cNvSpPr/>
            <p:nvPr/>
          </p:nvSpPr>
          <p:spPr>
            <a:xfrm>
              <a:off x="279015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7A37D6D2-AFD3-9743-B86E-BE5C56BA1C0D}"/>
                </a:ext>
              </a:extLst>
            </p:cNvPr>
            <p:cNvSpPr/>
            <p:nvPr/>
          </p:nvSpPr>
          <p:spPr>
            <a:xfrm>
              <a:off x="300078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DEB38B3-834C-BF47-B380-564A3C07A5E6}"/>
                </a:ext>
              </a:extLst>
            </p:cNvPr>
            <p:cNvSpPr/>
            <p:nvPr/>
          </p:nvSpPr>
          <p:spPr>
            <a:xfrm>
              <a:off x="321149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EC7BAA2-0E67-234E-8753-091030CD6F7D}"/>
                </a:ext>
              </a:extLst>
            </p:cNvPr>
            <p:cNvSpPr/>
            <p:nvPr/>
          </p:nvSpPr>
          <p:spPr>
            <a:xfrm>
              <a:off x="342212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C113AA86-BA2D-0A4A-ABFE-08E5A1E88FAD}"/>
                </a:ext>
              </a:extLst>
            </p:cNvPr>
            <p:cNvSpPr/>
            <p:nvPr/>
          </p:nvSpPr>
          <p:spPr>
            <a:xfrm>
              <a:off x="3632744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7093984-E2D7-9643-B218-02DC5982E37B}"/>
                </a:ext>
              </a:extLst>
            </p:cNvPr>
            <p:cNvSpPr/>
            <p:nvPr/>
          </p:nvSpPr>
          <p:spPr>
            <a:xfrm>
              <a:off x="384336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D6F723C-B976-5146-87A6-E272BD25BB05}"/>
                </a:ext>
              </a:extLst>
            </p:cNvPr>
            <p:cNvSpPr/>
            <p:nvPr/>
          </p:nvSpPr>
          <p:spPr>
            <a:xfrm>
              <a:off x="279015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457CE60-25A7-2242-A4A5-84136998FB1D}"/>
                </a:ext>
              </a:extLst>
            </p:cNvPr>
            <p:cNvSpPr/>
            <p:nvPr/>
          </p:nvSpPr>
          <p:spPr>
            <a:xfrm>
              <a:off x="300078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4A620C9-617D-6742-BEE1-FB5FCFCA1049}"/>
                </a:ext>
              </a:extLst>
            </p:cNvPr>
            <p:cNvSpPr/>
            <p:nvPr/>
          </p:nvSpPr>
          <p:spPr>
            <a:xfrm>
              <a:off x="321149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29C8AC6F-3AED-B54C-A5F1-CD7E06CE7E4C}"/>
                </a:ext>
              </a:extLst>
            </p:cNvPr>
            <p:cNvSpPr/>
            <p:nvPr/>
          </p:nvSpPr>
          <p:spPr>
            <a:xfrm>
              <a:off x="342212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1BA0D78F-9E1F-6E47-B459-00B31069F580}"/>
                </a:ext>
              </a:extLst>
            </p:cNvPr>
            <p:cNvSpPr/>
            <p:nvPr/>
          </p:nvSpPr>
          <p:spPr>
            <a:xfrm>
              <a:off x="3632744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F58B819A-97A3-204A-9279-6D13898929D4}"/>
                </a:ext>
              </a:extLst>
            </p:cNvPr>
            <p:cNvSpPr/>
            <p:nvPr/>
          </p:nvSpPr>
          <p:spPr>
            <a:xfrm>
              <a:off x="384336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A8E44B8-CE3A-B248-9F1B-9BB8563891A1}"/>
              </a:ext>
            </a:extLst>
          </p:cNvPr>
          <p:cNvSpPr txBox="1"/>
          <p:nvPr/>
        </p:nvSpPr>
        <p:spPr>
          <a:xfrm>
            <a:off x="1458280" y="2221481"/>
            <a:ext cx="2557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300" dirty="0">
                <a:solidFill>
                  <a:srgbClr val="2E333F"/>
                </a:solidFill>
                <a:latin typeface="Montserrat Black" pitchFamily="2" charset="77"/>
              </a:rPr>
              <a:t>ABOUT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A3531B-44AB-CD44-876A-70DA044F1D3D}"/>
              </a:ext>
            </a:extLst>
          </p:cNvPr>
          <p:cNvSpPr txBox="1"/>
          <p:nvPr/>
        </p:nvSpPr>
        <p:spPr>
          <a:xfrm>
            <a:off x="1458280" y="2929367"/>
            <a:ext cx="1891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About Our Company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36F6A08-5B87-ED4F-A514-F7FAF03547D1}"/>
              </a:ext>
            </a:extLst>
          </p:cNvPr>
          <p:cNvCxnSpPr/>
          <p:nvPr/>
        </p:nvCxnSpPr>
        <p:spPr>
          <a:xfrm>
            <a:off x="609600" y="2595787"/>
            <a:ext cx="553792" cy="0"/>
          </a:xfrm>
          <a:prstGeom prst="line">
            <a:avLst/>
          </a:prstGeom>
          <a:ln w="50800" cap="rnd">
            <a:solidFill>
              <a:srgbClr val="36A4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9">
            <a:extLst>
              <a:ext uri="{FF2B5EF4-FFF2-40B4-BE49-F238E27FC236}">
                <a16:creationId xmlns:a16="http://schemas.microsoft.com/office/drawing/2014/main" id="{A6723372-C449-C846-B039-52CBE95E11AF}"/>
              </a:ext>
            </a:extLst>
          </p:cNvPr>
          <p:cNvSpPr/>
          <p:nvPr/>
        </p:nvSpPr>
        <p:spPr>
          <a:xfrm>
            <a:off x="4087997" y="1519671"/>
            <a:ext cx="1428750" cy="133350"/>
          </a:xfrm>
          <a:custGeom>
            <a:avLst/>
            <a:gdLst>
              <a:gd name="connsiteX0" fmla="*/ 0 w 1428750"/>
              <a:gd name="connsiteY0" fmla="*/ 0 h 133350"/>
              <a:gd name="connsiteX1" fmla="*/ 158687 w 1428750"/>
              <a:gd name="connsiteY1" fmla="*/ 133350 h 133350"/>
              <a:gd name="connsiteX2" fmla="*/ 317468 w 1428750"/>
              <a:gd name="connsiteY2" fmla="*/ 0 h 133350"/>
              <a:gd name="connsiteX3" fmla="*/ 476155 w 1428750"/>
              <a:gd name="connsiteY3" fmla="*/ 133350 h 133350"/>
              <a:gd name="connsiteX4" fmla="*/ 634937 w 1428750"/>
              <a:gd name="connsiteY4" fmla="*/ 0 h 133350"/>
              <a:gd name="connsiteX5" fmla="*/ 793623 w 1428750"/>
              <a:gd name="connsiteY5" fmla="*/ 133350 h 133350"/>
              <a:gd name="connsiteX6" fmla="*/ 952405 w 1428750"/>
              <a:gd name="connsiteY6" fmla="*/ 0 h 133350"/>
              <a:gd name="connsiteX7" fmla="*/ 1111187 w 1428750"/>
              <a:gd name="connsiteY7" fmla="*/ 133350 h 133350"/>
              <a:gd name="connsiteX8" fmla="*/ 1269968 w 1428750"/>
              <a:gd name="connsiteY8" fmla="*/ 0 h 133350"/>
              <a:gd name="connsiteX9" fmla="*/ 1428750 w 1428750"/>
              <a:gd name="connsiteY9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8750" h="133350">
                <a:moveTo>
                  <a:pt x="0" y="0"/>
                </a:moveTo>
                <a:lnTo>
                  <a:pt x="158687" y="133350"/>
                </a:lnTo>
                <a:lnTo>
                  <a:pt x="317468" y="0"/>
                </a:lnTo>
                <a:lnTo>
                  <a:pt x="476155" y="133350"/>
                </a:lnTo>
                <a:lnTo>
                  <a:pt x="634937" y="0"/>
                </a:lnTo>
                <a:lnTo>
                  <a:pt x="793623" y="133350"/>
                </a:lnTo>
                <a:lnTo>
                  <a:pt x="952405" y="0"/>
                </a:lnTo>
                <a:lnTo>
                  <a:pt x="1111187" y="133350"/>
                </a:lnTo>
                <a:lnTo>
                  <a:pt x="1269968" y="0"/>
                </a:lnTo>
                <a:lnTo>
                  <a:pt x="1428750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9673A362-3EC1-8845-913B-FEBD33898DBD}"/>
              </a:ext>
            </a:extLst>
          </p:cNvPr>
          <p:cNvSpPr/>
          <p:nvPr/>
        </p:nvSpPr>
        <p:spPr>
          <a:xfrm>
            <a:off x="9694468" y="5091536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FE0D719-FA7B-DB48-9135-32CAE91E3B17}"/>
              </a:ext>
            </a:extLst>
          </p:cNvPr>
          <p:cNvSpPr/>
          <p:nvPr/>
        </p:nvSpPr>
        <p:spPr>
          <a:xfrm>
            <a:off x="6068436" y="4161602"/>
            <a:ext cx="1495579" cy="747790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317CC580-56AD-BE4E-BBF9-36B9DF0DE4AE}"/>
              </a:ext>
            </a:extLst>
          </p:cNvPr>
          <p:cNvSpPr>
            <a:spLocks noChangeAspect="1"/>
          </p:cNvSpPr>
          <p:nvPr/>
        </p:nvSpPr>
        <p:spPr>
          <a:xfrm>
            <a:off x="9192768" y="0"/>
            <a:ext cx="2999232" cy="1499617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94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BB643A90-ABFD-1547-AF64-7F8259C2755C}"/>
              </a:ext>
            </a:extLst>
          </p:cNvPr>
          <p:cNvSpPr/>
          <p:nvPr/>
        </p:nvSpPr>
        <p:spPr>
          <a:xfrm rot="10800000">
            <a:off x="7540487" y="0"/>
            <a:ext cx="4651513" cy="6858000"/>
          </a:xfrm>
          <a:prstGeom prst="round1Rect">
            <a:avLst>
              <a:gd name="adj" fmla="val 9544"/>
            </a:avLst>
          </a:pr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26C229-9458-E049-A61C-539BDB7ABB8C}"/>
              </a:ext>
            </a:extLst>
          </p:cNvPr>
          <p:cNvSpPr txBox="1"/>
          <p:nvPr/>
        </p:nvSpPr>
        <p:spPr>
          <a:xfrm>
            <a:off x="1066800" y="1386525"/>
            <a:ext cx="413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E333F"/>
                </a:solidFill>
                <a:latin typeface="Montserrat Black" pitchFamily="2" charset="77"/>
              </a:rPr>
              <a:t>Kreev</a:t>
            </a:r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 Studio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D403C-243E-FB45-8CF6-37450FEABF6C}"/>
              </a:ext>
            </a:extLst>
          </p:cNvPr>
          <p:cNvSpPr txBox="1"/>
          <p:nvPr/>
        </p:nvSpPr>
        <p:spPr>
          <a:xfrm>
            <a:off x="1066800" y="1109272"/>
            <a:ext cx="1952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Studio Design School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5F681-C9CA-344B-A9E4-C471E0DCC660}"/>
              </a:ext>
            </a:extLst>
          </p:cNvPr>
          <p:cNvSpPr txBox="1"/>
          <p:nvPr/>
        </p:nvSpPr>
        <p:spPr>
          <a:xfrm>
            <a:off x="1066800" y="2331070"/>
            <a:ext cx="469789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Kreev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studio is a creative design agency based in the US. Founded in 2014,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Kreev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Studio handles various branding projects for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startup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companies.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5BF21-26FD-1F46-9DB5-53B6DA781275}"/>
              </a:ext>
            </a:extLst>
          </p:cNvPr>
          <p:cNvSpPr txBox="1"/>
          <p:nvPr/>
        </p:nvSpPr>
        <p:spPr>
          <a:xfrm>
            <a:off x="1066800" y="4106859"/>
            <a:ext cx="4512365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Neque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porro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quisquam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est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qui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dolorem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ipsum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quia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dolor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sit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amet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consectetur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adipisci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velit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sed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quia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non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BF5E8-C937-7448-9DE8-E1B891DC0AAF}"/>
              </a:ext>
            </a:extLst>
          </p:cNvPr>
          <p:cNvSpPr txBox="1"/>
          <p:nvPr/>
        </p:nvSpPr>
        <p:spPr>
          <a:xfrm>
            <a:off x="1066800" y="3858070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04651"/>
                </a:solidFill>
                <a:latin typeface="Nunito Sans" pitchFamily="2" charset="77"/>
              </a:rPr>
              <a:t>Lorem Ipsum Dolor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CCDF9A-6095-834D-A0FC-51568DDDDCE9}"/>
              </a:ext>
            </a:extLst>
          </p:cNvPr>
          <p:cNvGrpSpPr/>
          <p:nvPr/>
        </p:nvGrpSpPr>
        <p:grpSpPr>
          <a:xfrm>
            <a:off x="1172818" y="5036424"/>
            <a:ext cx="2961861" cy="712304"/>
            <a:chOff x="1066800" y="5459896"/>
            <a:chExt cx="2961861" cy="712304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1567E54-2B63-E84C-81A2-A76E0F52790C}"/>
                </a:ext>
              </a:extLst>
            </p:cNvPr>
            <p:cNvSpPr/>
            <p:nvPr/>
          </p:nvSpPr>
          <p:spPr>
            <a:xfrm>
              <a:off x="1066800" y="5459896"/>
              <a:ext cx="2961861" cy="712304"/>
            </a:xfrm>
            <a:prstGeom prst="roundRect">
              <a:avLst>
                <a:gd name="adj" fmla="val 9225"/>
              </a:avLst>
            </a:prstGeom>
            <a:solidFill>
              <a:srgbClr val="36A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B36E8A-7666-824C-8DED-FC46C2869C13}"/>
                </a:ext>
              </a:extLst>
            </p:cNvPr>
            <p:cNvSpPr txBox="1"/>
            <p:nvPr/>
          </p:nvSpPr>
          <p:spPr>
            <a:xfrm>
              <a:off x="1709199" y="5646771"/>
              <a:ext cx="1677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Nunito Sans" pitchFamily="2" charset="77"/>
                </a:rPr>
                <a:t>kreevstudio.com</a:t>
              </a:r>
              <a:endParaRPr lang="en-US" sz="1600" dirty="0">
                <a:solidFill>
                  <a:schemeClr val="bg1"/>
                </a:solidFill>
                <a:latin typeface="Nunito Sans" pitchFamily="2" charset="77"/>
              </a:endParaRPr>
            </a:p>
          </p:txBody>
        </p:sp>
      </p:grp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7E78C7A-9C3A-5646-BD0F-6CB168C87D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265782CF-70C6-8E4B-87D8-5126497C633C}"/>
              </a:ext>
            </a:extLst>
          </p:cNvPr>
          <p:cNvSpPr/>
          <p:nvPr/>
        </p:nvSpPr>
        <p:spPr>
          <a:xfrm>
            <a:off x="6064164" y="723052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44F5DC7-B608-0E4C-B562-C5F6C92AB558}"/>
              </a:ext>
            </a:extLst>
          </p:cNvPr>
          <p:cNvGrpSpPr/>
          <p:nvPr/>
        </p:nvGrpSpPr>
        <p:grpSpPr>
          <a:xfrm>
            <a:off x="7133254" y="5341495"/>
            <a:ext cx="814466" cy="814466"/>
            <a:chOff x="8738934" y="3088777"/>
            <a:chExt cx="814466" cy="814466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BDC470B-CC27-8241-92BD-C5AD3AF488DE}"/>
                </a:ext>
              </a:extLst>
            </p:cNvPr>
            <p:cNvSpPr/>
            <p:nvPr/>
          </p:nvSpPr>
          <p:spPr>
            <a:xfrm>
              <a:off x="8738934" y="3088777"/>
              <a:ext cx="814466" cy="814466"/>
            </a:xfrm>
            <a:prstGeom prst="round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F226E2E2-2B41-0243-9BB8-996A1A18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40427" y="3290270"/>
              <a:ext cx="411480" cy="41148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7BC0D5-01E2-194D-A3A0-2A874E43A404}"/>
              </a:ext>
            </a:extLst>
          </p:cNvPr>
          <p:cNvGrpSpPr/>
          <p:nvPr/>
        </p:nvGrpSpPr>
        <p:grpSpPr>
          <a:xfrm>
            <a:off x="10698754" y="3667088"/>
            <a:ext cx="1127353" cy="1556211"/>
            <a:chOff x="2790157" y="-1979121"/>
            <a:chExt cx="1127353" cy="1556211"/>
          </a:xfrm>
          <a:solidFill>
            <a:srgbClr val="36A4FF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371A39E-E4A9-194C-AACB-14A2BDAD1FAB}"/>
                </a:ext>
              </a:extLst>
            </p:cNvPr>
            <p:cNvSpPr/>
            <p:nvPr/>
          </p:nvSpPr>
          <p:spPr>
            <a:xfrm>
              <a:off x="279015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89D4765-CF00-204B-AE2E-A5FAEE053EA3}"/>
                </a:ext>
              </a:extLst>
            </p:cNvPr>
            <p:cNvSpPr/>
            <p:nvPr/>
          </p:nvSpPr>
          <p:spPr>
            <a:xfrm>
              <a:off x="300078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EEB9ECD-D578-E548-8441-7925261701D5}"/>
                </a:ext>
              </a:extLst>
            </p:cNvPr>
            <p:cNvSpPr/>
            <p:nvPr/>
          </p:nvSpPr>
          <p:spPr>
            <a:xfrm>
              <a:off x="321149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93C1284-614B-C740-BF23-9CA6A77AF8C7}"/>
                </a:ext>
              </a:extLst>
            </p:cNvPr>
            <p:cNvSpPr/>
            <p:nvPr/>
          </p:nvSpPr>
          <p:spPr>
            <a:xfrm>
              <a:off x="342212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D8E5B01-F3D3-664A-B2CC-288282C46006}"/>
                </a:ext>
              </a:extLst>
            </p:cNvPr>
            <p:cNvSpPr/>
            <p:nvPr/>
          </p:nvSpPr>
          <p:spPr>
            <a:xfrm>
              <a:off x="3632744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7B7AE04-A78C-C948-B9F9-96DDEF5902B2}"/>
                </a:ext>
              </a:extLst>
            </p:cNvPr>
            <p:cNvSpPr/>
            <p:nvPr/>
          </p:nvSpPr>
          <p:spPr>
            <a:xfrm>
              <a:off x="384336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34359CC-F8BC-514A-A91F-C3B7D0A03335}"/>
                </a:ext>
              </a:extLst>
            </p:cNvPr>
            <p:cNvSpPr/>
            <p:nvPr/>
          </p:nvSpPr>
          <p:spPr>
            <a:xfrm>
              <a:off x="279015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56BD24D-D1EB-4543-85BB-833304BF1630}"/>
                </a:ext>
              </a:extLst>
            </p:cNvPr>
            <p:cNvSpPr/>
            <p:nvPr/>
          </p:nvSpPr>
          <p:spPr>
            <a:xfrm>
              <a:off x="300078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081F5AA-1D4C-CD46-97A7-8D2E2FA91209}"/>
                </a:ext>
              </a:extLst>
            </p:cNvPr>
            <p:cNvSpPr/>
            <p:nvPr/>
          </p:nvSpPr>
          <p:spPr>
            <a:xfrm>
              <a:off x="321149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7E5927B-EB2C-C247-9DF6-244C7AD54038}"/>
                </a:ext>
              </a:extLst>
            </p:cNvPr>
            <p:cNvSpPr/>
            <p:nvPr/>
          </p:nvSpPr>
          <p:spPr>
            <a:xfrm>
              <a:off x="342212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BA145DFE-5DB3-B841-B6E7-205086F221B3}"/>
                </a:ext>
              </a:extLst>
            </p:cNvPr>
            <p:cNvSpPr/>
            <p:nvPr/>
          </p:nvSpPr>
          <p:spPr>
            <a:xfrm>
              <a:off x="3632744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2CD66B0-D0F6-E14E-81F3-38AAA052FF0A}"/>
                </a:ext>
              </a:extLst>
            </p:cNvPr>
            <p:cNvSpPr/>
            <p:nvPr/>
          </p:nvSpPr>
          <p:spPr>
            <a:xfrm>
              <a:off x="384336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27E16EB-7C84-6842-A7C6-1E19D845689F}"/>
                </a:ext>
              </a:extLst>
            </p:cNvPr>
            <p:cNvSpPr/>
            <p:nvPr/>
          </p:nvSpPr>
          <p:spPr>
            <a:xfrm>
              <a:off x="279015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B564BF-DF1A-2D48-8808-7BB88EA6EBB3}"/>
                </a:ext>
              </a:extLst>
            </p:cNvPr>
            <p:cNvSpPr/>
            <p:nvPr/>
          </p:nvSpPr>
          <p:spPr>
            <a:xfrm>
              <a:off x="300078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E6CA4DE-8656-EC4B-A80C-D14B467ECE09}"/>
                </a:ext>
              </a:extLst>
            </p:cNvPr>
            <p:cNvSpPr/>
            <p:nvPr/>
          </p:nvSpPr>
          <p:spPr>
            <a:xfrm>
              <a:off x="321149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990AAC9-57A8-B445-9EE2-3E25D1254876}"/>
                </a:ext>
              </a:extLst>
            </p:cNvPr>
            <p:cNvSpPr/>
            <p:nvPr/>
          </p:nvSpPr>
          <p:spPr>
            <a:xfrm>
              <a:off x="342212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B2048A2-0AB9-5442-9BBD-FF06FB32B700}"/>
                </a:ext>
              </a:extLst>
            </p:cNvPr>
            <p:cNvSpPr/>
            <p:nvPr/>
          </p:nvSpPr>
          <p:spPr>
            <a:xfrm>
              <a:off x="3632744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748F22E-CCBF-8E4E-BDFE-747AA40529CE}"/>
                </a:ext>
              </a:extLst>
            </p:cNvPr>
            <p:cNvSpPr/>
            <p:nvPr/>
          </p:nvSpPr>
          <p:spPr>
            <a:xfrm>
              <a:off x="384336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3B7B9C8-E426-BD40-8170-1009321883A6}"/>
                </a:ext>
              </a:extLst>
            </p:cNvPr>
            <p:cNvSpPr/>
            <p:nvPr/>
          </p:nvSpPr>
          <p:spPr>
            <a:xfrm>
              <a:off x="279015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13F986EC-0EBE-B94F-86F0-79C7CF8BCC8E}"/>
                </a:ext>
              </a:extLst>
            </p:cNvPr>
            <p:cNvSpPr/>
            <p:nvPr/>
          </p:nvSpPr>
          <p:spPr>
            <a:xfrm>
              <a:off x="300078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FEE3A7B-FA65-3C49-8BE4-780B1AAC930F}"/>
                </a:ext>
              </a:extLst>
            </p:cNvPr>
            <p:cNvSpPr/>
            <p:nvPr/>
          </p:nvSpPr>
          <p:spPr>
            <a:xfrm>
              <a:off x="321149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BEF54C4-7113-8A42-A13D-101B3F2A2FA5}"/>
                </a:ext>
              </a:extLst>
            </p:cNvPr>
            <p:cNvSpPr/>
            <p:nvPr/>
          </p:nvSpPr>
          <p:spPr>
            <a:xfrm>
              <a:off x="342212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16939155-3A92-7C44-9893-6A5456AC3314}"/>
                </a:ext>
              </a:extLst>
            </p:cNvPr>
            <p:cNvSpPr/>
            <p:nvPr/>
          </p:nvSpPr>
          <p:spPr>
            <a:xfrm>
              <a:off x="3632744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2EB9AFB-0080-3A4A-A2C0-9F702BC39D61}"/>
                </a:ext>
              </a:extLst>
            </p:cNvPr>
            <p:cNvSpPr/>
            <p:nvPr/>
          </p:nvSpPr>
          <p:spPr>
            <a:xfrm>
              <a:off x="384336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6FA6ACB5-CD80-CB45-896F-A9F72756E201}"/>
                </a:ext>
              </a:extLst>
            </p:cNvPr>
            <p:cNvSpPr/>
            <p:nvPr/>
          </p:nvSpPr>
          <p:spPr>
            <a:xfrm>
              <a:off x="279015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5A450488-8393-B148-AE09-B5DCE293F60E}"/>
                </a:ext>
              </a:extLst>
            </p:cNvPr>
            <p:cNvSpPr/>
            <p:nvPr/>
          </p:nvSpPr>
          <p:spPr>
            <a:xfrm>
              <a:off x="300078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B108E888-BFF8-4242-B88E-83683BBB8DBD}"/>
                </a:ext>
              </a:extLst>
            </p:cNvPr>
            <p:cNvSpPr/>
            <p:nvPr/>
          </p:nvSpPr>
          <p:spPr>
            <a:xfrm>
              <a:off x="321149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B8617BD4-9918-6B46-8B9F-127359072A5D}"/>
                </a:ext>
              </a:extLst>
            </p:cNvPr>
            <p:cNvSpPr/>
            <p:nvPr/>
          </p:nvSpPr>
          <p:spPr>
            <a:xfrm>
              <a:off x="342212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DF97F22B-665C-544C-A81F-6B3268084DCA}"/>
                </a:ext>
              </a:extLst>
            </p:cNvPr>
            <p:cNvSpPr/>
            <p:nvPr/>
          </p:nvSpPr>
          <p:spPr>
            <a:xfrm>
              <a:off x="3632744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1A339307-E81D-BE43-BB4C-11EFC22898C8}"/>
                </a:ext>
              </a:extLst>
            </p:cNvPr>
            <p:cNvSpPr/>
            <p:nvPr/>
          </p:nvSpPr>
          <p:spPr>
            <a:xfrm>
              <a:off x="384336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09A748-68F9-704D-BE10-0CA987E0E6AA}"/>
                </a:ext>
              </a:extLst>
            </p:cNvPr>
            <p:cNvSpPr/>
            <p:nvPr/>
          </p:nvSpPr>
          <p:spPr>
            <a:xfrm>
              <a:off x="279015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27E059ED-828F-B44C-ACE3-E60A03A8CF49}"/>
                </a:ext>
              </a:extLst>
            </p:cNvPr>
            <p:cNvSpPr/>
            <p:nvPr/>
          </p:nvSpPr>
          <p:spPr>
            <a:xfrm>
              <a:off x="300078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2A5BC7D-1EBF-9641-AEEF-205487A4A494}"/>
                </a:ext>
              </a:extLst>
            </p:cNvPr>
            <p:cNvSpPr/>
            <p:nvPr/>
          </p:nvSpPr>
          <p:spPr>
            <a:xfrm>
              <a:off x="321149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6DFA023-A3C3-3E45-85A1-737CE724C138}"/>
                </a:ext>
              </a:extLst>
            </p:cNvPr>
            <p:cNvSpPr/>
            <p:nvPr/>
          </p:nvSpPr>
          <p:spPr>
            <a:xfrm>
              <a:off x="342212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4CED4D0-A560-634A-A7E3-FE29C428E2FF}"/>
                </a:ext>
              </a:extLst>
            </p:cNvPr>
            <p:cNvSpPr/>
            <p:nvPr/>
          </p:nvSpPr>
          <p:spPr>
            <a:xfrm>
              <a:off x="3632744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58499550-CA42-E04F-A260-3D8179F9BF9E}"/>
                </a:ext>
              </a:extLst>
            </p:cNvPr>
            <p:cNvSpPr/>
            <p:nvPr/>
          </p:nvSpPr>
          <p:spPr>
            <a:xfrm>
              <a:off x="384336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26C0719-8B3F-B64A-B613-E13AC3E9D99E}"/>
                </a:ext>
              </a:extLst>
            </p:cNvPr>
            <p:cNvSpPr/>
            <p:nvPr/>
          </p:nvSpPr>
          <p:spPr>
            <a:xfrm>
              <a:off x="279015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3405AC94-0C46-0E4C-9955-CAE62AC3A38C}"/>
                </a:ext>
              </a:extLst>
            </p:cNvPr>
            <p:cNvSpPr/>
            <p:nvPr/>
          </p:nvSpPr>
          <p:spPr>
            <a:xfrm>
              <a:off x="300078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3C1245F0-2D64-8149-BA88-DC1D96472257}"/>
                </a:ext>
              </a:extLst>
            </p:cNvPr>
            <p:cNvSpPr/>
            <p:nvPr/>
          </p:nvSpPr>
          <p:spPr>
            <a:xfrm>
              <a:off x="321149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BA3596B7-BF42-2C44-BBED-D42713949F8C}"/>
                </a:ext>
              </a:extLst>
            </p:cNvPr>
            <p:cNvSpPr/>
            <p:nvPr/>
          </p:nvSpPr>
          <p:spPr>
            <a:xfrm>
              <a:off x="342212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E7414314-3431-8444-A801-639AA4BD08BD}"/>
                </a:ext>
              </a:extLst>
            </p:cNvPr>
            <p:cNvSpPr/>
            <p:nvPr/>
          </p:nvSpPr>
          <p:spPr>
            <a:xfrm>
              <a:off x="3632744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54A48BBE-DDF1-254E-BC64-61C66E081401}"/>
                </a:ext>
              </a:extLst>
            </p:cNvPr>
            <p:cNvSpPr/>
            <p:nvPr/>
          </p:nvSpPr>
          <p:spPr>
            <a:xfrm>
              <a:off x="384336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4656A809-73C5-4B45-9647-DC18AC6C90AD}"/>
                </a:ext>
              </a:extLst>
            </p:cNvPr>
            <p:cNvSpPr/>
            <p:nvPr/>
          </p:nvSpPr>
          <p:spPr>
            <a:xfrm>
              <a:off x="279015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A2326FC1-C442-E346-8426-8AF1E42B7A02}"/>
                </a:ext>
              </a:extLst>
            </p:cNvPr>
            <p:cNvSpPr/>
            <p:nvPr/>
          </p:nvSpPr>
          <p:spPr>
            <a:xfrm>
              <a:off x="300078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3A75D385-5A38-D641-9A0D-9B9BBC030988}"/>
                </a:ext>
              </a:extLst>
            </p:cNvPr>
            <p:cNvSpPr/>
            <p:nvPr/>
          </p:nvSpPr>
          <p:spPr>
            <a:xfrm>
              <a:off x="321149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B5C19FD-F3EE-D94B-929F-34E1413E0EBF}"/>
                </a:ext>
              </a:extLst>
            </p:cNvPr>
            <p:cNvSpPr/>
            <p:nvPr/>
          </p:nvSpPr>
          <p:spPr>
            <a:xfrm>
              <a:off x="342212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AC955D5-4A9A-B94F-A7A3-F2D17CAB9CEA}"/>
                </a:ext>
              </a:extLst>
            </p:cNvPr>
            <p:cNvSpPr/>
            <p:nvPr/>
          </p:nvSpPr>
          <p:spPr>
            <a:xfrm>
              <a:off x="3632744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B3049189-EDD6-0847-AFEA-0FB1FB11862A}"/>
                </a:ext>
              </a:extLst>
            </p:cNvPr>
            <p:cNvSpPr/>
            <p:nvPr/>
          </p:nvSpPr>
          <p:spPr>
            <a:xfrm>
              <a:off x="384336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2206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7334D90-ED18-0E41-ACDF-AABF927B32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4292CE7-6A4D-D345-BFDF-F4430E8CF1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14CBF51-6CDE-1643-9B57-35992E0123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6F154B7-D018-7D40-92EE-CC7F9914DC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8BB73D0-5808-E14B-B46D-D27950DFF5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AA46E17-D443-684C-B416-4DF5C8187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D2944A8-5C0D-254D-9030-C34260FB30E1}"/>
              </a:ext>
            </a:extLst>
          </p:cNvPr>
          <p:cNvGrpSpPr/>
          <p:nvPr/>
        </p:nvGrpSpPr>
        <p:grpSpPr>
          <a:xfrm>
            <a:off x="11232388" y="2093431"/>
            <a:ext cx="706013" cy="1556211"/>
            <a:chOff x="11232388" y="2093431"/>
            <a:chExt cx="706013" cy="1556211"/>
          </a:xfrm>
          <a:solidFill>
            <a:srgbClr val="36A4FF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77C7BFD-2203-804A-9974-B481AF5C71F2}"/>
                </a:ext>
              </a:extLst>
            </p:cNvPr>
            <p:cNvSpPr/>
            <p:nvPr/>
          </p:nvSpPr>
          <p:spPr>
            <a:xfrm>
              <a:off x="11232388" y="209343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3816CB5-C980-FA42-BA33-BDE1F4154433}"/>
                </a:ext>
              </a:extLst>
            </p:cNvPr>
            <p:cNvSpPr/>
            <p:nvPr/>
          </p:nvSpPr>
          <p:spPr>
            <a:xfrm>
              <a:off x="11443011" y="209343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87E657B-155D-1C47-81B7-D61F54898508}"/>
                </a:ext>
              </a:extLst>
            </p:cNvPr>
            <p:cNvSpPr/>
            <p:nvPr/>
          </p:nvSpPr>
          <p:spPr>
            <a:xfrm>
              <a:off x="11653635" y="209343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5DF9C05-EAF5-774E-95EC-945E9ACDB9CF}"/>
                </a:ext>
              </a:extLst>
            </p:cNvPr>
            <p:cNvSpPr/>
            <p:nvPr/>
          </p:nvSpPr>
          <p:spPr>
            <a:xfrm>
              <a:off x="11864258" y="209343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4DCEB9F-B812-534E-ADE4-44E89593BCD9}"/>
                </a:ext>
              </a:extLst>
            </p:cNvPr>
            <p:cNvSpPr/>
            <p:nvPr/>
          </p:nvSpPr>
          <p:spPr>
            <a:xfrm>
              <a:off x="11232388" y="23050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D8D18BC-CD10-E04B-AA93-01E9601F90AB}"/>
                </a:ext>
              </a:extLst>
            </p:cNvPr>
            <p:cNvSpPr/>
            <p:nvPr/>
          </p:nvSpPr>
          <p:spPr>
            <a:xfrm>
              <a:off x="11443011" y="23050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95E7E49-6BEE-B646-AC18-BF28AFAE90AA}"/>
                </a:ext>
              </a:extLst>
            </p:cNvPr>
            <p:cNvSpPr/>
            <p:nvPr/>
          </p:nvSpPr>
          <p:spPr>
            <a:xfrm>
              <a:off x="11653635" y="23050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27BB316-5D75-254B-95DC-8FCF3A1982BC}"/>
                </a:ext>
              </a:extLst>
            </p:cNvPr>
            <p:cNvSpPr/>
            <p:nvPr/>
          </p:nvSpPr>
          <p:spPr>
            <a:xfrm>
              <a:off x="11864258" y="23050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32B1787-D2DC-D94D-8728-8F8F5B88F06B}"/>
                </a:ext>
              </a:extLst>
            </p:cNvPr>
            <p:cNvSpPr/>
            <p:nvPr/>
          </p:nvSpPr>
          <p:spPr>
            <a:xfrm>
              <a:off x="11232388" y="2516817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724A498-B6A3-7E44-9241-D7B0503E3C8B}"/>
                </a:ext>
              </a:extLst>
            </p:cNvPr>
            <p:cNvSpPr/>
            <p:nvPr/>
          </p:nvSpPr>
          <p:spPr>
            <a:xfrm>
              <a:off x="11443011" y="2516817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29392EA-AD79-8242-9A90-60D0FCDE4C24}"/>
                </a:ext>
              </a:extLst>
            </p:cNvPr>
            <p:cNvSpPr/>
            <p:nvPr/>
          </p:nvSpPr>
          <p:spPr>
            <a:xfrm>
              <a:off x="11653635" y="2516817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B737E8F-8501-924A-8A96-FC3D8F5478A4}"/>
                </a:ext>
              </a:extLst>
            </p:cNvPr>
            <p:cNvSpPr/>
            <p:nvPr/>
          </p:nvSpPr>
          <p:spPr>
            <a:xfrm>
              <a:off x="11864258" y="2516817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C7A7749-799C-4947-A2C7-DE9C8A20BD91}"/>
                </a:ext>
              </a:extLst>
            </p:cNvPr>
            <p:cNvSpPr/>
            <p:nvPr/>
          </p:nvSpPr>
          <p:spPr>
            <a:xfrm>
              <a:off x="11232388" y="2728462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C8A4D26-E233-C540-B619-82695A07E63B}"/>
                </a:ext>
              </a:extLst>
            </p:cNvPr>
            <p:cNvSpPr/>
            <p:nvPr/>
          </p:nvSpPr>
          <p:spPr>
            <a:xfrm>
              <a:off x="11443011" y="2728462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04D1D57-3349-2844-BD79-7E336E7BB9AF}"/>
                </a:ext>
              </a:extLst>
            </p:cNvPr>
            <p:cNvSpPr/>
            <p:nvPr/>
          </p:nvSpPr>
          <p:spPr>
            <a:xfrm>
              <a:off x="11653635" y="2728462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85EFEC52-7C7A-4141-B97A-5E1AADEE0564}"/>
                </a:ext>
              </a:extLst>
            </p:cNvPr>
            <p:cNvSpPr/>
            <p:nvPr/>
          </p:nvSpPr>
          <p:spPr>
            <a:xfrm>
              <a:off x="11864258" y="2728462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5EA59C1-7355-0A48-B35C-5665DFD2EC9E}"/>
                </a:ext>
              </a:extLst>
            </p:cNvPr>
            <p:cNvSpPr/>
            <p:nvPr/>
          </p:nvSpPr>
          <p:spPr>
            <a:xfrm>
              <a:off x="11232388" y="2940108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6AAA3466-417D-4F45-85FE-0369500A9AE8}"/>
                </a:ext>
              </a:extLst>
            </p:cNvPr>
            <p:cNvSpPr/>
            <p:nvPr/>
          </p:nvSpPr>
          <p:spPr>
            <a:xfrm>
              <a:off x="11443011" y="2940108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5CE43D1-452A-BD4D-93B7-46D6946E745A}"/>
                </a:ext>
              </a:extLst>
            </p:cNvPr>
            <p:cNvSpPr/>
            <p:nvPr/>
          </p:nvSpPr>
          <p:spPr>
            <a:xfrm>
              <a:off x="11653635" y="2940108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EAFE2EF8-6A9E-B049-A510-59D58456F0C8}"/>
                </a:ext>
              </a:extLst>
            </p:cNvPr>
            <p:cNvSpPr/>
            <p:nvPr/>
          </p:nvSpPr>
          <p:spPr>
            <a:xfrm>
              <a:off x="11864258" y="2940108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FEED83D6-9EE4-FE4A-A031-CCFAD7C880C5}"/>
                </a:ext>
              </a:extLst>
            </p:cNvPr>
            <p:cNvSpPr/>
            <p:nvPr/>
          </p:nvSpPr>
          <p:spPr>
            <a:xfrm>
              <a:off x="11232388" y="3151753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BA756F35-20B3-2545-94B4-616303DECD37}"/>
                </a:ext>
              </a:extLst>
            </p:cNvPr>
            <p:cNvSpPr/>
            <p:nvPr/>
          </p:nvSpPr>
          <p:spPr>
            <a:xfrm>
              <a:off x="11443011" y="3151753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6F88E13D-3B18-0344-8402-D96F5267A544}"/>
                </a:ext>
              </a:extLst>
            </p:cNvPr>
            <p:cNvSpPr/>
            <p:nvPr/>
          </p:nvSpPr>
          <p:spPr>
            <a:xfrm>
              <a:off x="11653635" y="3151753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1ED11193-58D6-9548-96C3-7BD8A8BD2497}"/>
                </a:ext>
              </a:extLst>
            </p:cNvPr>
            <p:cNvSpPr/>
            <p:nvPr/>
          </p:nvSpPr>
          <p:spPr>
            <a:xfrm>
              <a:off x="11864258" y="3151753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FC268174-C7BC-884B-9E14-A6E97DFE9288}"/>
                </a:ext>
              </a:extLst>
            </p:cNvPr>
            <p:cNvSpPr/>
            <p:nvPr/>
          </p:nvSpPr>
          <p:spPr>
            <a:xfrm>
              <a:off x="11232388" y="3363494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25DD3435-896F-1647-9976-F76C891C90C2}"/>
                </a:ext>
              </a:extLst>
            </p:cNvPr>
            <p:cNvSpPr/>
            <p:nvPr/>
          </p:nvSpPr>
          <p:spPr>
            <a:xfrm>
              <a:off x="11443011" y="3363494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DA84D7DC-BCA1-3248-BB47-5C4959D761B7}"/>
                </a:ext>
              </a:extLst>
            </p:cNvPr>
            <p:cNvSpPr/>
            <p:nvPr/>
          </p:nvSpPr>
          <p:spPr>
            <a:xfrm>
              <a:off x="11653635" y="3363494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9BBABA1-3470-004D-91FC-300572893D4E}"/>
                </a:ext>
              </a:extLst>
            </p:cNvPr>
            <p:cNvSpPr/>
            <p:nvPr/>
          </p:nvSpPr>
          <p:spPr>
            <a:xfrm>
              <a:off x="11864258" y="3363494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6BF44D1B-90A1-9740-A39B-FEC2E92F4AD1}"/>
                </a:ext>
              </a:extLst>
            </p:cNvPr>
            <p:cNvSpPr/>
            <p:nvPr/>
          </p:nvSpPr>
          <p:spPr>
            <a:xfrm>
              <a:off x="11232388" y="3575139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DD15D9CE-146D-7C45-9403-BC77B34C6109}"/>
                </a:ext>
              </a:extLst>
            </p:cNvPr>
            <p:cNvSpPr/>
            <p:nvPr/>
          </p:nvSpPr>
          <p:spPr>
            <a:xfrm>
              <a:off x="11443011" y="3575139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D0D034D1-826F-C644-A9A5-87D2B3608505}"/>
                </a:ext>
              </a:extLst>
            </p:cNvPr>
            <p:cNvSpPr/>
            <p:nvPr/>
          </p:nvSpPr>
          <p:spPr>
            <a:xfrm>
              <a:off x="11653635" y="3575139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37C0D3CC-5E21-9246-95D4-142EF1589533}"/>
                </a:ext>
              </a:extLst>
            </p:cNvPr>
            <p:cNvSpPr/>
            <p:nvPr/>
          </p:nvSpPr>
          <p:spPr>
            <a:xfrm>
              <a:off x="11864258" y="3575139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9" name="Graphic 11">
            <a:extLst>
              <a:ext uri="{FF2B5EF4-FFF2-40B4-BE49-F238E27FC236}">
                <a16:creationId xmlns:a16="http://schemas.microsoft.com/office/drawing/2014/main" id="{64B9A73D-EA8B-D944-ABB7-4646844D51A7}"/>
              </a:ext>
            </a:extLst>
          </p:cNvPr>
          <p:cNvSpPr/>
          <p:nvPr/>
        </p:nvSpPr>
        <p:spPr>
          <a:xfrm>
            <a:off x="583998" y="1079550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F9AFC45E-D799-714B-9911-EC6AED93CA52}"/>
              </a:ext>
            </a:extLst>
          </p:cNvPr>
          <p:cNvSpPr/>
          <p:nvPr/>
        </p:nvSpPr>
        <p:spPr>
          <a:xfrm rot="16200000">
            <a:off x="-315123" y="4181271"/>
            <a:ext cx="1260493" cy="630247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FFB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51408BE-F407-E04E-B135-EDF4F45D9C37}"/>
              </a:ext>
            </a:extLst>
          </p:cNvPr>
          <p:cNvSpPr/>
          <p:nvPr/>
        </p:nvSpPr>
        <p:spPr>
          <a:xfrm rot="2700000">
            <a:off x="6201080" y="5918514"/>
            <a:ext cx="507372" cy="507372"/>
          </a:xfrm>
          <a:prstGeom prst="rect">
            <a:avLst/>
          </a:pr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36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E8747B1B-18DC-F74A-B339-CC772B93D0C9}"/>
              </a:ext>
            </a:extLst>
          </p:cNvPr>
          <p:cNvSpPr/>
          <p:nvPr/>
        </p:nvSpPr>
        <p:spPr>
          <a:xfrm>
            <a:off x="7710843" y="-5370"/>
            <a:ext cx="4481157" cy="2240580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FAEF3AC-936E-3A4E-92C4-573E06EFDF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AF0828D-8A97-F44D-8B91-C3FEE82F7D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468E01-42BB-EF4C-9602-2144818CF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1C8B980-A789-614D-B66D-EEB1F1D52D0F}"/>
              </a:ext>
            </a:extLst>
          </p:cNvPr>
          <p:cNvSpPr/>
          <p:nvPr/>
        </p:nvSpPr>
        <p:spPr>
          <a:xfrm>
            <a:off x="-4892201" y="-3209822"/>
            <a:ext cx="4663230" cy="4663228"/>
          </a:xfrm>
          <a:prstGeom prst="ellipse">
            <a:avLst/>
          </a:pr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47D009-0B92-9845-B58D-9270B3A4DBF7}"/>
              </a:ext>
            </a:extLst>
          </p:cNvPr>
          <p:cNvSpPr txBox="1"/>
          <p:nvPr/>
        </p:nvSpPr>
        <p:spPr>
          <a:xfrm>
            <a:off x="4640313" y="683711"/>
            <a:ext cx="291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Gallery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6217A-21A9-584C-B1B5-A6FD4FB0FB4D}"/>
              </a:ext>
            </a:extLst>
          </p:cNvPr>
          <p:cNvSpPr txBox="1"/>
          <p:nvPr/>
        </p:nvSpPr>
        <p:spPr>
          <a:xfrm>
            <a:off x="4703685" y="1299518"/>
            <a:ext cx="278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Our Activity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9F15BB-07D1-9547-8586-7914FA2A2022}"/>
              </a:ext>
            </a:extLst>
          </p:cNvPr>
          <p:cNvSpPr/>
          <p:nvPr/>
        </p:nvSpPr>
        <p:spPr>
          <a:xfrm>
            <a:off x="15497288" y="1047885"/>
            <a:ext cx="2478148" cy="24781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CA3C48A-CC10-3F4E-824B-4D36EDDBA194}"/>
              </a:ext>
            </a:extLst>
          </p:cNvPr>
          <p:cNvSpPr/>
          <p:nvPr/>
        </p:nvSpPr>
        <p:spPr>
          <a:xfrm>
            <a:off x="15924514" y="-2159812"/>
            <a:ext cx="2154442" cy="21544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3BC1EF-84AC-C14F-A19F-D1168568F9C0}"/>
              </a:ext>
            </a:extLst>
          </p:cNvPr>
          <p:cNvGrpSpPr/>
          <p:nvPr/>
        </p:nvGrpSpPr>
        <p:grpSpPr>
          <a:xfrm>
            <a:off x="4321574" y="5546861"/>
            <a:ext cx="3548852" cy="712304"/>
            <a:chOff x="773305" y="5459896"/>
            <a:chExt cx="3548852" cy="71230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88A8305-9F95-3D4C-8BDA-23AF569A550E}"/>
                </a:ext>
              </a:extLst>
            </p:cNvPr>
            <p:cNvSpPr/>
            <p:nvPr/>
          </p:nvSpPr>
          <p:spPr>
            <a:xfrm>
              <a:off x="773305" y="5459896"/>
              <a:ext cx="3548852" cy="712304"/>
            </a:xfrm>
            <a:prstGeom prst="roundRect">
              <a:avLst>
                <a:gd name="adj" fmla="val 9225"/>
              </a:avLst>
            </a:prstGeom>
            <a:solidFill>
              <a:srgbClr val="36A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5AEF76-32BD-1443-B676-5F5F8904A6DA}"/>
                </a:ext>
              </a:extLst>
            </p:cNvPr>
            <p:cNvSpPr txBox="1"/>
            <p:nvPr/>
          </p:nvSpPr>
          <p:spPr>
            <a:xfrm>
              <a:off x="862813" y="5662813"/>
              <a:ext cx="3369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Nunito Sans" pitchFamily="2" charset="77"/>
                </a:rPr>
                <a:t>View more image at </a:t>
              </a:r>
              <a:r>
                <a:rPr lang="en-ID" sz="1400" dirty="0" err="1">
                  <a:solidFill>
                    <a:schemeClr val="bg1"/>
                  </a:solidFill>
                  <a:latin typeface="Nunito Sans" pitchFamily="2" charset="77"/>
                </a:rPr>
                <a:t>graduate.co</a:t>
              </a:r>
              <a:r>
                <a:rPr lang="en-ID" sz="1400" dirty="0">
                  <a:solidFill>
                    <a:schemeClr val="bg1"/>
                  </a:solidFill>
                  <a:latin typeface="Nunito Sans" pitchFamily="2" charset="77"/>
                </a:rPr>
                <a:t>/gallery</a:t>
              </a:r>
              <a:endParaRPr lang="en-ID" sz="1200" dirty="0">
                <a:solidFill>
                  <a:schemeClr val="bg1"/>
                </a:solidFill>
                <a:latin typeface="Nunito Sans" pitchFamily="2" charset="77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9B446F-F3A1-084F-8E37-8C0623647BD7}"/>
              </a:ext>
            </a:extLst>
          </p:cNvPr>
          <p:cNvGrpSpPr/>
          <p:nvPr/>
        </p:nvGrpSpPr>
        <p:grpSpPr>
          <a:xfrm>
            <a:off x="15817197" y="3065568"/>
            <a:ext cx="3002077" cy="888847"/>
            <a:chOff x="6350672" y="5559578"/>
            <a:chExt cx="3002077" cy="888847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F875C37-EB16-9848-B0F8-013FD4E51453}"/>
                </a:ext>
              </a:extLst>
            </p:cNvPr>
            <p:cNvSpPr/>
            <p:nvPr/>
          </p:nvSpPr>
          <p:spPr>
            <a:xfrm>
              <a:off x="6350672" y="5559578"/>
              <a:ext cx="3002077" cy="888847"/>
            </a:xfrm>
            <a:prstGeom prst="roundRect">
              <a:avLst>
                <a:gd name="adj" fmla="val 23886"/>
              </a:avLst>
            </a:prstGeom>
            <a:solidFill>
              <a:srgbClr val="36A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2A0F620-9752-5641-9C59-BC876BB42014}"/>
                </a:ext>
              </a:extLst>
            </p:cNvPr>
            <p:cNvGrpSpPr/>
            <p:nvPr/>
          </p:nvGrpSpPr>
          <p:grpSpPr>
            <a:xfrm>
              <a:off x="6623649" y="5757020"/>
              <a:ext cx="2456122" cy="538717"/>
              <a:chOff x="1047808" y="4685302"/>
              <a:chExt cx="2456122" cy="538717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3B4D630-A795-234B-A0B3-7C762C6EF8B8}"/>
                  </a:ext>
                </a:extLst>
              </p:cNvPr>
              <p:cNvSpPr txBox="1"/>
              <p:nvPr/>
            </p:nvSpPr>
            <p:spPr>
              <a:xfrm>
                <a:off x="1104717" y="4685302"/>
                <a:ext cx="23423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Nunito Sans" pitchFamily="2" charset="77"/>
                  </a:rPr>
                  <a:t>Daily Standup Meeting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9DC8168-EC81-964E-BA01-F6A642E10338}"/>
                  </a:ext>
                </a:extLst>
              </p:cNvPr>
              <p:cNvSpPr txBox="1"/>
              <p:nvPr/>
            </p:nvSpPr>
            <p:spPr>
              <a:xfrm>
                <a:off x="1047808" y="4916242"/>
                <a:ext cx="24561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Nunito Sans" pitchFamily="2" charset="77"/>
                  </a:rPr>
                  <a:t>Lorem Ipsum Dolor Sit </a:t>
                </a:r>
                <a:r>
                  <a:rPr lang="en-US" sz="1400" dirty="0" err="1">
                    <a:solidFill>
                      <a:schemeClr val="bg1"/>
                    </a:solidFill>
                    <a:latin typeface="Nunito Sans" pitchFamily="2" charset="77"/>
                  </a:rPr>
                  <a:t>Amet</a:t>
                </a:r>
                <a:endParaRPr lang="en-US" sz="1400" dirty="0">
                  <a:solidFill>
                    <a:schemeClr val="bg1"/>
                  </a:solidFill>
                  <a:latin typeface="Nunito Sans" pitchFamily="2" charset="77"/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B62B25C-2402-1E4E-9A78-C09CD88FCEFC}"/>
              </a:ext>
            </a:extLst>
          </p:cNvPr>
          <p:cNvGrpSpPr/>
          <p:nvPr/>
        </p:nvGrpSpPr>
        <p:grpSpPr>
          <a:xfrm>
            <a:off x="16245684" y="-449794"/>
            <a:ext cx="3002077" cy="888847"/>
            <a:chOff x="6350672" y="5559578"/>
            <a:chExt cx="3002077" cy="888847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75D64D9E-0A93-A343-A5D2-079DDDF7C7EF}"/>
                </a:ext>
              </a:extLst>
            </p:cNvPr>
            <p:cNvSpPr/>
            <p:nvPr/>
          </p:nvSpPr>
          <p:spPr>
            <a:xfrm>
              <a:off x="6350672" y="5559578"/>
              <a:ext cx="3002077" cy="888847"/>
            </a:xfrm>
            <a:prstGeom prst="roundRect">
              <a:avLst>
                <a:gd name="adj" fmla="val 23886"/>
              </a:avLst>
            </a:prstGeom>
            <a:solidFill>
              <a:srgbClr val="36A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4E33F46-A01C-7F4F-9934-023A1C4B6E3F}"/>
                </a:ext>
              </a:extLst>
            </p:cNvPr>
            <p:cNvGrpSpPr/>
            <p:nvPr/>
          </p:nvGrpSpPr>
          <p:grpSpPr>
            <a:xfrm>
              <a:off x="6623649" y="5757020"/>
              <a:ext cx="2456122" cy="538717"/>
              <a:chOff x="1047808" y="4685302"/>
              <a:chExt cx="2456122" cy="53871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C841245-F80E-F54C-868A-DE2FC5B051CD}"/>
                  </a:ext>
                </a:extLst>
              </p:cNvPr>
              <p:cNvSpPr txBox="1"/>
              <p:nvPr/>
            </p:nvSpPr>
            <p:spPr>
              <a:xfrm>
                <a:off x="1421311" y="4685302"/>
                <a:ext cx="17091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Nunito Sans" pitchFamily="2" charset="77"/>
                  </a:rPr>
                  <a:t>Sharing Session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16D58AC-F823-0A44-8D8F-E2544AE781F4}"/>
                  </a:ext>
                </a:extLst>
              </p:cNvPr>
              <p:cNvSpPr txBox="1"/>
              <p:nvPr/>
            </p:nvSpPr>
            <p:spPr>
              <a:xfrm>
                <a:off x="1047808" y="4916242"/>
                <a:ext cx="24561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Nunito Sans" pitchFamily="2" charset="77"/>
                  </a:rPr>
                  <a:t>Lorem Ipsum Dolor Sit </a:t>
                </a:r>
                <a:r>
                  <a:rPr lang="en-US" sz="1400" dirty="0" err="1">
                    <a:solidFill>
                      <a:schemeClr val="bg1"/>
                    </a:solidFill>
                    <a:latin typeface="Nunito Sans" pitchFamily="2" charset="77"/>
                  </a:rPr>
                  <a:t>Amet</a:t>
                </a:r>
                <a:endParaRPr lang="en-US" sz="1400" dirty="0">
                  <a:solidFill>
                    <a:schemeClr val="bg1"/>
                  </a:solidFill>
                  <a:latin typeface="Nunito Sans" pitchFamily="2" charset="77"/>
                </a:endParaRPr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47666EE-93A6-CC48-A843-ACA38B586097}"/>
              </a:ext>
            </a:extLst>
          </p:cNvPr>
          <p:cNvGrpSpPr/>
          <p:nvPr/>
        </p:nvGrpSpPr>
        <p:grpSpPr>
          <a:xfrm>
            <a:off x="1161991" y="158763"/>
            <a:ext cx="1556212" cy="495390"/>
            <a:chOff x="1161991" y="61989"/>
            <a:chExt cx="1556212" cy="495390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817A9878-9363-C042-B9F9-7BF0164A1B98}"/>
                </a:ext>
              </a:extLst>
            </p:cNvPr>
            <p:cNvSpPr/>
            <p:nvPr/>
          </p:nvSpPr>
          <p:spPr>
            <a:xfrm rot="5400000">
              <a:off x="2643879" y="61809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2CFA19FA-C6D8-E048-A8F6-01DEEE5DB33E}"/>
                </a:ext>
              </a:extLst>
            </p:cNvPr>
            <p:cNvSpPr/>
            <p:nvPr/>
          </p:nvSpPr>
          <p:spPr>
            <a:xfrm rot="5400000">
              <a:off x="2643879" y="272433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7BCB7BF-347C-B541-8B29-B828A4FC8DA2}"/>
                </a:ext>
              </a:extLst>
            </p:cNvPr>
            <p:cNvSpPr/>
            <p:nvPr/>
          </p:nvSpPr>
          <p:spPr>
            <a:xfrm rot="5400000">
              <a:off x="2643879" y="483056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466F857B-52DF-8845-A496-9C771E9980E9}"/>
                </a:ext>
              </a:extLst>
            </p:cNvPr>
            <p:cNvSpPr/>
            <p:nvPr/>
          </p:nvSpPr>
          <p:spPr>
            <a:xfrm rot="5400000">
              <a:off x="2432234" y="6180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19B0F10B-5981-4B45-ADC6-142CC472F874}"/>
                </a:ext>
              </a:extLst>
            </p:cNvPr>
            <p:cNvSpPr/>
            <p:nvPr/>
          </p:nvSpPr>
          <p:spPr>
            <a:xfrm rot="5400000">
              <a:off x="2432234" y="272433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D8A03CFA-1B3E-9947-B405-804043BF0265}"/>
                </a:ext>
              </a:extLst>
            </p:cNvPr>
            <p:cNvSpPr/>
            <p:nvPr/>
          </p:nvSpPr>
          <p:spPr>
            <a:xfrm rot="5400000">
              <a:off x="2432234" y="48305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D490661D-4B74-6E48-92A4-52800771BD74}"/>
                </a:ext>
              </a:extLst>
            </p:cNvPr>
            <p:cNvSpPr/>
            <p:nvPr/>
          </p:nvSpPr>
          <p:spPr>
            <a:xfrm rot="5400000">
              <a:off x="2220493" y="61809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0AC04D2-AA2C-864F-AA2A-468A3EB7EF6F}"/>
                </a:ext>
              </a:extLst>
            </p:cNvPr>
            <p:cNvSpPr/>
            <p:nvPr/>
          </p:nvSpPr>
          <p:spPr>
            <a:xfrm rot="5400000">
              <a:off x="2220493" y="27243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8982EDC1-5E27-A849-A60D-24819ED1191D}"/>
                </a:ext>
              </a:extLst>
            </p:cNvPr>
            <p:cNvSpPr/>
            <p:nvPr/>
          </p:nvSpPr>
          <p:spPr>
            <a:xfrm rot="5400000">
              <a:off x="2220493" y="483056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7FB7E4DF-25EB-D44E-B027-A9C15DFF8885}"/>
                </a:ext>
              </a:extLst>
            </p:cNvPr>
            <p:cNvSpPr/>
            <p:nvPr/>
          </p:nvSpPr>
          <p:spPr>
            <a:xfrm rot="5400000">
              <a:off x="2008848" y="61809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7CC21335-86D0-8044-9B9D-1594D563248B}"/>
                </a:ext>
              </a:extLst>
            </p:cNvPr>
            <p:cNvSpPr/>
            <p:nvPr/>
          </p:nvSpPr>
          <p:spPr>
            <a:xfrm rot="5400000">
              <a:off x="2008848" y="27243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C5B0BFC-BACA-5B44-A36E-76F636276533}"/>
                </a:ext>
              </a:extLst>
            </p:cNvPr>
            <p:cNvSpPr/>
            <p:nvPr/>
          </p:nvSpPr>
          <p:spPr>
            <a:xfrm rot="5400000">
              <a:off x="2008848" y="483056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F6BBB073-4385-4D44-8890-0242C7CDF05B}"/>
                </a:ext>
              </a:extLst>
            </p:cNvPr>
            <p:cNvSpPr/>
            <p:nvPr/>
          </p:nvSpPr>
          <p:spPr>
            <a:xfrm rot="5400000">
              <a:off x="1797202" y="6180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CC30D35F-9D88-2B40-899D-D944591E2EB7}"/>
                </a:ext>
              </a:extLst>
            </p:cNvPr>
            <p:cNvSpPr/>
            <p:nvPr/>
          </p:nvSpPr>
          <p:spPr>
            <a:xfrm rot="5400000">
              <a:off x="1797202" y="272433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03EEE012-1185-A64B-9857-52941AB5D9B0}"/>
                </a:ext>
              </a:extLst>
            </p:cNvPr>
            <p:cNvSpPr/>
            <p:nvPr/>
          </p:nvSpPr>
          <p:spPr>
            <a:xfrm rot="5400000">
              <a:off x="1797202" y="48305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432E8DAB-410E-3945-89E0-49A5CB5AD395}"/>
                </a:ext>
              </a:extLst>
            </p:cNvPr>
            <p:cNvSpPr/>
            <p:nvPr/>
          </p:nvSpPr>
          <p:spPr>
            <a:xfrm rot="5400000">
              <a:off x="1585557" y="6180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2D7D8949-E9FB-D646-8B52-B91F10774BAB}"/>
                </a:ext>
              </a:extLst>
            </p:cNvPr>
            <p:cNvSpPr/>
            <p:nvPr/>
          </p:nvSpPr>
          <p:spPr>
            <a:xfrm rot="5400000">
              <a:off x="1585557" y="272433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F0414F75-9B7B-8045-B5C2-AB9CB4C27FF2}"/>
                </a:ext>
              </a:extLst>
            </p:cNvPr>
            <p:cNvSpPr/>
            <p:nvPr/>
          </p:nvSpPr>
          <p:spPr>
            <a:xfrm rot="5400000">
              <a:off x="1585557" y="48305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168574BF-6C49-4744-9213-820248F89CF5}"/>
                </a:ext>
              </a:extLst>
            </p:cNvPr>
            <p:cNvSpPr/>
            <p:nvPr/>
          </p:nvSpPr>
          <p:spPr>
            <a:xfrm rot="5400000">
              <a:off x="1373816" y="61809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FD065E9C-3732-2142-A603-7D1FECBFFF7C}"/>
                </a:ext>
              </a:extLst>
            </p:cNvPr>
            <p:cNvSpPr/>
            <p:nvPr/>
          </p:nvSpPr>
          <p:spPr>
            <a:xfrm rot="5400000">
              <a:off x="1373816" y="27243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DFE02B08-46A1-6F4A-8A3B-052A23FEE1FD}"/>
                </a:ext>
              </a:extLst>
            </p:cNvPr>
            <p:cNvSpPr/>
            <p:nvPr/>
          </p:nvSpPr>
          <p:spPr>
            <a:xfrm rot="5400000">
              <a:off x="1373816" y="483056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976B7481-3E84-3F43-BAC6-A7B142BD46E5}"/>
                </a:ext>
              </a:extLst>
            </p:cNvPr>
            <p:cNvSpPr/>
            <p:nvPr/>
          </p:nvSpPr>
          <p:spPr>
            <a:xfrm rot="5400000">
              <a:off x="1162171" y="61809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3B00DBFA-DF4C-6841-BEDF-39D5F26C1203}"/>
                </a:ext>
              </a:extLst>
            </p:cNvPr>
            <p:cNvSpPr/>
            <p:nvPr/>
          </p:nvSpPr>
          <p:spPr>
            <a:xfrm rot="5400000">
              <a:off x="1162171" y="27243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E304213A-BB51-914F-B793-77495BA51CC1}"/>
                </a:ext>
              </a:extLst>
            </p:cNvPr>
            <p:cNvSpPr/>
            <p:nvPr/>
          </p:nvSpPr>
          <p:spPr>
            <a:xfrm rot="5400000">
              <a:off x="1162171" y="483056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FFB850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5" name="Graphic 11">
            <a:extLst>
              <a:ext uri="{FF2B5EF4-FFF2-40B4-BE49-F238E27FC236}">
                <a16:creationId xmlns:a16="http://schemas.microsoft.com/office/drawing/2014/main" id="{693059DB-AD27-804E-980C-5D7453A16875}"/>
              </a:ext>
            </a:extLst>
          </p:cNvPr>
          <p:cNvSpPr/>
          <p:nvPr/>
        </p:nvSpPr>
        <p:spPr>
          <a:xfrm>
            <a:off x="5703647" y="-2538669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05C8C88-C186-2742-B79F-0A378AC00170}"/>
              </a:ext>
            </a:extLst>
          </p:cNvPr>
          <p:cNvGrpSpPr/>
          <p:nvPr/>
        </p:nvGrpSpPr>
        <p:grpSpPr>
          <a:xfrm>
            <a:off x="5006998" y="4122668"/>
            <a:ext cx="3002077" cy="888847"/>
            <a:chOff x="6350672" y="5559578"/>
            <a:chExt cx="3002077" cy="888847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5D0A0AAC-7AB3-D847-81FB-D9F0737B7CC9}"/>
                </a:ext>
              </a:extLst>
            </p:cNvPr>
            <p:cNvSpPr/>
            <p:nvPr/>
          </p:nvSpPr>
          <p:spPr>
            <a:xfrm>
              <a:off x="6350672" y="5559578"/>
              <a:ext cx="3002077" cy="888847"/>
            </a:xfrm>
            <a:prstGeom prst="roundRect">
              <a:avLst>
                <a:gd name="adj" fmla="val 23886"/>
              </a:avLst>
            </a:prstGeom>
            <a:solidFill>
              <a:srgbClr val="36A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27DAE0B-8D8F-EF47-8C99-670C583BA963}"/>
                </a:ext>
              </a:extLst>
            </p:cNvPr>
            <p:cNvGrpSpPr/>
            <p:nvPr/>
          </p:nvGrpSpPr>
          <p:grpSpPr>
            <a:xfrm>
              <a:off x="6623649" y="5757020"/>
              <a:ext cx="2456122" cy="538717"/>
              <a:chOff x="1047808" y="4685302"/>
              <a:chExt cx="2456122" cy="538717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4129512-A209-014E-93D9-448D7B6184E9}"/>
                  </a:ext>
                </a:extLst>
              </p:cNvPr>
              <p:cNvSpPr txBox="1"/>
              <p:nvPr/>
            </p:nvSpPr>
            <p:spPr>
              <a:xfrm>
                <a:off x="1104716" y="4685302"/>
                <a:ext cx="23423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Nunito Sans" pitchFamily="2" charset="77"/>
                  </a:rPr>
                  <a:t>Daily Standup Meeting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E3E3B2F-0A2C-C64F-B5EC-14D81C0AA21D}"/>
                  </a:ext>
                </a:extLst>
              </p:cNvPr>
              <p:cNvSpPr txBox="1"/>
              <p:nvPr/>
            </p:nvSpPr>
            <p:spPr>
              <a:xfrm>
                <a:off x="1047808" y="4916242"/>
                <a:ext cx="24561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Nunito Sans" pitchFamily="2" charset="77"/>
                  </a:rPr>
                  <a:t>Lorem Ipsum Dolor Sit </a:t>
                </a:r>
                <a:r>
                  <a:rPr lang="en-US" sz="1400" dirty="0" err="1">
                    <a:solidFill>
                      <a:schemeClr val="bg1"/>
                    </a:solidFill>
                    <a:latin typeface="Nunito Sans" pitchFamily="2" charset="77"/>
                  </a:rPr>
                  <a:t>Amet</a:t>
                </a:r>
                <a:endParaRPr lang="en-US" sz="1400" dirty="0">
                  <a:solidFill>
                    <a:schemeClr val="bg1"/>
                  </a:solidFill>
                  <a:latin typeface="Nunito Sans" pitchFamily="2" charset="77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B1D35EF-1A87-C048-A72C-3CB2C0DD81C2}"/>
              </a:ext>
            </a:extLst>
          </p:cNvPr>
          <p:cNvGrpSpPr/>
          <p:nvPr/>
        </p:nvGrpSpPr>
        <p:grpSpPr>
          <a:xfrm>
            <a:off x="1402507" y="4122668"/>
            <a:ext cx="3002077" cy="888847"/>
            <a:chOff x="6350672" y="5559578"/>
            <a:chExt cx="3002077" cy="888847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CB733A9-7521-3240-BB2C-CC9508C9E899}"/>
                </a:ext>
              </a:extLst>
            </p:cNvPr>
            <p:cNvSpPr/>
            <p:nvPr/>
          </p:nvSpPr>
          <p:spPr>
            <a:xfrm>
              <a:off x="6350672" y="5559578"/>
              <a:ext cx="3002077" cy="888847"/>
            </a:xfrm>
            <a:prstGeom prst="roundRect">
              <a:avLst>
                <a:gd name="adj" fmla="val 23886"/>
              </a:avLst>
            </a:prstGeom>
            <a:solidFill>
              <a:srgbClr val="36A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1DB8A00-C870-2542-A887-14D153142234}"/>
                </a:ext>
              </a:extLst>
            </p:cNvPr>
            <p:cNvGrpSpPr/>
            <p:nvPr/>
          </p:nvGrpSpPr>
          <p:grpSpPr>
            <a:xfrm>
              <a:off x="6623649" y="5757020"/>
              <a:ext cx="2456122" cy="538717"/>
              <a:chOff x="1047808" y="4685302"/>
              <a:chExt cx="2456122" cy="53871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2699FE-A982-8046-B1CD-5D6F17F4A81A}"/>
                  </a:ext>
                </a:extLst>
              </p:cNvPr>
              <p:cNvSpPr txBox="1"/>
              <p:nvPr/>
            </p:nvSpPr>
            <p:spPr>
              <a:xfrm>
                <a:off x="1434130" y="4685302"/>
                <a:ext cx="16834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Nunito Sans" pitchFamily="2" charset="77"/>
                  </a:rPr>
                  <a:t>Weekly Planner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FE3932-C735-E040-B828-E5B90329A7A8}"/>
                  </a:ext>
                </a:extLst>
              </p:cNvPr>
              <p:cNvSpPr txBox="1"/>
              <p:nvPr/>
            </p:nvSpPr>
            <p:spPr>
              <a:xfrm>
                <a:off x="1047808" y="4916242"/>
                <a:ext cx="24561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Nunito Sans" pitchFamily="2" charset="77"/>
                  </a:rPr>
                  <a:t>Lorem Ipsum Dolor Sit </a:t>
                </a:r>
                <a:r>
                  <a:rPr lang="en-US" sz="1400" dirty="0" err="1">
                    <a:solidFill>
                      <a:schemeClr val="bg1"/>
                    </a:solidFill>
                    <a:latin typeface="Nunito Sans" pitchFamily="2" charset="77"/>
                  </a:rPr>
                  <a:t>Amet</a:t>
                </a:r>
                <a:endParaRPr lang="en-US" sz="1400" dirty="0">
                  <a:solidFill>
                    <a:schemeClr val="bg1"/>
                  </a:solidFill>
                  <a:latin typeface="Nunito Sans" pitchFamily="2" charset="77"/>
                </a:endParaRPr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2032820-3EDD-6045-AB09-0815058F83C9}"/>
              </a:ext>
            </a:extLst>
          </p:cNvPr>
          <p:cNvGrpSpPr/>
          <p:nvPr/>
        </p:nvGrpSpPr>
        <p:grpSpPr>
          <a:xfrm>
            <a:off x="8611489" y="4122668"/>
            <a:ext cx="3002077" cy="888847"/>
            <a:chOff x="6350672" y="5559578"/>
            <a:chExt cx="3002077" cy="888847"/>
          </a:xfrm>
        </p:grpSpPr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DE384B27-D643-3E4E-9420-7D6AAA857C9E}"/>
                </a:ext>
              </a:extLst>
            </p:cNvPr>
            <p:cNvSpPr/>
            <p:nvPr/>
          </p:nvSpPr>
          <p:spPr>
            <a:xfrm>
              <a:off x="6350672" y="5559578"/>
              <a:ext cx="3002077" cy="888847"/>
            </a:xfrm>
            <a:prstGeom prst="roundRect">
              <a:avLst>
                <a:gd name="adj" fmla="val 23886"/>
              </a:avLst>
            </a:prstGeom>
            <a:solidFill>
              <a:srgbClr val="36A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61E175B-6B69-2746-B33B-19BA1B1022A3}"/>
                </a:ext>
              </a:extLst>
            </p:cNvPr>
            <p:cNvGrpSpPr/>
            <p:nvPr/>
          </p:nvGrpSpPr>
          <p:grpSpPr>
            <a:xfrm>
              <a:off x="6623649" y="5757020"/>
              <a:ext cx="2456122" cy="538717"/>
              <a:chOff x="1047808" y="4685302"/>
              <a:chExt cx="2456122" cy="538717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97C859D-3F16-A344-B53F-40B251137702}"/>
                  </a:ext>
                </a:extLst>
              </p:cNvPr>
              <p:cNvSpPr txBox="1"/>
              <p:nvPr/>
            </p:nvSpPr>
            <p:spPr>
              <a:xfrm>
                <a:off x="1421307" y="4685302"/>
                <a:ext cx="17091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Nunito Sans" pitchFamily="2" charset="77"/>
                  </a:rPr>
                  <a:t>Sharing Session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E09E56F-6B0F-0745-834B-9C92B92EE821}"/>
                  </a:ext>
                </a:extLst>
              </p:cNvPr>
              <p:cNvSpPr txBox="1"/>
              <p:nvPr/>
            </p:nvSpPr>
            <p:spPr>
              <a:xfrm>
                <a:off x="1047808" y="4916242"/>
                <a:ext cx="24561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Nunito Sans" pitchFamily="2" charset="77"/>
                  </a:rPr>
                  <a:t>Lorem Ipsum Dolor Sit </a:t>
                </a:r>
                <a:r>
                  <a:rPr lang="en-US" sz="1400" dirty="0" err="1">
                    <a:solidFill>
                      <a:schemeClr val="bg1"/>
                    </a:solidFill>
                    <a:latin typeface="Nunito Sans" pitchFamily="2" charset="77"/>
                  </a:rPr>
                  <a:t>Amet</a:t>
                </a:r>
                <a:endParaRPr lang="en-US" sz="1400" dirty="0">
                  <a:solidFill>
                    <a:schemeClr val="bg1"/>
                  </a:solidFill>
                  <a:latin typeface="Nunito Sans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8886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08DC96-5F2B-954B-B00E-03BD5B9E1BA4}"/>
              </a:ext>
            </a:extLst>
          </p:cNvPr>
          <p:cNvSpPr/>
          <p:nvPr/>
        </p:nvSpPr>
        <p:spPr>
          <a:xfrm>
            <a:off x="8293994" y="0"/>
            <a:ext cx="3898006" cy="6172200"/>
          </a:xfrm>
          <a:prstGeom prst="rect">
            <a:avLst/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A8E44B8-CE3A-B248-9F1B-9BB8563891A1}"/>
              </a:ext>
            </a:extLst>
          </p:cNvPr>
          <p:cNvSpPr txBox="1"/>
          <p:nvPr/>
        </p:nvSpPr>
        <p:spPr>
          <a:xfrm>
            <a:off x="1458280" y="3689635"/>
            <a:ext cx="33554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300" dirty="0">
                <a:solidFill>
                  <a:srgbClr val="2E333F"/>
                </a:solidFill>
                <a:latin typeface="Montserrat Black" pitchFamily="2" charset="77"/>
              </a:rPr>
              <a:t>TIMELINE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A3531B-44AB-CD44-876A-70DA044F1D3D}"/>
              </a:ext>
            </a:extLst>
          </p:cNvPr>
          <p:cNvSpPr txBox="1"/>
          <p:nvPr/>
        </p:nvSpPr>
        <p:spPr>
          <a:xfrm>
            <a:off x="1458280" y="4412910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Project Roadmap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36F6A08-5B87-ED4F-A514-F7FAF03547D1}"/>
              </a:ext>
            </a:extLst>
          </p:cNvPr>
          <p:cNvCxnSpPr/>
          <p:nvPr/>
        </p:nvCxnSpPr>
        <p:spPr>
          <a:xfrm>
            <a:off x="609600" y="4096621"/>
            <a:ext cx="553792" cy="0"/>
          </a:xfrm>
          <a:prstGeom prst="line">
            <a:avLst/>
          </a:prstGeom>
          <a:ln w="50800" cap="rnd">
            <a:solidFill>
              <a:srgbClr val="36A4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EE12D862-7110-2A4E-99EE-5B8E1EFEFC7C}"/>
              </a:ext>
            </a:extLst>
          </p:cNvPr>
          <p:cNvSpPr/>
          <p:nvPr/>
        </p:nvSpPr>
        <p:spPr>
          <a:xfrm rot="5400000">
            <a:off x="11070315" y="373896"/>
            <a:ext cx="1495579" cy="747790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9673A362-3EC1-8845-913B-FEBD33898DBD}"/>
              </a:ext>
            </a:extLst>
          </p:cNvPr>
          <p:cNvSpPr/>
          <p:nvPr/>
        </p:nvSpPr>
        <p:spPr>
          <a:xfrm>
            <a:off x="7901641" y="5341521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1FAA6CB3-262E-8841-9D75-F853B09B28BB}"/>
              </a:ext>
            </a:extLst>
          </p:cNvPr>
          <p:cNvSpPr/>
          <p:nvPr/>
        </p:nvSpPr>
        <p:spPr>
          <a:xfrm rot="10800000">
            <a:off x="1564996" y="1714639"/>
            <a:ext cx="1501417" cy="750709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Graphic 9">
            <a:extLst>
              <a:ext uri="{FF2B5EF4-FFF2-40B4-BE49-F238E27FC236}">
                <a16:creationId xmlns:a16="http://schemas.microsoft.com/office/drawing/2014/main" id="{A6723372-C449-C846-B039-52CBE95E11AF}"/>
              </a:ext>
            </a:extLst>
          </p:cNvPr>
          <p:cNvSpPr/>
          <p:nvPr/>
        </p:nvSpPr>
        <p:spPr>
          <a:xfrm>
            <a:off x="-714375" y="5482358"/>
            <a:ext cx="1428750" cy="133350"/>
          </a:xfrm>
          <a:custGeom>
            <a:avLst/>
            <a:gdLst>
              <a:gd name="connsiteX0" fmla="*/ 0 w 1428750"/>
              <a:gd name="connsiteY0" fmla="*/ 0 h 133350"/>
              <a:gd name="connsiteX1" fmla="*/ 158687 w 1428750"/>
              <a:gd name="connsiteY1" fmla="*/ 133350 h 133350"/>
              <a:gd name="connsiteX2" fmla="*/ 317468 w 1428750"/>
              <a:gd name="connsiteY2" fmla="*/ 0 h 133350"/>
              <a:gd name="connsiteX3" fmla="*/ 476155 w 1428750"/>
              <a:gd name="connsiteY3" fmla="*/ 133350 h 133350"/>
              <a:gd name="connsiteX4" fmla="*/ 634937 w 1428750"/>
              <a:gd name="connsiteY4" fmla="*/ 0 h 133350"/>
              <a:gd name="connsiteX5" fmla="*/ 793623 w 1428750"/>
              <a:gd name="connsiteY5" fmla="*/ 133350 h 133350"/>
              <a:gd name="connsiteX6" fmla="*/ 952405 w 1428750"/>
              <a:gd name="connsiteY6" fmla="*/ 0 h 133350"/>
              <a:gd name="connsiteX7" fmla="*/ 1111187 w 1428750"/>
              <a:gd name="connsiteY7" fmla="*/ 133350 h 133350"/>
              <a:gd name="connsiteX8" fmla="*/ 1269968 w 1428750"/>
              <a:gd name="connsiteY8" fmla="*/ 0 h 133350"/>
              <a:gd name="connsiteX9" fmla="*/ 1428750 w 1428750"/>
              <a:gd name="connsiteY9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8750" h="133350">
                <a:moveTo>
                  <a:pt x="0" y="0"/>
                </a:moveTo>
                <a:lnTo>
                  <a:pt x="158687" y="133350"/>
                </a:lnTo>
                <a:lnTo>
                  <a:pt x="317468" y="0"/>
                </a:lnTo>
                <a:lnTo>
                  <a:pt x="476155" y="133350"/>
                </a:lnTo>
                <a:lnTo>
                  <a:pt x="634937" y="0"/>
                </a:lnTo>
                <a:lnTo>
                  <a:pt x="793623" y="133350"/>
                </a:lnTo>
                <a:lnTo>
                  <a:pt x="952405" y="0"/>
                </a:lnTo>
                <a:lnTo>
                  <a:pt x="1111187" y="133350"/>
                </a:lnTo>
                <a:lnTo>
                  <a:pt x="1269968" y="0"/>
                </a:lnTo>
                <a:lnTo>
                  <a:pt x="1428750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E001D-5936-4144-8A2A-ACA95A5715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9D78691-0CD5-9F46-85C6-5EB87C506464}"/>
              </a:ext>
            </a:extLst>
          </p:cNvPr>
          <p:cNvSpPr/>
          <p:nvPr/>
        </p:nvSpPr>
        <p:spPr>
          <a:xfrm rot="2700000">
            <a:off x="6820954" y="815278"/>
            <a:ext cx="625167" cy="625167"/>
          </a:xfrm>
          <a:prstGeom prst="rect">
            <a:avLst/>
          </a:pr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DDB909-240F-F641-9614-FFC3A67C5598}"/>
              </a:ext>
            </a:extLst>
          </p:cNvPr>
          <p:cNvGrpSpPr/>
          <p:nvPr/>
        </p:nvGrpSpPr>
        <p:grpSpPr>
          <a:xfrm rot="5400000">
            <a:off x="9420789" y="2683802"/>
            <a:ext cx="1127353" cy="1556211"/>
            <a:chOff x="2790157" y="-1979121"/>
            <a:chExt cx="1127353" cy="1556211"/>
          </a:xfrm>
          <a:solidFill>
            <a:srgbClr val="FFB850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D688218-4AF2-F944-A031-436AA944CC17}"/>
                </a:ext>
              </a:extLst>
            </p:cNvPr>
            <p:cNvSpPr/>
            <p:nvPr/>
          </p:nvSpPr>
          <p:spPr>
            <a:xfrm>
              <a:off x="279015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B80BB30-C0D0-C049-A1AA-A07371230AC3}"/>
                </a:ext>
              </a:extLst>
            </p:cNvPr>
            <p:cNvSpPr/>
            <p:nvPr/>
          </p:nvSpPr>
          <p:spPr>
            <a:xfrm>
              <a:off x="300078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D6506D1-F1DD-AF4E-A9F5-17A9CAE9AEA6}"/>
                </a:ext>
              </a:extLst>
            </p:cNvPr>
            <p:cNvSpPr/>
            <p:nvPr/>
          </p:nvSpPr>
          <p:spPr>
            <a:xfrm>
              <a:off x="321149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D720A52-C284-0A4D-AF41-7B4290127E47}"/>
                </a:ext>
              </a:extLst>
            </p:cNvPr>
            <p:cNvSpPr/>
            <p:nvPr/>
          </p:nvSpPr>
          <p:spPr>
            <a:xfrm>
              <a:off x="342212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BBF88A7-B6BF-1042-A22E-2A7E8BE52C7F}"/>
                </a:ext>
              </a:extLst>
            </p:cNvPr>
            <p:cNvSpPr/>
            <p:nvPr/>
          </p:nvSpPr>
          <p:spPr>
            <a:xfrm>
              <a:off x="3632744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AB69C83-2710-C046-BE8E-2121F16BB2AB}"/>
                </a:ext>
              </a:extLst>
            </p:cNvPr>
            <p:cNvSpPr/>
            <p:nvPr/>
          </p:nvSpPr>
          <p:spPr>
            <a:xfrm>
              <a:off x="384336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2D9C6E6-61CD-1B4E-8061-714743812A53}"/>
                </a:ext>
              </a:extLst>
            </p:cNvPr>
            <p:cNvSpPr/>
            <p:nvPr/>
          </p:nvSpPr>
          <p:spPr>
            <a:xfrm>
              <a:off x="279015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72D24906-9D89-8340-8395-20A1BBBF4465}"/>
                </a:ext>
              </a:extLst>
            </p:cNvPr>
            <p:cNvSpPr/>
            <p:nvPr/>
          </p:nvSpPr>
          <p:spPr>
            <a:xfrm>
              <a:off x="300078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C2AD2E4-FB53-744A-95D4-3E05F6B7207D}"/>
                </a:ext>
              </a:extLst>
            </p:cNvPr>
            <p:cNvSpPr/>
            <p:nvPr/>
          </p:nvSpPr>
          <p:spPr>
            <a:xfrm>
              <a:off x="321149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F9096FD-9C06-0746-816C-24895290A257}"/>
                </a:ext>
              </a:extLst>
            </p:cNvPr>
            <p:cNvSpPr/>
            <p:nvPr/>
          </p:nvSpPr>
          <p:spPr>
            <a:xfrm>
              <a:off x="342212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1480460-C0CF-4644-8CA1-3458B922B34E}"/>
                </a:ext>
              </a:extLst>
            </p:cNvPr>
            <p:cNvSpPr/>
            <p:nvPr/>
          </p:nvSpPr>
          <p:spPr>
            <a:xfrm>
              <a:off x="3632744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9E379B6-4B3C-D54E-933C-44CB4E7AF2C4}"/>
                </a:ext>
              </a:extLst>
            </p:cNvPr>
            <p:cNvSpPr/>
            <p:nvPr/>
          </p:nvSpPr>
          <p:spPr>
            <a:xfrm>
              <a:off x="384336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58A3B11-D069-6948-B197-3591BE148AFB}"/>
                </a:ext>
              </a:extLst>
            </p:cNvPr>
            <p:cNvSpPr/>
            <p:nvPr/>
          </p:nvSpPr>
          <p:spPr>
            <a:xfrm>
              <a:off x="279015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3E3DD0E-2291-6C4F-A84A-0EB991854850}"/>
                </a:ext>
              </a:extLst>
            </p:cNvPr>
            <p:cNvSpPr/>
            <p:nvPr/>
          </p:nvSpPr>
          <p:spPr>
            <a:xfrm>
              <a:off x="300078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AD5FEA6-5B2A-744D-9A2C-0A42849622CD}"/>
                </a:ext>
              </a:extLst>
            </p:cNvPr>
            <p:cNvSpPr/>
            <p:nvPr/>
          </p:nvSpPr>
          <p:spPr>
            <a:xfrm>
              <a:off x="321149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A831805-FFFD-A843-85D9-1475A5CA4194}"/>
                </a:ext>
              </a:extLst>
            </p:cNvPr>
            <p:cNvSpPr/>
            <p:nvPr/>
          </p:nvSpPr>
          <p:spPr>
            <a:xfrm>
              <a:off x="342212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163F633-5FDE-BF4D-9086-8D94F5E5CBE3}"/>
                </a:ext>
              </a:extLst>
            </p:cNvPr>
            <p:cNvSpPr/>
            <p:nvPr/>
          </p:nvSpPr>
          <p:spPr>
            <a:xfrm>
              <a:off x="3632744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8941507-1C1B-D742-B08C-F0E2D066289B}"/>
                </a:ext>
              </a:extLst>
            </p:cNvPr>
            <p:cNvSpPr/>
            <p:nvPr/>
          </p:nvSpPr>
          <p:spPr>
            <a:xfrm>
              <a:off x="384336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85AA4DE-835B-5249-8E3B-102CC541BF8E}"/>
                </a:ext>
              </a:extLst>
            </p:cNvPr>
            <p:cNvSpPr/>
            <p:nvPr/>
          </p:nvSpPr>
          <p:spPr>
            <a:xfrm>
              <a:off x="279015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48440DB-AA11-1949-B7AE-29F9F09E9A67}"/>
                </a:ext>
              </a:extLst>
            </p:cNvPr>
            <p:cNvSpPr/>
            <p:nvPr/>
          </p:nvSpPr>
          <p:spPr>
            <a:xfrm>
              <a:off x="300078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7A05E1E-9C07-8141-9D3B-82A08671E453}"/>
                </a:ext>
              </a:extLst>
            </p:cNvPr>
            <p:cNvSpPr/>
            <p:nvPr/>
          </p:nvSpPr>
          <p:spPr>
            <a:xfrm>
              <a:off x="321149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DEFEDE3-F4FF-CA4E-9F7B-2CED1709AE19}"/>
                </a:ext>
              </a:extLst>
            </p:cNvPr>
            <p:cNvSpPr/>
            <p:nvPr/>
          </p:nvSpPr>
          <p:spPr>
            <a:xfrm>
              <a:off x="342212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FC8751E6-92F5-FB40-AFA2-5E2D1FAFD6C2}"/>
                </a:ext>
              </a:extLst>
            </p:cNvPr>
            <p:cNvSpPr/>
            <p:nvPr/>
          </p:nvSpPr>
          <p:spPr>
            <a:xfrm>
              <a:off x="3632744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F7DD301-4F9C-6446-8F00-8FD62B42EAC8}"/>
                </a:ext>
              </a:extLst>
            </p:cNvPr>
            <p:cNvSpPr/>
            <p:nvPr/>
          </p:nvSpPr>
          <p:spPr>
            <a:xfrm>
              <a:off x="384336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6CDE16F0-DB1D-3D44-8628-ABAF4ABF6D53}"/>
                </a:ext>
              </a:extLst>
            </p:cNvPr>
            <p:cNvSpPr/>
            <p:nvPr/>
          </p:nvSpPr>
          <p:spPr>
            <a:xfrm>
              <a:off x="279015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812552A8-69D6-1A46-ABDB-FA0738CC3E9C}"/>
                </a:ext>
              </a:extLst>
            </p:cNvPr>
            <p:cNvSpPr/>
            <p:nvPr/>
          </p:nvSpPr>
          <p:spPr>
            <a:xfrm>
              <a:off x="300078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76A64CE-4D4D-A348-8425-DDF40D4590C8}"/>
                </a:ext>
              </a:extLst>
            </p:cNvPr>
            <p:cNvSpPr/>
            <p:nvPr/>
          </p:nvSpPr>
          <p:spPr>
            <a:xfrm>
              <a:off x="321149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308BC1A-2D9C-8E4F-8245-3D90DFBF0C01}"/>
                </a:ext>
              </a:extLst>
            </p:cNvPr>
            <p:cNvSpPr/>
            <p:nvPr/>
          </p:nvSpPr>
          <p:spPr>
            <a:xfrm>
              <a:off x="342212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7FD5627F-FAAC-8940-840B-72CC725F566D}"/>
                </a:ext>
              </a:extLst>
            </p:cNvPr>
            <p:cNvSpPr/>
            <p:nvPr/>
          </p:nvSpPr>
          <p:spPr>
            <a:xfrm>
              <a:off x="3632744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A48F1C4-8558-584F-9878-FA870F9896FE}"/>
                </a:ext>
              </a:extLst>
            </p:cNvPr>
            <p:cNvSpPr/>
            <p:nvPr/>
          </p:nvSpPr>
          <p:spPr>
            <a:xfrm>
              <a:off x="384336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5ED7EA0-C1B9-A342-A1FE-4572C33742AF}"/>
                </a:ext>
              </a:extLst>
            </p:cNvPr>
            <p:cNvSpPr/>
            <p:nvPr/>
          </p:nvSpPr>
          <p:spPr>
            <a:xfrm>
              <a:off x="279015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0909478-7445-3C44-A79A-1679CA9985E4}"/>
                </a:ext>
              </a:extLst>
            </p:cNvPr>
            <p:cNvSpPr/>
            <p:nvPr/>
          </p:nvSpPr>
          <p:spPr>
            <a:xfrm>
              <a:off x="300078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4ABE606D-1E9E-CC4D-AF6C-6A4557D39654}"/>
                </a:ext>
              </a:extLst>
            </p:cNvPr>
            <p:cNvSpPr/>
            <p:nvPr/>
          </p:nvSpPr>
          <p:spPr>
            <a:xfrm>
              <a:off x="321149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07478828-6B14-9E46-85F3-FD245422A9A2}"/>
                </a:ext>
              </a:extLst>
            </p:cNvPr>
            <p:cNvSpPr/>
            <p:nvPr/>
          </p:nvSpPr>
          <p:spPr>
            <a:xfrm>
              <a:off x="342212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528B55A2-D1C4-C74C-832E-160DC8BC82C4}"/>
                </a:ext>
              </a:extLst>
            </p:cNvPr>
            <p:cNvSpPr/>
            <p:nvPr/>
          </p:nvSpPr>
          <p:spPr>
            <a:xfrm>
              <a:off x="3632744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343E2861-BEAB-2C4B-862E-7B26C21C720A}"/>
                </a:ext>
              </a:extLst>
            </p:cNvPr>
            <p:cNvSpPr/>
            <p:nvPr/>
          </p:nvSpPr>
          <p:spPr>
            <a:xfrm>
              <a:off x="384336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48D646A-FB6A-F640-9E73-54A4DD171B96}"/>
                </a:ext>
              </a:extLst>
            </p:cNvPr>
            <p:cNvSpPr/>
            <p:nvPr/>
          </p:nvSpPr>
          <p:spPr>
            <a:xfrm>
              <a:off x="279015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7A37D6D2-AFD3-9743-B86E-BE5C56BA1C0D}"/>
                </a:ext>
              </a:extLst>
            </p:cNvPr>
            <p:cNvSpPr/>
            <p:nvPr/>
          </p:nvSpPr>
          <p:spPr>
            <a:xfrm>
              <a:off x="300078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DEB38B3-834C-BF47-B380-564A3C07A5E6}"/>
                </a:ext>
              </a:extLst>
            </p:cNvPr>
            <p:cNvSpPr/>
            <p:nvPr/>
          </p:nvSpPr>
          <p:spPr>
            <a:xfrm>
              <a:off x="321149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EC7BAA2-0E67-234E-8753-091030CD6F7D}"/>
                </a:ext>
              </a:extLst>
            </p:cNvPr>
            <p:cNvSpPr/>
            <p:nvPr/>
          </p:nvSpPr>
          <p:spPr>
            <a:xfrm>
              <a:off x="342212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C113AA86-BA2D-0A4A-ABFE-08E5A1E88FAD}"/>
                </a:ext>
              </a:extLst>
            </p:cNvPr>
            <p:cNvSpPr/>
            <p:nvPr/>
          </p:nvSpPr>
          <p:spPr>
            <a:xfrm>
              <a:off x="3632744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7093984-E2D7-9643-B218-02DC5982E37B}"/>
                </a:ext>
              </a:extLst>
            </p:cNvPr>
            <p:cNvSpPr/>
            <p:nvPr/>
          </p:nvSpPr>
          <p:spPr>
            <a:xfrm>
              <a:off x="384336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D6F723C-B976-5146-87A6-E272BD25BB05}"/>
                </a:ext>
              </a:extLst>
            </p:cNvPr>
            <p:cNvSpPr/>
            <p:nvPr/>
          </p:nvSpPr>
          <p:spPr>
            <a:xfrm>
              <a:off x="279015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457CE60-25A7-2242-A4A5-84136998FB1D}"/>
                </a:ext>
              </a:extLst>
            </p:cNvPr>
            <p:cNvSpPr/>
            <p:nvPr/>
          </p:nvSpPr>
          <p:spPr>
            <a:xfrm>
              <a:off x="300078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4A620C9-617D-6742-BEE1-FB5FCFCA1049}"/>
                </a:ext>
              </a:extLst>
            </p:cNvPr>
            <p:cNvSpPr/>
            <p:nvPr/>
          </p:nvSpPr>
          <p:spPr>
            <a:xfrm>
              <a:off x="321149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29C8AC6F-3AED-B54C-A5F1-CD7E06CE7E4C}"/>
                </a:ext>
              </a:extLst>
            </p:cNvPr>
            <p:cNvSpPr/>
            <p:nvPr/>
          </p:nvSpPr>
          <p:spPr>
            <a:xfrm>
              <a:off x="342212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1BA0D78F-9E1F-6E47-B459-00B31069F580}"/>
                </a:ext>
              </a:extLst>
            </p:cNvPr>
            <p:cNvSpPr/>
            <p:nvPr/>
          </p:nvSpPr>
          <p:spPr>
            <a:xfrm>
              <a:off x="3632744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F58B819A-97A3-204A-9279-6D13898929D4}"/>
                </a:ext>
              </a:extLst>
            </p:cNvPr>
            <p:cNvSpPr/>
            <p:nvPr/>
          </p:nvSpPr>
          <p:spPr>
            <a:xfrm>
              <a:off x="384336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4419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ED65BE-2B2F-844D-B629-607DF44B3932}"/>
              </a:ext>
            </a:extLst>
          </p:cNvPr>
          <p:cNvCxnSpPr>
            <a:cxnSpLocks/>
          </p:cNvCxnSpPr>
          <p:nvPr/>
        </p:nvCxnSpPr>
        <p:spPr>
          <a:xfrm>
            <a:off x="0" y="4660277"/>
            <a:ext cx="12192000" cy="0"/>
          </a:xfrm>
          <a:prstGeom prst="line">
            <a:avLst/>
          </a:prstGeom>
          <a:ln w="19050" cap="rnd">
            <a:solidFill>
              <a:srgbClr val="36A4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2FB5AB7-F772-A246-9851-D2BB7442E581}"/>
              </a:ext>
            </a:extLst>
          </p:cNvPr>
          <p:cNvSpPr txBox="1"/>
          <p:nvPr/>
        </p:nvSpPr>
        <p:spPr>
          <a:xfrm>
            <a:off x="1066800" y="963053"/>
            <a:ext cx="4456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Project Timeline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AF0EF-EA76-DE44-804B-C2BF470FC9B0}"/>
              </a:ext>
            </a:extLst>
          </p:cNvPr>
          <p:cNvSpPr txBox="1"/>
          <p:nvPr/>
        </p:nvSpPr>
        <p:spPr>
          <a:xfrm>
            <a:off x="1066800" y="685800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36A4FF"/>
                </a:solidFill>
                <a:latin typeface="Nunito Sans" pitchFamily="2" charset="77"/>
              </a:rPr>
              <a:t>TImeline</a:t>
            </a:r>
            <a:endParaRPr lang="en-US" sz="1400" b="1" dirty="0">
              <a:solidFill>
                <a:srgbClr val="36A4FF"/>
              </a:solidFill>
              <a:latin typeface="Nunito Sa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94315-C39A-9C48-A0C5-594519235699}"/>
              </a:ext>
            </a:extLst>
          </p:cNvPr>
          <p:cNvSpPr txBox="1"/>
          <p:nvPr/>
        </p:nvSpPr>
        <p:spPr>
          <a:xfrm>
            <a:off x="1066800" y="1905697"/>
            <a:ext cx="5856515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Sed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ut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perspiciatis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unde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omnis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iste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natus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error sit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voluptatem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accusantium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doloremque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laudantium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totam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rem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aperiam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eaque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ipsa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quae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ab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illo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inventore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veritatis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et quasi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architecto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beatae vitae dicta.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A3C55B-C731-7049-8F77-239D9523D032}"/>
              </a:ext>
            </a:extLst>
          </p:cNvPr>
          <p:cNvSpPr/>
          <p:nvPr/>
        </p:nvSpPr>
        <p:spPr>
          <a:xfrm>
            <a:off x="1950073" y="4404448"/>
            <a:ext cx="511663" cy="511660"/>
          </a:xfrm>
          <a:prstGeom prst="ellipse">
            <a:avLst/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D64AC9-27CB-B442-8E27-18B575166F55}"/>
              </a:ext>
            </a:extLst>
          </p:cNvPr>
          <p:cNvSpPr txBox="1"/>
          <p:nvPr/>
        </p:nvSpPr>
        <p:spPr>
          <a:xfrm>
            <a:off x="2051855" y="449100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Nunito Sans" pitchFamily="2" charset="77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78306-5DE2-C449-831C-26CA5A32517D}"/>
              </a:ext>
            </a:extLst>
          </p:cNvPr>
          <p:cNvSpPr txBox="1"/>
          <p:nvPr/>
        </p:nvSpPr>
        <p:spPr>
          <a:xfrm>
            <a:off x="1535689" y="3834278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pc="300" dirty="0">
                <a:solidFill>
                  <a:srgbClr val="404651"/>
                </a:solidFill>
                <a:latin typeface="Nunito Sans" pitchFamily="2" charset="77"/>
              </a:rPr>
              <a:t>IDEATION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E2340-0C90-964C-B4E4-DADA70500C59}"/>
              </a:ext>
            </a:extLst>
          </p:cNvPr>
          <p:cNvSpPr txBox="1"/>
          <p:nvPr/>
        </p:nvSpPr>
        <p:spPr>
          <a:xfrm>
            <a:off x="1255345" y="5043007"/>
            <a:ext cx="1901122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 dirty="0">
                <a:solidFill>
                  <a:srgbClr val="404651"/>
                </a:solidFill>
                <a:latin typeface="Nunito" pitchFamily="2" charset="77"/>
              </a:rPr>
              <a:t>Lorem ipsum </a:t>
            </a:r>
            <a:r>
              <a:rPr lang="en-ID" sz="1400" dirty="0" err="1">
                <a:solidFill>
                  <a:srgbClr val="404651"/>
                </a:solidFill>
                <a:latin typeface="Nunito" pitchFamily="2" charset="77"/>
              </a:rPr>
              <a:t>dolor</a:t>
            </a:r>
            <a:r>
              <a:rPr lang="en-ID" sz="1400" dirty="0">
                <a:solidFill>
                  <a:srgbClr val="404651"/>
                </a:solidFill>
                <a:latin typeface="Nunito" pitchFamily="2" charset="77"/>
              </a:rPr>
              <a:t> sit </a:t>
            </a:r>
            <a:r>
              <a:rPr lang="en-ID" sz="1400" dirty="0" err="1">
                <a:solidFill>
                  <a:srgbClr val="404651"/>
                </a:solidFill>
                <a:latin typeface="Nunito" pitchFamily="2" charset="77"/>
              </a:rPr>
              <a:t>amet</a:t>
            </a:r>
            <a:r>
              <a:rPr lang="en-ID" sz="1400" dirty="0">
                <a:solidFill>
                  <a:srgbClr val="404651"/>
                </a:solidFill>
                <a:latin typeface="Nunito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" pitchFamily="2" charset="77"/>
              </a:rPr>
              <a:t>consec</a:t>
            </a:r>
            <a:r>
              <a:rPr lang="en-ID" sz="1400" dirty="0">
                <a:solidFill>
                  <a:srgbClr val="404651"/>
                </a:solidFill>
                <a:latin typeface="Nunito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" pitchFamily="2" charset="77"/>
              </a:rPr>
              <a:t>tetur</a:t>
            </a:r>
            <a:r>
              <a:rPr lang="en-ID" sz="1400" dirty="0">
                <a:solidFill>
                  <a:srgbClr val="404651"/>
                </a:solidFill>
                <a:latin typeface="Nunito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" pitchFamily="2" charset="77"/>
              </a:rPr>
              <a:t>adipiscing</a:t>
            </a:r>
            <a:r>
              <a:rPr lang="en-ID" sz="1400" dirty="0">
                <a:solidFill>
                  <a:srgbClr val="404651"/>
                </a:solidFill>
                <a:latin typeface="Nunito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" pitchFamily="2" charset="77"/>
              </a:rPr>
              <a:t>elit</a:t>
            </a:r>
            <a:r>
              <a:rPr lang="en-ID" sz="1400" dirty="0">
                <a:solidFill>
                  <a:srgbClr val="404651"/>
                </a:solidFill>
                <a:latin typeface="Nunito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" pitchFamily="2" charset="77"/>
              </a:rPr>
              <a:t>sed</a:t>
            </a:r>
            <a:r>
              <a:rPr lang="en-ID" sz="1400" dirty="0">
                <a:solidFill>
                  <a:srgbClr val="404651"/>
                </a:solidFill>
                <a:latin typeface="Nunito" pitchFamily="2" charset="77"/>
              </a:rPr>
              <a:t> do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B35C091-7703-7A4B-B088-E9D8DB4B2B15}"/>
              </a:ext>
            </a:extLst>
          </p:cNvPr>
          <p:cNvSpPr/>
          <p:nvPr/>
        </p:nvSpPr>
        <p:spPr>
          <a:xfrm>
            <a:off x="4734004" y="4404448"/>
            <a:ext cx="511663" cy="511660"/>
          </a:xfrm>
          <a:prstGeom prst="ellipse">
            <a:avLst/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507840-90E8-E049-A288-13ED3908297B}"/>
              </a:ext>
            </a:extLst>
          </p:cNvPr>
          <p:cNvSpPr txBox="1"/>
          <p:nvPr/>
        </p:nvSpPr>
        <p:spPr>
          <a:xfrm>
            <a:off x="4835786" y="449100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Nunito Sans" pitchFamily="2" charset="77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359BF2-EA85-DB45-8F00-EC76C256B4B7}"/>
              </a:ext>
            </a:extLst>
          </p:cNvPr>
          <p:cNvSpPr txBox="1"/>
          <p:nvPr/>
        </p:nvSpPr>
        <p:spPr>
          <a:xfrm>
            <a:off x="4350077" y="3834278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pc="300" dirty="0">
                <a:solidFill>
                  <a:srgbClr val="404651"/>
                </a:solidFill>
                <a:latin typeface="Nunito Sans" pitchFamily="2" charset="77"/>
              </a:rPr>
              <a:t>DEVELOP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397352-5AF8-1945-A5B2-93189BDAC712}"/>
              </a:ext>
            </a:extLst>
          </p:cNvPr>
          <p:cNvSpPr txBox="1"/>
          <p:nvPr/>
        </p:nvSpPr>
        <p:spPr>
          <a:xfrm>
            <a:off x="4039276" y="5043007"/>
            <a:ext cx="1901122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 dirty="0">
                <a:solidFill>
                  <a:srgbClr val="404651"/>
                </a:solidFill>
                <a:latin typeface="Nunito" pitchFamily="2" charset="77"/>
              </a:rPr>
              <a:t>Lorem ipsum </a:t>
            </a:r>
            <a:r>
              <a:rPr lang="en-ID" sz="1400" dirty="0" err="1">
                <a:solidFill>
                  <a:srgbClr val="404651"/>
                </a:solidFill>
                <a:latin typeface="Nunito" pitchFamily="2" charset="77"/>
              </a:rPr>
              <a:t>dolor</a:t>
            </a:r>
            <a:r>
              <a:rPr lang="en-ID" sz="1400" dirty="0">
                <a:solidFill>
                  <a:srgbClr val="404651"/>
                </a:solidFill>
                <a:latin typeface="Nunito" pitchFamily="2" charset="77"/>
              </a:rPr>
              <a:t> sit </a:t>
            </a:r>
            <a:r>
              <a:rPr lang="en-ID" sz="1400" dirty="0" err="1">
                <a:solidFill>
                  <a:srgbClr val="404651"/>
                </a:solidFill>
                <a:latin typeface="Nunito" pitchFamily="2" charset="77"/>
              </a:rPr>
              <a:t>adipiscing</a:t>
            </a:r>
            <a:r>
              <a:rPr lang="en-ID" sz="1400" dirty="0">
                <a:solidFill>
                  <a:srgbClr val="404651"/>
                </a:solidFill>
                <a:latin typeface="Nunito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" pitchFamily="2" charset="77"/>
              </a:rPr>
              <a:t>elit</a:t>
            </a:r>
            <a:r>
              <a:rPr lang="en-ID" sz="1400" dirty="0">
                <a:solidFill>
                  <a:srgbClr val="404651"/>
                </a:solidFill>
                <a:latin typeface="Nunito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" pitchFamily="2" charset="77"/>
              </a:rPr>
              <a:t>sed</a:t>
            </a:r>
            <a:r>
              <a:rPr lang="en-ID" sz="1400" dirty="0">
                <a:solidFill>
                  <a:srgbClr val="404651"/>
                </a:solidFill>
                <a:latin typeface="Nunito" pitchFamily="2" charset="77"/>
              </a:rPr>
              <a:t> do </a:t>
            </a:r>
            <a:r>
              <a:rPr lang="en-ID" sz="1400" dirty="0" err="1">
                <a:solidFill>
                  <a:srgbClr val="404651"/>
                </a:solidFill>
                <a:latin typeface="Nunito" pitchFamily="2" charset="77"/>
              </a:rPr>
              <a:t>eiusmod</a:t>
            </a:r>
            <a:r>
              <a:rPr lang="en-ID" sz="1400" dirty="0">
                <a:solidFill>
                  <a:srgbClr val="404651"/>
                </a:solidFill>
                <a:latin typeface="Nunito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" pitchFamily="2" charset="77"/>
              </a:rPr>
              <a:t>tempor</a:t>
            </a:r>
            <a:endParaRPr lang="en-ID" sz="1400" dirty="0">
              <a:solidFill>
                <a:srgbClr val="404651"/>
              </a:solidFill>
              <a:latin typeface="Nunito" pitchFamily="2" charset="77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639527-229D-9544-BBFB-6038D36DCE1B}"/>
              </a:ext>
            </a:extLst>
          </p:cNvPr>
          <p:cNvSpPr/>
          <p:nvPr/>
        </p:nvSpPr>
        <p:spPr>
          <a:xfrm>
            <a:off x="7517935" y="4404448"/>
            <a:ext cx="511663" cy="511660"/>
          </a:xfrm>
          <a:prstGeom prst="ellipse">
            <a:avLst/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0840D5-C325-1843-A6D3-2C04315EF9F0}"/>
              </a:ext>
            </a:extLst>
          </p:cNvPr>
          <p:cNvSpPr txBox="1"/>
          <p:nvPr/>
        </p:nvSpPr>
        <p:spPr>
          <a:xfrm>
            <a:off x="7619717" y="449100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Nunito Sans" pitchFamily="2" charset="77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194234-527D-C24E-BB47-85CB9D20FB3E}"/>
              </a:ext>
            </a:extLst>
          </p:cNvPr>
          <p:cNvSpPr txBox="1"/>
          <p:nvPr/>
        </p:nvSpPr>
        <p:spPr>
          <a:xfrm>
            <a:off x="7190114" y="3834278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pc="300" dirty="0">
                <a:solidFill>
                  <a:srgbClr val="404651"/>
                </a:solidFill>
                <a:latin typeface="Nunito Sans" pitchFamily="2" charset="77"/>
              </a:rPr>
              <a:t>LAUNCH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5B9D89-331F-134B-A9C8-09075F14BCD6}"/>
              </a:ext>
            </a:extLst>
          </p:cNvPr>
          <p:cNvSpPr txBox="1"/>
          <p:nvPr/>
        </p:nvSpPr>
        <p:spPr>
          <a:xfrm>
            <a:off x="6823207" y="5043007"/>
            <a:ext cx="1901122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 dirty="0" err="1">
                <a:solidFill>
                  <a:srgbClr val="404651"/>
                </a:solidFill>
                <a:latin typeface="Nunito" pitchFamily="2" charset="77"/>
              </a:rPr>
              <a:t>Amet</a:t>
            </a:r>
            <a:r>
              <a:rPr lang="en-ID" sz="1400" dirty="0">
                <a:solidFill>
                  <a:srgbClr val="404651"/>
                </a:solidFill>
                <a:latin typeface="Nunito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" pitchFamily="2" charset="77"/>
              </a:rPr>
              <a:t>consec</a:t>
            </a:r>
            <a:r>
              <a:rPr lang="en-ID" sz="1400" dirty="0">
                <a:solidFill>
                  <a:srgbClr val="404651"/>
                </a:solidFill>
                <a:latin typeface="Nunito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" pitchFamily="2" charset="77"/>
              </a:rPr>
              <a:t>tetur</a:t>
            </a:r>
            <a:r>
              <a:rPr lang="en-ID" sz="1400" dirty="0">
                <a:solidFill>
                  <a:srgbClr val="404651"/>
                </a:solidFill>
                <a:latin typeface="Nunito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" pitchFamily="2" charset="77"/>
              </a:rPr>
              <a:t>adipiscing</a:t>
            </a:r>
            <a:r>
              <a:rPr lang="en-ID" sz="1400" dirty="0">
                <a:solidFill>
                  <a:srgbClr val="404651"/>
                </a:solidFill>
                <a:latin typeface="Nunito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" pitchFamily="2" charset="77"/>
              </a:rPr>
              <a:t>elit</a:t>
            </a:r>
            <a:r>
              <a:rPr lang="en-ID" sz="1400" dirty="0">
                <a:solidFill>
                  <a:srgbClr val="404651"/>
                </a:solidFill>
                <a:latin typeface="Nunito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" pitchFamily="2" charset="77"/>
              </a:rPr>
              <a:t>sed</a:t>
            </a:r>
            <a:r>
              <a:rPr lang="en-ID" sz="1400" dirty="0">
                <a:solidFill>
                  <a:srgbClr val="404651"/>
                </a:solidFill>
                <a:latin typeface="Nunito" pitchFamily="2" charset="77"/>
              </a:rPr>
              <a:t> do </a:t>
            </a:r>
            <a:r>
              <a:rPr lang="en-ID" sz="1400" dirty="0" err="1">
                <a:solidFill>
                  <a:srgbClr val="404651"/>
                </a:solidFill>
                <a:latin typeface="Nunito" pitchFamily="2" charset="77"/>
              </a:rPr>
              <a:t>eiusmod</a:t>
            </a:r>
            <a:r>
              <a:rPr lang="en-ID" sz="1400" dirty="0">
                <a:solidFill>
                  <a:srgbClr val="404651"/>
                </a:solidFill>
                <a:latin typeface="Nunito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" pitchFamily="2" charset="77"/>
              </a:rPr>
              <a:t>tempor</a:t>
            </a:r>
            <a:endParaRPr lang="en-ID" sz="1400" dirty="0">
              <a:solidFill>
                <a:srgbClr val="404651"/>
              </a:solidFill>
              <a:latin typeface="Nunito" pitchFamily="2" charset="77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F4B28EA-9648-6840-987A-A6BD9652D41C}"/>
              </a:ext>
            </a:extLst>
          </p:cNvPr>
          <p:cNvSpPr/>
          <p:nvPr/>
        </p:nvSpPr>
        <p:spPr>
          <a:xfrm>
            <a:off x="10301866" y="4404448"/>
            <a:ext cx="511663" cy="511660"/>
          </a:xfrm>
          <a:prstGeom prst="ellipse">
            <a:avLst/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5D133C-A157-4F45-90C0-141D4AA5B743}"/>
              </a:ext>
            </a:extLst>
          </p:cNvPr>
          <p:cNvSpPr txBox="1"/>
          <p:nvPr/>
        </p:nvSpPr>
        <p:spPr>
          <a:xfrm>
            <a:off x="10403648" y="449100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Nunito Sans" pitchFamily="2" charset="77"/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71AF54-54D8-0840-90DC-F133C28B8C54}"/>
              </a:ext>
            </a:extLst>
          </p:cNvPr>
          <p:cNvSpPr txBox="1"/>
          <p:nvPr/>
        </p:nvSpPr>
        <p:spPr>
          <a:xfrm>
            <a:off x="10073431" y="3834278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pc="300" dirty="0">
                <a:solidFill>
                  <a:srgbClr val="404651"/>
                </a:solidFill>
                <a:latin typeface="Nunito Sans" pitchFamily="2" charset="77"/>
              </a:rPr>
              <a:t>LEARN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AD157A-CEF1-6C40-A404-B61772875DB4}"/>
              </a:ext>
            </a:extLst>
          </p:cNvPr>
          <p:cNvSpPr txBox="1"/>
          <p:nvPr/>
        </p:nvSpPr>
        <p:spPr>
          <a:xfrm>
            <a:off x="9607138" y="5043007"/>
            <a:ext cx="1901122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 dirty="0" err="1">
                <a:solidFill>
                  <a:srgbClr val="404651"/>
                </a:solidFill>
                <a:latin typeface="Nunito" pitchFamily="2" charset="77"/>
              </a:rPr>
              <a:t>adipiscing</a:t>
            </a:r>
            <a:r>
              <a:rPr lang="en-ID" sz="1400" dirty="0">
                <a:solidFill>
                  <a:srgbClr val="404651"/>
                </a:solidFill>
                <a:latin typeface="Nunito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" pitchFamily="2" charset="77"/>
              </a:rPr>
              <a:t>elit</a:t>
            </a:r>
            <a:r>
              <a:rPr lang="en-ID" sz="1400" dirty="0">
                <a:solidFill>
                  <a:srgbClr val="404651"/>
                </a:solidFill>
                <a:latin typeface="Nunito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" pitchFamily="2" charset="77"/>
              </a:rPr>
              <a:t>sed</a:t>
            </a:r>
            <a:r>
              <a:rPr lang="en-ID" sz="1400" dirty="0">
                <a:solidFill>
                  <a:srgbClr val="404651"/>
                </a:solidFill>
                <a:latin typeface="Nunito" pitchFamily="2" charset="77"/>
              </a:rPr>
              <a:t> do lorem ipsum </a:t>
            </a:r>
            <a:r>
              <a:rPr lang="en-ID" sz="1400" dirty="0" err="1">
                <a:solidFill>
                  <a:srgbClr val="404651"/>
                </a:solidFill>
                <a:latin typeface="Nunito" pitchFamily="2" charset="77"/>
              </a:rPr>
              <a:t>dolor</a:t>
            </a:r>
            <a:r>
              <a:rPr lang="en-ID" sz="1400" dirty="0">
                <a:solidFill>
                  <a:srgbClr val="404651"/>
                </a:solidFill>
                <a:latin typeface="Nunito" pitchFamily="2" charset="77"/>
              </a:rPr>
              <a:t> sit </a:t>
            </a:r>
            <a:r>
              <a:rPr lang="en-ID" sz="1400" dirty="0" err="1">
                <a:solidFill>
                  <a:srgbClr val="404651"/>
                </a:solidFill>
                <a:latin typeface="Nunito" pitchFamily="2" charset="77"/>
              </a:rPr>
              <a:t>amet</a:t>
            </a:r>
            <a:r>
              <a:rPr lang="en-ID" sz="1400" dirty="0">
                <a:solidFill>
                  <a:srgbClr val="404651"/>
                </a:solidFill>
                <a:latin typeface="Nunito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" pitchFamily="2" charset="77"/>
              </a:rPr>
              <a:t>consec</a:t>
            </a:r>
            <a:r>
              <a:rPr lang="en-ID" sz="1400" dirty="0">
                <a:solidFill>
                  <a:srgbClr val="404651"/>
                </a:solidFill>
                <a:latin typeface="Nunito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" pitchFamily="2" charset="77"/>
              </a:rPr>
              <a:t>tetur</a:t>
            </a:r>
            <a:endParaRPr lang="en-ID" sz="1400" dirty="0">
              <a:solidFill>
                <a:srgbClr val="404651"/>
              </a:solidFill>
              <a:latin typeface="Nunito" pitchFamily="2" charset="77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936F7913-2FF4-9F43-AE14-49C3C640312E}"/>
              </a:ext>
            </a:extLst>
          </p:cNvPr>
          <p:cNvSpPr/>
          <p:nvPr/>
        </p:nvSpPr>
        <p:spPr>
          <a:xfrm rot="16200000">
            <a:off x="-256567" y="2365130"/>
            <a:ext cx="1026268" cy="513134"/>
          </a:xfrm>
          <a:custGeom>
            <a:avLst/>
            <a:gdLst>
              <a:gd name="connsiteX0" fmla="*/ 0 w 1026268"/>
              <a:gd name="connsiteY0" fmla="*/ 0 h 513134"/>
              <a:gd name="connsiteX1" fmla="*/ 1026268 w 1026268"/>
              <a:gd name="connsiteY1" fmla="*/ 0 h 513134"/>
              <a:gd name="connsiteX2" fmla="*/ 513134 w 1026268"/>
              <a:gd name="connsiteY2" fmla="*/ 513134 h 513134"/>
              <a:gd name="connsiteX3" fmla="*/ 0 w 1026268"/>
              <a:gd name="connsiteY3" fmla="*/ 0 h 51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268" h="513134">
                <a:moveTo>
                  <a:pt x="0" y="0"/>
                </a:moveTo>
                <a:lnTo>
                  <a:pt x="1026268" y="0"/>
                </a:lnTo>
                <a:cubicBezTo>
                  <a:pt x="1026268" y="283396"/>
                  <a:pt x="796530" y="513134"/>
                  <a:pt x="513134" y="513134"/>
                </a:cubicBezTo>
                <a:cubicBezTo>
                  <a:pt x="229738" y="513134"/>
                  <a:pt x="0" y="283396"/>
                  <a:pt x="0" y="0"/>
                </a:cubicBezTo>
                <a:close/>
              </a:path>
            </a:pathLst>
          </a:cu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A70033B9-DCC9-A34C-AA25-EEDE6B1480CE}"/>
              </a:ext>
            </a:extLst>
          </p:cNvPr>
          <p:cNvSpPr/>
          <p:nvPr/>
        </p:nvSpPr>
        <p:spPr>
          <a:xfrm rot="10800000">
            <a:off x="10192148" y="-1"/>
            <a:ext cx="1999851" cy="2006925"/>
          </a:xfrm>
          <a:custGeom>
            <a:avLst/>
            <a:gdLst>
              <a:gd name="connsiteX0" fmla="*/ 0 w 1028699"/>
              <a:gd name="connsiteY0" fmla="*/ 0 h 1032338"/>
              <a:gd name="connsiteX1" fmla="*/ 105178 w 1028699"/>
              <a:gd name="connsiteY1" fmla="*/ 5311 h 1032338"/>
              <a:gd name="connsiteX2" fmla="*/ 1028699 w 1028699"/>
              <a:gd name="connsiteY2" fmla="*/ 1028700 h 1032338"/>
              <a:gd name="connsiteX3" fmla="*/ 1028515 w 1028699"/>
              <a:gd name="connsiteY3" fmla="*/ 1032338 h 1032338"/>
              <a:gd name="connsiteX4" fmla="*/ 0 w 1028699"/>
              <a:gd name="connsiteY4" fmla="*/ 1032338 h 10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699" h="1032338">
                <a:moveTo>
                  <a:pt x="0" y="0"/>
                </a:moveTo>
                <a:lnTo>
                  <a:pt x="105178" y="5311"/>
                </a:lnTo>
                <a:cubicBezTo>
                  <a:pt x="623906" y="57991"/>
                  <a:pt x="1028699" y="496073"/>
                  <a:pt x="1028699" y="1028700"/>
                </a:cubicBezTo>
                <a:lnTo>
                  <a:pt x="1028515" y="1032338"/>
                </a:lnTo>
                <a:lnTo>
                  <a:pt x="0" y="1032338"/>
                </a:lnTo>
                <a:close/>
              </a:path>
            </a:pathLst>
          </a:cu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Graphic 11">
            <a:extLst>
              <a:ext uri="{FF2B5EF4-FFF2-40B4-BE49-F238E27FC236}">
                <a16:creationId xmlns:a16="http://schemas.microsoft.com/office/drawing/2014/main" id="{4CDA8C05-7E90-D54E-A6E8-D3980563D2C9}"/>
              </a:ext>
            </a:extLst>
          </p:cNvPr>
          <p:cNvSpPr/>
          <p:nvPr/>
        </p:nvSpPr>
        <p:spPr>
          <a:xfrm>
            <a:off x="7321629" y="2108807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D2B6D30-91BD-6641-B523-B7E1FA0600FC}"/>
              </a:ext>
            </a:extLst>
          </p:cNvPr>
          <p:cNvGrpSpPr/>
          <p:nvPr/>
        </p:nvGrpSpPr>
        <p:grpSpPr>
          <a:xfrm>
            <a:off x="9839971" y="713106"/>
            <a:ext cx="1127353" cy="1556211"/>
            <a:chOff x="2790157" y="-1979121"/>
            <a:chExt cx="1127353" cy="1556211"/>
          </a:xfrm>
          <a:solidFill>
            <a:srgbClr val="36A4FF"/>
          </a:solidFill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30C9F940-6056-8448-8A1D-CBBB870909DA}"/>
                </a:ext>
              </a:extLst>
            </p:cNvPr>
            <p:cNvSpPr/>
            <p:nvPr/>
          </p:nvSpPr>
          <p:spPr>
            <a:xfrm>
              <a:off x="279015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D1B62885-EA0E-9945-A69F-CEF81D82C8D0}"/>
                </a:ext>
              </a:extLst>
            </p:cNvPr>
            <p:cNvSpPr/>
            <p:nvPr/>
          </p:nvSpPr>
          <p:spPr>
            <a:xfrm>
              <a:off x="300078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5ACEFFE-E62C-EC42-A4DE-70E02C57CBA7}"/>
                </a:ext>
              </a:extLst>
            </p:cNvPr>
            <p:cNvSpPr/>
            <p:nvPr/>
          </p:nvSpPr>
          <p:spPr>
            <a:xfrm>
              <a:off x="321149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612E1E3E-1BB4-6E41-A2BB-8DB1552250F1}"/>
                </a:ext>
              </a:extLst>
            </p:cNvPr>
            <p:cNvSpPr/>
            <p:nvPr/>
          </p:nvSpPr>
          <p:spPr>
            <a:xfrm>
              <a:off x="342212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D8B3552-7EA0-0B4C-81D3-26360DE7E52D}"/>
                </a:ext>
              </a:extLst>
            </p:cNvPr>
            <p:cNvSpPr/>
            <p:nvPr/>
          </p:nvSpPr>
          <p:spPr>
            <a:xfrm>
              <a:off x="3632744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736ADF64-AF49-774B-ADEE-03DE1766F245}"/>
                </a:ext>
              </a:extLst>
            </p:cNvPr>
            <p:cNvSpPr/>
            <p:nvPr/>
          </p:nvSpPr>
          <p:spPr>
            <a:xfrm>
              <a:off x="384336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F23CE37-B493-ED42-87AD-420BBE56206D}"/>
                </a:ext>
              </a:extLst>
            </p:cNvPr>
            <p:cNvSpPr/>
            <p:nvPr/>
          </p:nvSpPr>
          <p:spPr>
            <a:xfrm>
              <a:off x="279015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138F9B7-CA29-C54A-BB5F-9E477021EABE}"/>
                </a:ext>
              </a:extLst>
            </p:cNvPr>
            <p:cNvSpPr/>
            <p:nvPr/>
          </p:nvSpPr>
          <p:spPr>
            <a:xfrm>
              <a:off x="300078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35E86072-DB3C-6F4E-9D9B-D567AC37CD77}"/>
                </a:ext>
              </a:extLst>
            </p:cNvPr>
            <p:cNvSpPr/>
            <p:nvPr/>
          </p:nvSpPr>
          <p:spPr>
            <a:xfrm>
              <a:off x="321149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975A0896-A0AD-1541-8208-48AB500798A4}"/>
                </a:ext>
              </a:extLst>
            </p:cNvPr>
            <p:cNvSpPr/>
            <p:nvPr/>
          </p:nvSpPr>
          <p:spPr>
            <a:xfrm>
              <a:off x="342212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0BDC93C4-2AF2-794D-96B0-334BA66DEE71}"/>
                </a:ext>
              </a:extLst>
            </p:cNvPr>
            <p:cNvSpPr/>
            <p:nvPr/>
          </p:nvSpPr>
          <p:spPr>
            <a:xfrm>
              <a:off x="3632744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A9B27285-F07E-4246-8943-561D126897E3}"/>
                </a:ext>
              </a:extLst>
            </p:cNvPr>
            <p:cNvSpPr/>
            <p:nvPr/>
          </p:nvSpPr>
          <p:spPr>
            <a:xfrm>
              <a:off x="384336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F7A15166-360E-844B-9E6A-A8134B2B82AE}"/>
                </a:ext>
              </a:extLst>
            </p:cNvPr>
            <p:cNvSpPr/>
            <p:nvPr/>
          </p:nvSpPr>
          <p:spPr>
            <a:xfrm>
              <a:off x="279015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6E13417-E385-1B4E-9B99-0F21C666C369}"/>
                </a:ext>
              </a:extLst>
            </p:cNvPr>
            <p:cNvSpPr/>
            <p:nvPr/>
          </p:nvSpPr>
          <p:spPr>
            <a:xfrm>
              <a:off x="300078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90AEADF-B114-2A43-87EC-4BD5F28E20EE}"/>
                </a:ext>
              </a:extLst>
            </p:cNvPr>
            <p:cNvSpPr/>
            <p:nvPr/>
          </p:nvSpPr>
          <p:spPr>
            <a:xfrm>
              <a:off x="321149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46F5B8BD-24BC-1743-94CD-12672D606622}"/>
                </a:ext>
              </a:extLst>
            </p:cNvPr>
            <p:cNvSpPr/>
            <p:nvPr/>
          </p:nvSpPr>
          <p:spPr>
            <a:xfrm>
              <a:off x="342212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2A7C1E30-DAD7-B840-91B1-D46B610325F0}"/>
                </a:ext>
              </a:extLst>
            </p:cNvPr>
            <p:cNvSpPr/>
            <p:nvPr/>
          </p:nvSpPr>
          <p:spPr>
            <a:xfrm>
              <a:off x="3632744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C9AA3D18-DC37-BC4C-8174-A69E4EF364C8}"/>
                </a:ext>
              </a:extLst>
            </p:cNvPr>
            <p:cNvSpPr/>
            <p:nvPr/>
          </p:nvSpPr>
          <p:spPr>
            <a:xfrm>
              <a:off x="384336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0714B61C-A96E-9B4F-9331-8D7BECAFA637}"/>
                </a:ext>
              </a:extLst>
            </p:cNvPr>
            <p:cNvSpPr/>
            <p:nvPr/>
          </p:nvSpPr>
          <p:spPr>
            <a:xfrm>
              <a:off x="279015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097AFFE-78FF-454D-8A3D-89302D29902C}"/>
                </a:ext>
              </a:extLst>
            </p:cNvPr>
            <p:cNvSpPr/>
            <p:nvPr/>
          </p:nvSpPr>
          <p:spPr>
            <a:xfrm>
              <a:off x="300078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B5050614-8BA6-2849-A99F-106F470945E3}"/>
                </a:ext>
              </a:extLst>
            </p:cNvPr>
            <p:cNvSpPr/>
            <p:nvPr/>
          </p:nvSpPr>
          <p:spPr>
            <a:xfrm>
              <a:off x="321149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8E39C77C-C099-9440-88FF-42191EBD55A7}"/>
                </a:ext>
              </a:extLst>
            </p:cNvPr>
            <p:cNvSpPr/>
            <p:nvPr/>
          </p:nvSpPr>
          <p:spPr>
            <a:xfrm>
              <a:off x="342212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A247CCFA-BC6D-9448-B280-C9BC1454DC7A}"/>
                </a:ext>
              </a:extLst>
            </p:cNvPr>
            <p:cNvSpPr/>
            <p:nvPr/>
          </p:nvSpPr>
          <p:spPr>
            <a:xfrm>
              <a:off x="3632744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D462CF9D-4D18-3C45-B29A-338C22E51EB6}"/>
                </a:ext>
              </a:extLst>
            </p:cNvPr>
            <p:cNvSpPr/>
            <p:nvPr/>
          </p:nvSpPr>
          <p:spPr>
            <a:xfrm>
              <a:off x="384336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CF364FCE-AAA0-344A-8982-F535D2EA4D7C}"/>
                </a:ext>
              </a:extLst>
            </p:cNvPr>
            <p:cNvSpPr/>
            <p:nvPr/>
          </p:nvSpPr>
          <p:spPr>
            <a:xfrm>
              <a:off x="279015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3748F87B-2033-7F42-941A-1094632F1F7D}"/>
                </a:ext>
              </a:extLst>
            </p:cNvPr>
            <p:cNvSpPr/>
            <p:nvPr/>
          </p:nvSpPr>
          <p:spPr>
            <a:xfrm>
              <a:off x="300078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F7A4EB3F-C6C1-5A4F-943C-8FAD1C714DD8}"/>
                </a:ext>
              </a:extLst>
            </p:cNvPr>
            <p:cNvSpPr/>
            <p:nvPr/>
          </p:nvSpPr>
          <p:spPr>
            <a:xfrm>
              <a:off x="321149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9B4FD1D-FF4E-0C48-AD76-DE51DFC95186}"/>
                </a:ext>
              </a:extLst>
            </p:cNvPr>
            <p:cNvSpPr/>
            <p:nvPr/>
          </p:nvSpPr>
          <p:spPr>
            <a:xfrm>
              <a:off x="342212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85E0CDF3-B650-8443-9726-F2FBA3083A5B}"/>
                </a:ext>
              </a:extLst>
            </p:cNvPr>
            <p:cNvSpPr/>
            <p:nvPr/>
          </p:nvSpPr>
          <p:spPr>
            <a:xfrm>
              <a:off x="3632744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78F9E49-228D-004F-9EB6-FE5AC0346B1A}"/>
                </a:ext>
              </a:extLst>
            </p:cNvPr>
            <p:cNvSpPr/>
            <p:nvPr/>
          </p:nvSpPr>
          <p:spPr>
            <a:xfrm>
              <a:off x="384336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FDC73AB6-5EB8-FF44-9770-ACAC5805D7F5}"/>
                </a:ext>
              </a:extLst>
            </p:cNvPr>
            <p:cNvSpPr/>
            <p:nvPr/>
          </p:nvSpPr>
          <p:spPr>
            <a:xfrm>
              <a:off x="279015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A6789E80-A521-EB40-B781-73C92D298FF3}"/>
                </a:ext>
              </a:extLst>
            </p:cNvPr>
            <p:cNvSpPr/>
            <p:nvPr/>
          </p:nvSpPr>
          <p:spPr>
            <a:xfrm>
              <a:off x="300078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4661911E-FC60-7E45-B82B-3D37EB1199A0}"/>
                </a:ext>
              </a:extLst>
            </p:cNvPr>
            <p:cNvSpPr/>
            <p:nvPr/>
          </p:nvSpPr>
          <p:spPr>
            <a:xfrm>
              <a:off x="321149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75E1C24D-4E19-2B46-9B2B-7ED40F805A17}"/>
                </a:ext>
              </a:extLst>
            </p:cNvPr>
            <p:cNvSpPr/>
            <p:nvPr/>
          </p:nvSpPr>
          <p:spPr>
            <a:xfrm>
              <a:off x="342212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6F2048AF-F14B-8540-8B2A-7CF712560D09}"/>
                </a:ext>
              </a:extLst>
            </p:cNvPr>
            <p:cNvSpPr/>
            <p:nvPr/>
          </p:nvSpPr>
          <p:spPr>
            <a:xfrm>
              <a:off x="3632744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EAF4E954-7D8E-D744-92E7-6E7DE5FC9ABF}"/>
                </a:ext>
              </a:extLst>
            </p:cNvPr>
            <p:cNvSpPr/>
            <p:nvPr/>
          </p:nvSpPr>
          <p:spPr>
            <a:xfrm>
              <a:off x="384336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5B0E26B9-93B7-FA4D-BBA5-858418F68008}"/>
                </a:ext>
              </a:extLst>
            </p:cNvPr>
            <p:cNvSpPr/>
            <p:nvPr/>
          </p:nvSpPr>
          <p:spPr>
            <a:xfrm>
              <a:off x="279015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55685CEC-6CD1-3648-AD1B-316A05BC5C68}"/>
                </a:ext>
              </a:extLst>
            </p:cNvPr>
            <p:cNvSpPr/>
            <p:nvPr/>
          </p:nvSpPr>
          <p:spPr>
            <a:xfrm>
              <a:off x="300078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9C2C4540-A474-8842-9CB8-BBEB98C631A6}"/>
                </a:ext>
              </a:extLst>
            </p:cNvPr>
            <p:cNvSpPr/>
            <p:nvPr/>
          </p:nvSpPr>
          <p:spPr>
            <a:xfrm>
              <a:off x="321149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4089616-1FB8-D743-9426-25EEFE88CF4A}"/>
                </a:ext>
              </a:extLst>
            </p:cNvPr>
            <p:cNvSpPr/>
            <p:nvPr/>
          </p:nvSpPr>
          <p:spPr>
            <a:xfrm>
              <a:off x="342212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B2F58873-1BC6-D943-A6C4-2932EBA902DF}"/>
                </a:ext>
              </a:extLst>
            </p:cNvPr>
            <p:cNvSpPr/>
            <p:nvPr/>
          </p:nvSpPr>
          <p:spPr>
            <a:xfrm>
              <a:off x="3632744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F486CF94-B883-7742-818A-0187B9B1331C}"/>
                </a:ext>
              </a:extLst>
            </p:cNvPr>
            <p:cNvSpPr/>
            <p:nvPr/>
          </p:nvSpPr>
          <p:spPr>
            <a:xfrm>
              <a:off x="384336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28B79277-06ED-5A40-B49A-60FD3AFD6A72}"/>
                </a:ext>
              </a:extLst>
            </p:cNvPr>
            <p:cNvSpPr/>
            <p:nvPr/>
          </p:nvSpPr>
          <p:spPr>
            <a:xfrm>
              <a:off x="279015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F38C6DF5-7EAE-0F49-BE58-EC949FED5E9C}"/>
                </a:ext>
              </a:extLst>
            </p:cNvPr>
            <p:cNvSpPr/>
            <p:nvPr/>
          </p:nvSpPr>
          <p:spPr>
            <a:xfrm>
              <a:off x="300078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5970850-E36B-3143-BF83-BCB12255E92E}"/>
                </a:ext>
              </a:extLst>
            </p:cNvPr>
            <p:cNvSpPr/>
            <p:nvPr/>
          </p:nvSpPr>
          <p:spPr>
            <a:xfrm>
              <a:off x="321149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7C8B81A3-FCDD-1E49-97C4-E5CC84CE887D}"/>
                </a:ext>
              </a:extLst>
            </p:cNvPr>
            <p:cNvSpPr/>
            <p:nvPr/>
          </p:nvSpPr>
          <p:spPr>
            <a:xfrm>
              <a:off x="342212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5C52A5DC-B02B-1E4D-9EC7-C19E754F8B00}"/>
                </a:ext>
              </a:extLst>
            </p:cNvPr>
            <p:cNvSpPr/>
            <p:nvPr/>
          </p:nvSpPr>
          <p:spPr>
            <a:xfrm>
              <a:off x="3632744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7E1D4775-A8E3-2A45-8A57-7A55A96D4F0A}"/>
                </a:ext>
              </a:extLst>
            </p:cNvPr>
            <p:cNvSpPr/>
            <p:nvPr/>
          </p:nvSpPr>
          <p:spPr>
            <a:xfrm>
              <a:off x="384336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9" name="Graphic 11">
            <a:extLst>
              <a:ext uri="{FF2B5EF4-FFF2-40B4-BE49-F238E27FC236}">
                <a16:creationId xmlns:a16="http://schemas.microsoft.com/office/drawing/2014/main" id="{5902E68E-A4DD-D748-B9B4-E23F35233B69}"/>
              </a:ext>
            </a:extLst>
          </p:cNvPr>
          <p:cNvSpPr/>
          <p:nvPr/>
        </p:nvSpPr>
        <p:spPr>
          <a:xfrm>
            <a:off x="7619717" y="1872925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18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E03260-5202-2244-B627-ABD3CEDBDE75}"/>
              </a:ext>
            </a:extLst>
          </p:cNvPr>
          <p:cNvSpPr txBox="1"/>
          <p:nvPr/>
        </p:nvSpPr>
        <p:spPr>
          <a:xfrm>
            <a:off x="1066800" y="963053"/>
            <a:ext cx="4456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Project Milestone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372D2-4B68-E44F-99AB-CED050645F7A}"/>
              </a:ext>
            </a:extLst>
          </p:cNvPr>
          <p:cNvSpPr txBox="1"/>
          <p:nvPr/>
        </p:nvSpPr>
        <p:spPr>
          <a:xfrm>
            <a:off x="1066800" y="6858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Timeline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605319-3FD9-F44F-BE17-5E2F28EACFC8}"/>
              </a:ext>
            </a:extLst>
          </p:cNvPr>
          <p:cNvSpPr txBox="1"/>
          <p:nvPr/>
        </p:nvSpPr>
        <p:spPr>
          <a:xfrm>
            <a:off x="1066800" y="2459695"/>
            <a:ext cx="3243943" cy="265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Sed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ut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perspiciatis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unde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omnis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iste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natus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error sit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voluptatem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accusantium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doloremque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laudantium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totam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rem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aperiam</a:t>
            </a:r>
            <a:endParaRPr lang="en-ID" sz="1400" dirty="0">
              <a:solidFill>
                <a:srgbClr val="404651"/>
              </a:solidFill>
              <a:latin typeface="Nunito Sans" pitchFamily="2" charset="77"/>
            </a:endParaRPr>
          </a:p>
          <a:p>
            <a:pPr>
              <a:lnSpc>
                <a:spcPct val="150000"/>
              </a:lnSpc>
            </a:pPr>
            <a:endParaRPr lang="en-ID" sz="1400" dirty="0">
              <a:solidFill>
                <a:srgbClr val="404651"/>
              </a:solidFill>
              <a:latin typeface="Nunito Sans" pitchFamily="2" charset="77"/>
            </a:endParaRPr>
          </a:p>
          <a:p>
            <a:pPr>
              <a:lnSpc>
                <a:spcPct val="150000"/>
              </a:lnSpc>
            </a:pP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eaque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ipsa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quae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ab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illo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inventore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veritatis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et quasi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architecto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beatae vitae dicta.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6035A8C-315A-4542-908D-26585DAEF323}"/>
              </a:ext>
            </a:extLst>
          </p:cNvPr>
          <p:cNvGrpSpPr/>
          <p:nvPr/>
        </p:nvGrpSpPr>
        <p:grpSpPr>
          <a:xfrm>
            <a:off x="6571010" y="731384"/>
            <a:ext cx="4334491" cy="1184787"/>
            <a:chOff x="7647708" y="731384"/>
            <a:chExt cx="4334491" cy="118478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202C92-EA5C-784B-BA9A-F519D9D07F81}"/>
                </a:ext>
              </a:extLst>
            </p:cNvPr>
            <p:cNvSpPr txBox="1"/>
            <p:nvPr/>
          </p:nvSpPr>
          <p:spPr>
            <a:xfrm>
              <a:off x="7647709" y="731384"/>
              <a:ext cx="1489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697386"/>
                  </a:solidFill>
                  <a:latin typeface="Nunito Sans SemiBold" pitchFamily="2" charset="77"/>
                </a:rPr>
                <a:t>Aug – Sep 2020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EC614F-EFCD-6B43-8A20-93ED4EE56FA7}"/>
                </a:ext>
              </a:extLst>
            </p:cNvPr>
            <p:cNvSpPr txBox="1"/>
            <p:nvPr/>
          </p:nvSpPr>
          <p:spPr>
            <a:xfrm>
              <a:off x="7647709" y="1015411"/>
              <a:ext cx="1350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pc="300" dirty="0">
                  <a:solidFill>
                    <a:srgbClr val="404651"/>
                  </a:solidFill>
                  <a:latin typeface="Nunito Sans" pitchFamily="2" charset="77"/>
                </a:rPr>
                <a:t>IDEATION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A8D99F-7466-594F-9962-7A45DE8C5ABC}"/>
                </a:ext>
              </a:extLst>
            </p:cNvPr>
            <p:cNvSpPr txBox="1"/>
            <p:nvPr/>
          </p:nvSpPr>
          <p:spPr>
            <a:xfrm>
              <a:off x="7647708" y="1204438"/>
              <a:ext cx="4334491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Lorem ipsum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dolor</a:t>
              </a: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 sit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amet</a:t>
              </a: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,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consectetur</a:t>
              </a: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adipiscing</a:t>
              </a: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elit</a:t>
              </a: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,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sed</a:t>
              </a: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 do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eiusmod</a:t>
              </a: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tempor</a:t>
              </a: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incididunt</a:t>
              </a: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ut</a:t>
              </a: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labore</a:t>
              </a:r>
              <a:endParaRPr lang="en-ID" sz="1400" dirty="0">
                <a:solidFill>
                  <a:srgbClr val="404651"/>
                </a:solidFill>
                <a:latin typeface="Nunito Sans" pitchFamily="2" charset="77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30D3463-9FC5-2F41-B28B-0CAC2E8A9343}"/>
              </a:ext>
            </a:extLst>
          </p:cNvPr>
          <p:cNvSpPr/>
          <p:nvPr/>
        </p:nvSpPr>
        <p:spPr>
          <a:xfrm>
            <a:off x="6036621" y="778884"/>
            <a:ext cx="237507" cy="237507"/>
          </a:xfrm>
          <a:prstGeom prst="ellipse">
            <a:avLst/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A65511-D09D-5F4B-A86A-ACF9A043FD83}"/>
              </a:ext>
            </a:extLst>
          </p:cNvPr>
          <p:cNvGrpSpPr/>
          <p:nvPr/>
        </p:nvGrpSpPr>
        <p:grpSpPr>
          <a:xfrm>
            <a:off x="6571010" y="2697815"/>
            <a:ext cx="4334491" cy="1184787"/>
            <a:chOff x="7647708" y="2697815"/>
            <a:chExt cx="4334491" cy="118478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C8E103-E90E-6F49-A751-D62EF56484DC}"/>
                </a:ext>
              </a:extLst>
            </p:cNvPr>
            <p:cNvSpPr txBox="1"/>
            <p:nvPr/>
          </p:nvSpPr>
          <p:spPr>
            <a:xfrm>
              <a:off x="7647709" y="2697815"/>
              <a:ext cx="1452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697386"/>
                  </a:solidFill>
                  <a:latin typeface="Nunito Sans SemiBold" pitchFamily="2" charset="77"/>
                </a:rPr>
                <a:t>Oct – Des 2020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1773A25-44FB-4348-B2A9-808B72477CE1}"/>
                </a:ext>
              </a:extLst>
            </p:cNvPr>
            <p:cNvSpPr txBox="1"/>
            <p:nvPr/>
          </p:nvSpPr>
          <p:spPr>
            <a:xfrm>
              <a:off x="7647709" y="2981842"/>
              <a:ext cx="914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pc="300" dirty="0">
                  <a:solidFill>
                    <a:srgbClr val="404651"/>
                  </a:solidFill>
                  <a:latin typeface="Nunito Sans" pitchFamily="2" charset="77"/>
                </a:rPr>
                <a:t>BUILD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D49197-0D16-A143-A700-19A56D4ADAE6}"/>
                </a:ext>
              </a:extLst>
            </p:cNvPr>
            <p:cNvSpPr txBox="1"/>
            <p:nvPr/>
          </p:nvSpPr>
          <p:spPr>
            <a:xfrm>
              <a:off x="7647708" y="3170869"/>
              <a:ext cx="4334491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Lorem ipsum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dolor</a:t>
              </a: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 sit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amet</a:t>
              </a: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,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consectetur</a:t>
              </a: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adipiscing</a:t>
              </a: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elit</a:t>
              </a: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,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sed</a:t>
              </a: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 do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eiusmod</a:t>
              </a: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tempor</a:t>
              </a: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incididunt</a:t>
              </a: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ut</a:t>
              </a: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labore</a:t>
              </a:r>
              <a:endParaRPr lang="en-ID" sz="1400" dirty="0">
                <a:solidFill>
                  <a:srgbClr val="404651"/>
                </a:solidFill>
                <a:latin typeface="Nunito Sans" pitchFamily="2" charset="77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93EB9D66-62E3-974E-9BCB-14BCC3016832}"/>
              </a:ext>
            </a:extLst>
          </p:cNvPr>
          <p:cNvSpPr/>
          <p:nvPr/>
        </p:nvSpPr>
        <p:spPr>
          <a:xfrm>
            <a:off x="6036621" y="2745315"/>
            <a:ext cx="237507" cy="237507"/>
          </a:xfrm>
          <a:prstGeom prst="ellipse">
            <a:avLst/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1402BA3-CF8C-7440-B113-858FB7AC2E49}"/>
              </a:ext>
            </a:extLst>
          </p:cNvPr>
          <p:cNvGrpSpPr/>
          <p:nvPr/>
        </p:nvGrpSpPr>
        <p:grpSpPr>
          <a:xfrm>
            <a:off x="6571010" y="4664247"/>
            <a:ext cx="4334491" cy="1184787"/>
            <a:chOff x="7647708" y="4664247"/>
            <a:chExt cx="4334491" cy="118478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0269AFA-2DB0-6A44-8395-0BFE225B1246}"/>
                </a:ext>
              </a:extLst>
            </p:cNvPr>
            <p:cNvSpPr txBox="1"/>
            <p:nvPr/>
          </p:nvSpPr>
          <p:spPr>
            <a:xfrm>
              <a:off x="7647709" y="4664247"/>
              <a:ext cx="923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697386"/>
                  </a:solidFill>
                  <a:latin typeface="Nunito Sans SemiBold" pitchFamily="2" charset="77"/>
                </a:rPr>
                <a:t>Jan 2021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7C0EFA-D0A4-2741-9C0E-CCC875D1A188}"/>
                </a:ext>
              </a:extLst>
            </p:cNvPr>
            <p:cNvSpPr txBox="1"/>
            <p:nvPr/>
          </p:nvSpPr>
          <p:spPr>
            <a:xfrm>
              <a:off x="7647709" y="4948274"/>
              <a:ext cx="1173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pc="300" dirty="0">
                  <a:solidFill>
                    <a:srgbClr val="404651"/>
                  </a:solidFill>
                  <a:latin typeface="Nunito Sans" pitchFamily="2" charset="77"/>
                </a:rPr>
                <a:t>LAUNCH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9B711B-BACF-F24D-B140-D02D85997403}"/>
                </a:ext>
              </a:extLst>
            </p:cNvPr>
            <p:cNvSpPr txBox="1"/>
            <p:nvPr/>
          </p:nvSpPr>
          <p:spPr>
            <a:xfrm>
              <a:off x="7647708" y="5137301"/>
              <a:ext cx="4334491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Lorem ipsum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dolor</a:t>
              </a: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 sit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amet</a:t>
              </a: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,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consectetur</a:t>
              </a: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adipiscing</a:t>
              </a: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elit</a:t>
              </a: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,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sed</a:t>
              </a: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 do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eiusmod</a:t>
              </a: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tempor</a:t>
              </a: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incididunt</a:t>
              </a: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ut</a:t>
              </a: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labore</a:t>
              </a:r>
              <a:endParaRPr lang="en-ID" sz="1400" dirty="0">
                <a:solidFill>
                  <a:srgbClr val="404651"/>
                </a:solidFill>
                <a:latin typeface="Nunito Sans" pitchFamily="2" charset="77"/>
              </a:endParaRP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B37AC597-6444-534D-BFD8-A14DB939F91B}"/>
              </a:ext>
            </a:extLst>
          </p:cNvPr>
          <p:cNvSpPr/>
          <p:nvPr/>
        </p:nvSpPr>
        <p:spPr>
          <a:xfrm>
            <a:off x="6036621" y="4711747"/>
            <a:ext cx="237507" cy="237507"/>
          </a:xfrm>
          <a:prstGeom prst="ellipse">
            <a:avLst/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72D280-6F27-2645-A150-0BF2E01FDC5B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155375" y="1016391"/>
            <a:ext cx="0" cy="4434383"/>
          </a:xfrm>
          <a:prstGeom prst="line">
            <a:avLst/>
          </a:prstGeom>
          <a:ln w="19050" cap="rnd">
            <a:solidFill>
              <a:srgbClr val="36A4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912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3CD9B21-2049-164D-AD85-78B714F9D6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8BFA185-5AC9-7B41-95CE-8EC60BE2D742}"/>
              </a:ext>
            </a:extLst>
          </p:cNvPr>
          <p:cNvSpPr/>
          <p:nvPr/>
        </p:nvSpPr>
        <p:spPr>
          <a:xfrm>
            <a:off x="1066800" y="3241964"/>
            <a:ext cx="10515600" cy="2930236"/>
          </a:xfrm>
          <a:prstGeom prst="roundRect">
            <a:avLst>
              <a:gd name="adj" fmla="val 2808"/>
            </a:avLst>
          </a:prstGeom>
          <a:solidFill>
            <a:schemeClr val="bg1"/>
          </a:solidFill>
          <a:ln>
            <a:noFill/>
          </a:ln>
          <a:effectLst>
            <a:outerShdw blurRad="381000" dist="190500" dir="5400000" algn="t" rotWithShape="0">
              <a:srgbClr val="2E333F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0008A-06DF-7245-A163-19103D9C20C9}"/>
              </a:ext>
            </a:extLst>
          </p:cNvPr>
          <p:cNvSpPr txBox="1"/>
          <p:nvPr/>
        </p:nvSpPr>
        <p:spPr>
          <a:xfrm>
            <a:off x="5775582" y="3584536"/>
            <a:ext cx="3517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Meeting with</a:t>
            </a:r>
          </a:p>
          <a:p>
            <a:r>
              <a:rPr lang="en-US" sz="3600" b="1" dirty="0" err="1">
                <a:solidFill>
                  <a:srgbClr val="2E333F"/>
                </a:solidFill>
                <a:latin typeface="Montserrat Black" pitchFamily="2" charset="77"/>
              </a:rPr>
              <a:t>Kreev</a:t>
            </a:r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 Studio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41ED0D7-1F97-F74B-932D-D22E94D61890}"/>
              </a:ext>
            </a:extLst>
          </p:cNvPr>
          <p:cNvGrpSpPr/>
          <p:nvPr/>
        </p:nvGrpSpPr>
        <p:grpSpPr>
          <a:xfrm>
            <a:off x="11229347" y="2835143"/>
            <a:ext cx="706106" cy="1132825"/>
            <a:chOff x="3417379" y="-2302686"/>
            <a:chExt cx="706106" cy="1132825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67EB78C-29D8-6B41-8386-EDF1C4A4A183}"/>
                </a:ext>
              </a:extLst>
            </p:cNvPr>
            <p:cNvSpPr/>
            <p:nvPr/>
          </p:nvSpPr>
          <p:spPr>
            <a:xfrm>
              <a:off x="3417379" y="-2302686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92868CB-F1B1-1846-888E-F50BA33594E3}"/>
                </a:ext>
              </a:extLst>
            </p:cNvPr>
            <p:cNvSpPr/>
            <p:nvPr/>
          </p:nvSpPr>
          <p:spPr>
            <a:xfrm>
              <a:off x="3628002" y="-2302686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684CD5D4-3419-8345-96A5-6639E408F7C2}"/>
                </a:ext>
              </a:extLst>
            </p:cNvPr>
            <p:cNvSpPr/>
            <p:nvPr/>
          </p:nvSpPr>
          <p:spPr>
            <a:xfrm>
              <a:off x="3838719" y="-2302686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2674458-8345-B341-8FAE-39AF4E8F6A05}"/>
                </a:ext>
              </a:extLst>
            </p:cNvPr>
            <p:cNvSpPr/>
            <p:nvPr/>
          </p:nvSpPr>
          <p:spPr>
            <a:xfrm>
              <a:off x="4049342" y="-2302686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3D42B23-6690-6F40-916C-BA31448A719A}"/>
                </a:ext>
              </a:extLst>
            </p:cNvPr>
            <p:cNvSpPr/>
            <p:nvPr/>
          </p:nvSpPr>
          <p:spPr>
            <a:xfrm>
              <a:off x="3417379" y="-2091041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6ECB831-5294-AC4D-8742-D5CFE696B122}"/>
                </a:ext>
              </a:extLst>
            </p:cNvPr>
            <p:cNvSpPr/>
            <p:nvPr/>
          </p:nvSpPr>
          <p:spPr>
            <a:xfrm>
              <a:off x="3628002" y="-2091041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30F1B718-4F40-2545-819B-469A99D66671}"/>
                </a:ext>
              </a:extLst>
            </p:cNvPr>
            <p:cNvSpPr/>
            <p:nvPr/>
          </p:nvSpPr>
          <p:spPr>
            <a:xfrm>
              <a:off x="3838719" y="-2091041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132A7BB-D95E-A14C-8568-34DE9BFD0943}"/>
                </a:ext>
              </a:extLst>
            </p:cNvPr>
            <p:cNvSpPr/>
            <p:nvPr/>
          </p:nvSpPr>
          <p:spPr>
            <a:xfrm>
              <a:off x="4049342" y="-2091041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4D15031-877F-C24C-B276-5BE357378547}"/>
                </a:ext>
              </a:extLst>
            </p:cNvPr>
            <p:cNvSpPr/>
            <p:nvPr/>
          </p:nvSpPr>
          <p:spPr>
            <a:xfrm>
              <a:off x="3417379" y="-187930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2FC20D8-DEE8-9B4D-BE74-E150277A9C3E}"/>
                </a:ext>
              </a:extLst>
            </p:cNvPr>
            <p:cNvSpPr/>
            <p:nvPr/>
          </p:nvSpPr>
          <p:spPr>
            <a:xfrm>
              <a:off x="3628002" y="-187930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BD24910-905C-EC46-B2E6-B9AE0B6AE3DA}"/>
                </a:ext>
              </a:extLst>
            </p:cNvPr>
            <p:cNvSpPr/>
            <p:nvPr/>
          </p:nvSpPr>
          <p:spPr>
            <a:xfrm>
              <a:off x="3838719" y="-187930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AB453A7E-ACA0-3945-8DCB-1858DAC3B3DF}"/>
                </a:ext>
              </a:extLst>
            </p:cNvPr>
            <p:cNvSpPr/>
            <p:nvPr/>
          </p:nvSpPr>
          <p:spPr>
            <a:xfrm>
              <a:off x="4049342" y="-187930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C7E20B7-6F75-4848-BCF4-02E2BAAFFA63}"/>
                </a:ext>
              </a:extLst>
            </p:cNvPr>
            <p:cNvSpPr/>
            <p:nvPr/>
          </p:nvSpPr>
          <p:spPr>
            <a:xfrm>
              <a:off x="3417379" y="-166765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7A5B50B-94BA-6B4E-9B45-B52DBAC9035A}"/>
                </a:ext>
              </a:extLst>
            </p:cNvPr>
            <p:cNvSpPr/>
            <p:nvPr/>
          </p:nvSpPr>
          <p:spPr>
            <a:xfrm>
              <a:off x="3628002" y="-166765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6B765A1-A9A4-0C4B-9D2F-7943B7B647AA}"/>
                </a:ext>
              </a:extLst>
            </p:cNvPr>
            <p:cNvSpPr/>
            <p:nvPr/>
          </p:nvSpPr>
          <p:spPr>
            <a:xfrm>
              <a:off x="3838719" y="-166765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995100EC-37DB-C64E-9303-BC27FF7E45F9}"/>
                </a:ext>
              </a:extLst>
            </p:cNvPr>
            <p:cNvSpPr/>
            <p:nvPr/>
          </p:nvSpPr>
          <p:spPr>
            <a:xfrm>
              <a:off x="4049342" y="-166765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51624CFE-811F-8340-9A0F-052472A16592}"/>
                </a:ext>
              </a:extLst>
            </p:cNvPr>
            <p:cNvSpPr/>
            <p:nvPr/>
          </p:nvSpPr>
          <p:spPr>
            <a:xfrm>
              <a:off x="3417379" y="-145600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FF03AD8-8EEB-9343-AF16-F42C943D283E}"/>
                </a:ext>
              </a:extLst>
            </p:cNvPr>
            <p:cNvSpPr/>
            <p:nvPr/>
          </p:nvSpPr>
          <p:spPr>
            <a:xfrm>
              <a:off x="3628002" y="-145600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CDD3133-7193-294D-8EFD-13BD7AF855B6}"/>
                </a:ext>
              </a:extLst>
            </p:cNvPr>
            <p:cNvSpPr/>
            <p:nvPr/>
          </p:nvSpPr>
          <p:spPr>
            <a:xfrm>
              <a:off x="3838719" y="-145600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E53E81E-31D7-264E-9507-3B90E0C79C33}"/>
                </a:ext>
              </a:extLst>
            </p:cNvPr>
            <p:cNvSpPr/>
            <p:nvPr/>
          </p:nvSpPr>
          <p:spPr>
            <a:xfrm>
              <a:off x="4049342" y="-145600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F672DCB-8A26-2A42-B1F6-7A73332989DF}"/>
                </a:ext>
              </a:extLst>
            </p:cNvPr>
            <p:cNvSpPr/>
            <p:nvPr/>
          </p:nvSpPr>
          <p:spPr>
            <a:xfrm>
              <a:off x="3417379" y="-124436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E6BB6CC-468C-264E-913E-FDE8E7667F57}"/>
                </a:ext>
              </a:extLst>
            </p:cNvPr>
            <p:cNvSpPr/>
            <p:nvPr/>
          </p:nvSpPr>
          <p:spPr>
            <a:xfrm>
              <a:off x="3628002" y="-124436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E9A0B24D-B413-6242-8E67-E2A130A155FA}"/>
                </a:ext>
              </a:extLst>
            </p:cNvPr>
            <p:cNvSpPr/>
            <p:nvPr/>
          </p:nvSpPr>
          <p:spPr>
            <a:xfrm>
              <a:off x="3838719" y="-124436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A8EAA079-89E3-594A-82E6-DD14FEE1B062}"/>
                </a:ext>
              </a:extLst>
            </p:cNvPr>
            <p:cNvSpPr/>
            <p:nvPr/>
          </p:nvSpPr>
          <p:spPr>
            <a:xfrm>
              <a:off x="4049342" y="-124436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Graphic 11">
            <a:extLst>
              <a:ext uri="{FF2B5EF4-FFF2-40B4-BE49-F238E27FC236}">
                <a16:creationId xmlns:a16="http://schemas.microsoft.com/office/drawing/2014/main" id="{40D3836A-DCD3-444D-B153-8B293E60E201}"/>
              </a:ext>
            </a:extLst>
          </p:cNvPr>
          <p:cNvSpPr/>
          <p:nvPr/>
        </p:nvSpPr>
        <p:spPr>
          <a:xfrm>
            <a:off x="711200" y="5826958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F0057C-74ED-2242-B9B6-F7A2EF9448E9}"/>
              </a:ext>
            </a:extLst>
          </p:cNvPr>
          <p:cNvSpPr txBox="1"/>
          <p:nvPr/>
        </p:nvSpPr>
        <p:spPr>
          <a:xfrm>
            <a:off x="5799332" y="4874814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b="1" dirty="0">
                <a:solidFill>
                  <a:srgbClr val="36A4FF"/>
                </a:solidFill>
                <a:latin typeface="Nunito Sans" pitchFamily="2" charset="77"/>
              </a:rPr>
              <a:t>08:00 - 10:00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5DF870-1970-C445-BE90-CA211C84DA2D}"/>
              </a:ext>
            </a:extLst>
          </p:cNvPr>
          <p:cNvSpPr txBox="1"/>
          <p:nvPr/>
        </p:nvSpPr>
        <p:spPr>
          <a:xfrm>
            <a:off x="7683291" y="4874814"/>
            <a:ext cx="2792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b="1" dirty="0">
                <a:solidFill>
                  <a:srgbClr val="36A4FF"/>
                </a:solidFill>
                <a:latin typeface="Nunito Sans" pitchFamily="2" charset="77"/>
              </a:rPr>
              <a:t>Plenary Hall, New Jersey 88776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08489D-F376-2F4B-B7E4-FAF624CBABC6}"/>
              </a:ext>
            </a:extLst>
          </p:cNvPr>
          <p:cNvGrpSpPr/>
          <p:nvPr/>
        </p:nvGrpSpPr>
        <p:grpSpPr>
          <a:xfrm>
            <a:off x="5799332" y="5269463"/>
            <a:ext cx="3007555" cy="557495"/>
            <a:chOff x="5799332" y="5223596"/>
            <a:chExt cx="3007555" cy="55749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054D785-B808-9441-90D3-316EE9D28358}"/>
                </a:ext>
              </a:extLst>
            </p:cNvPr>
            <p:cNvSpPr txBox="1"/>
            <p:nvPr/>
          </p:nvSpPr>
          <p:spPr>
            <a:xfrm>
              <a:off x="5799332" y="5223596"/>
              <a:ext cx="6687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b="1" dirty="0">
                  <a:solidFill>
                    <a:srgbClr val="404651"/>
                  </a:solidFill>
                  <a:latin typeface="Nunito Sans" pitchFamily="2" charset="77"/>
                </a:rPr>
                <a:t>Notes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349566-3EB7-1E41-81BF-B00342A69E90}"/>
                </a:ext>
              </a:extLst>
            </p:cNvPr>
            <p:cNvSpPr txBox="1"/>
            <p:nvPr/>
          </p:nvSpPr>
          <p:spPr>
            <a:xfrm>
              <a:off x="5799332" y="5473314"/>
              <a:ext cx="30075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Please bring laptop and stationery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460D402-7349-5043-A789-80A3B72AD37A}"/>
              </a:ext>
            </a:extLst>
          </p:cNvPr>
          <p:cNvGrpSpPr/>
          <p:nvPr/>
        </p:nvGrpSpPr>
        <p:grpSpPr>
          <a:xfrm>
            <a:off x="1863806" y="2914876"/>
            <a:ext cx="2903840" cy="2903840"/>
            <a:chOff x="1447188" y="2914876"/>
            <a:chExt cx="2903840" cy="2903840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E3A84451-371A-9443-8695-F37080D3123B}"/>
                </a:ext>
              </a:extLst>
            </p:cNvPr>
            <p:cNvSpPr/>
            <p:nvPr/>
          </p:nvSpPr>
          <p:spPr>
            <a:xfrm>
              <a:off x="1447188" y="2914876"/>
              <a:ext cx="2903840" cy="2903840"/>
            </a:xfrm>
            <a:prstGeom prst="roundRect">
              <a:avLst>
                <a:gd name="adj" fmla="val 2808"/>
              </a:avLst>
            </a:prstGeom>
            <a:solidFill>
              <a:srgbClr val="36A4FF"/>
            </a:solidFill>
            <a:ln>
              <a:noFill/>
            </a:ln>
            <a:effectLst>
              <a:outerShdw blurRad="381000" dist="190500" dir="5400000" algn="t" rotWithShape="0">
                <a:srgbClr val="2E333F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D751B4-BC6D-BA4A-A411-B8FE62381B02}"/>
                </a:ext>
              </a:extLst>
            </p:cNvPr>
            <p:cNvGrpSpPr/>
            <p:nvPr/>
          </p:nvGrpSpPr>
          <p:grpSpPr>
            <a:xfrm>
              <a:off x="2212862" y="3401556"/>
              <a:ext cx="1372492" cy="1930481"/>
              <a:chOff x="2260762" y="3405998"/>
              <a:chExt cx="1372492" cy="1930481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7EDFB8-7C1A-B848-AFC4-D162E2187142}"/>
                  </a:ext>
                </a:extLst>
              </p:cNvPr>
              <p:cNvSpPr txBox="1"/>
              <p:nvPr/>
            </p:nvSpPr>
            <p:spPr>
              <a:xfrm>
                <a:off x="2324882" y="3709519"/>
                <a:ext cx="124425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b="1" dirty="0">
                    <a:solidFill>
                      <a:schemeClr val="bg1"/>
                    </a:solidFill>
                    <a:latin typeface="Montserrat Black" pitchFamily="2" charset="77"/>
                  </a:rPr>
                  <a:t>13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B43EE7-9401-0241-80B0-DC65AA0C01FA}"/>
                  </a:ext>
                </a:extLst>
              </p:cNvPr>
              <p:cNvSpPr txBox="1"/>
              <p:nvPr/>
            </p:nvSpPr>
            <p:spPr>
              <a:xfrm>
                <a:off x="2336903" y="3405998"/>
                <a:ext cx="1220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D" sz="1400" b="1" spc="300" dirty="0">
                    <a:solidFill>
                      <a:schemeClr val="bg1"/>
                    </a:solidFill>
                    <a:latin typeface="Nunito Sans" pitchFamily="2" charset="77"/>
                  </a:rPr>
                  <a:t>MONDAY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6D30B26-E8C3-5C41-9067-CD061149AE9C}"/>
                  </a:ext>
                </a:extLst>
              </p:cNvPr>
              <p:cNvSpPr txBox="1"/>
              <p:nvPr/>
            </p:nvSpPr>
            <p:spPr>
              <a:xfrm>
                <a:off x="2260762" y="5028702"/>
                <a:ext cx="13724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D" sz="1400" b="1" spc="300" dirty="0">
                    <a:solidFill>
                      <a:schemeClr val="bg1"/>
                    </a:solidFill>
                    <a:latin typeface="Nunito Sans" pitchFamily="2" charset="77"/>
                  </a:rPr>
                  <a:t>NOV 2020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8147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08DC96-5F2B-954B-B00E-03BD5B9E1BA4}"/>
              </a:ext>
            </a:extLst>
          </p:cNvPr>
          <p:cNvSpPr/>
          <p:nvPr/>
        </p:nvSpPr>
        <p:spPr>
          <a:xfrm>
            <a:off x="8293994" y="0"/>
            <a:ext cx="3898006" cy="6858000"/>
          </a:xfrm>
          <a:prstGeom prst="rect">
            <a:avLst/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A8E44B8-CE3A-B248-9F1B-9BB8563891A1}"/>
              </a:ext>
            </a:extLst>
          </p:cNvPr>
          <p:cNvSpPr txBox="1"/>
          <p:nvPr/>
        </p:nvSpPr>
        <p:spPr>
          <a:xfrm>
            <a:off x="1458280" y="1749426"/>
            <a:ext cx="3050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300" dirty="0">
                <a:solidFill>
                  <a:srgbClr val="2E333F"/>
                </a:solidFill>
                <a:latin typeface="Montserrat Black" pitchFamily="2" charset="77"/>
              </a:rPr>
              <a:t>TABLE &amp;</a:t>
            </a:r>
            <a:br>
              <a:rPr lang="en-US" sz="4400" b="1" spc="300" dirty="0">
                <a:solidFill>
                  <a:srgbClr val="2E333F"/>
                </a:solidFill>
                <a:latin typeface="Montserrat Black" pitchFamily="2" charset="77"/>
              </a:rPr>
            </a:br>
            <a:r>
              <a:rPr lang="en-US" sz="4400" b="1" spc="300" dirty="0">
                <a:solidFill>
                  <a:srgbClr val="2E333F"/>
                </a:solidFill>
                <a:latin typeface="Montserrat Black" pitchFamily="2" charset="77"/>
              </a:rPr>
              <a:t>CHART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A3531B-44AB-CD44-876A-70DA044F1D3D}"/>
              </a:ext>
            </a:extLst>
          </p:cNvPr>
          <p:cNvSpPr txBox="1"/>
          <p:nvPr/>
        </p:nvSpPr>
        <p:spPr>
          <a:xfrm>
            <a:off x="1458280" y="3149810"/>
            <a:ext cx="2148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Table &amp; Chart Overview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36F6A08-5B87-ED4F-A514-F7FAF03547D1}"/>
              </a:ext>
            </a:extLst>
          </p:cNvPr>
          <p:cNvCxnSpPr/>
          <p:nvPr/>
        </p:nvCxnSpPr>
        <p:spPr>
          <a:xfrm>
            <a:off x="609600" y="2156412"/>
            <a:ext cx="553792" cy="0"/>
          </a:xfrm>
          <a:prstGeom prst="line">
            <a:avLst/>
          </a:prstGeom>
          <a:ln w="50800" cap="rnd">
            <a:solidFill>
              <a:srgbClr val="36A4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EE12D862-7110-2A4E-99EE-5B8E1EFEFC7C}"/>
              </a:ext>
            </a:extLst>
          </p:cNvPr>
          <p:cNvSpPr/>
          <p:nvPr/>
        </p:nvSpPr>
        <p:spPr>
          <a:xfrm rot="5400000">
            <a:off x="11070315" y="5736316"/>
            <a:ext cx="1495579" cy="747790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1FAA6CB3-262E-8841-9D75-F853B09B28BB}"/>
              </a:ext>
            </a:extLst>
          </p:cNvPr>
          <p:cNvSpPr/>
          <p:nvPr/>
        </p:nvSpPr>
        <p:spPr>
          <a:xfrm rot="2700000">
            <a:off x="1330190" y="4553821"/>
            <a:ext cx="1501417" cy="750709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Graphic 9">
            <a:extLst>
              <a:ext uri="{FF2B5EF4-FFF2-40B4-BE49-F238E27FC236}">
                <a16:creationId xmlns:a16="http://schemas.microsoft.com/office/drawing/2014/main" id="{A6723372-C449-C846-B039-52CBE95E11AF}"/>
              </a:ext>
            </a:extLst>
          </p:cNvPr>
          <p:cNvSpPr/>
          <p:nvPr/>
        </p:nvSpPr>
        <p:spPr>
          <a:xfrm>
            <a:off x="1554947" y="840590"/>
            <a:ext cx="1428750" cy="133350"/>
          </a:xfrm>
          <a:custGeom>
            <a:avLst/>
            <a:gdLst>
              <a:gd name="connsiteX0" fmla="*/ 0 w 1428750"/>
              <a:gd name="connsiteY0" fmla="*/ 0 h 133350"/>
              <a:gd name="connsiteX1" fmla="*/ 158687 w 1428750"/>
              <a:gd name="connsiteY1" fmla="*/ 133350 h 133350"/>
              <a:gd name="connsiteX2" fmla="*/ 317468 w 1428750"/>
              <a:gd name="connsiteY2" fmla="*/ 0 h 133350"/>
              <a:gd name="connsiteX3" fmla="*/ 476155 w 1428750"/>
              <a:gd name="connsiteY3" fmla="*/ 133350 h 133350"/>
              <a:gd name="connsiteX4" fmla="*/ 634937 w 1428750"/>
              <a:gd name="connsiteY4" fmla="*/ 0 h 133350"/>
              <a:gd name="connsiteX5" fmla="*/ 793623 w 1428750"/>
              <a:gd name="connsiteY5" fmla="*/ 133350 h 133350"/>
              <a:gd name="connsiteX6" fmla="*/ 952405 w 1428750"/>
              <a:gd name="connsiteY6" fmla="*/ 0 h 133350"/>
              <a:gd name="connsiteX7" fmla="*/ 1111187 w 1428750"/>
              <a:gd name="connsiteY7" fmla="*/ 133350 h 133350"/>
              <a:gd name="connsiteX8" fmla="*/ 1269968 w 1428750"/>
              <a:gd name="connsiteY8" fmla="*/ 0 h 133350"/>
              <a:gd name="connsiteX9" fmla="*/ 1428750 w 1428750"/>
              <a:gd name="connsiteY9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8750" h="133350">
                <a:moveTo>
                  <a:pt x="0" y="0"/>
                </a:moveTo>
                <a:lnTo>
                  <a:pt x="158687" y="133350"/>
                </a:lnTo>
                <a:lnTo>
                  <a:pt x="317468" y="0"/>
                </a:lnTo>
                <a:lnTo>
                  <a:pt x="476155" y="133350"/>
                </a:lnTo>
                <a:lnTo>
                  <a:pt x="634937" y="0"/>
                </a:lnTo>
                <a:lnTo>
                  <a:pt x="793623" y="133350"/>
                </a:lnTo>
                <a:lnTo>
                  <a:pt x="952405" y="0"/>
                </a:lnTo>
                <a:lnTo>
                  <a:pt x="1111187" y="133350"/>
                </a:lnTo>
                <a:lnTo>
                  <a:pt x="1269968" y="0"/>
                </a:lnTo>
                <a:lnTo>
                  <a:pt x="1428750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09C1A-93FE-8E45-B5AC-55E0FA04E9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9673A362-3EC1-8845-913B-FEBD33898DBD}"/>
              </a:ext>
            </a:extLst>
          </p:cNvPr>
          <p:cNvSpPr/>
          <p:nvPr/>
        </p:nvSpPr>
        <p:spPr>
          <a:xfrm>
            <a:off x="6370393" y="3714601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9D78691-0CD5-9F46-85C6-5EB87C506464}"/>
              </a:ext>
            </a:extLst>
          </p:cNvPr>
          <p:cNvSpPr/>
          <p:nvPr/>
        </p:nvSpPr>
        <p:spPr>
          <a:xfrm rot="2700000">
            <a:off x="7981410" y="5854899"/>
            <a:ext cx="625167" cy="625167"/>
          </a:xfrm>
          <a:prstGeom prst="rect">
            <a:avLst/>
          </a:pr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DDB909-240F-F641-9614-FFC3A67C5598}"/>
              </a:ext>
            </a:extLst>
          </p:cNvPr>
          <p:cNvGrpSpPr/>
          <p:nvPr/>
        </p:nvGrpSpPr>
        <p:grpSpPr>
          <a:xfrm>
            <a:off x="10293926" y="1128135"/>
            <a:ext cx="1127353" cy="1556211"/>
            <a:chOff x="2790157" y="-1979121"/>
            <a:chExt cx="1127353" cy="1556211"/>
          </a:xfrm>
          <a:solidFill>
            <a:srgbClr val="FFB850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D688218-4AF2-F944-A031-436AA944CC17}"/>
                </a:ext>
              </a:extLst>
            </p:cNvPr>
            <p:cNvSpPr/>
            <p:nvPr/>
          </p:nvSpPr>
          <p:spPr>
            <a:xfrm>
              <a:off x="279015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B80BB30-C0D0-C049-A1AA-A07371230AC3}"/>
                </a:ext>
              </a:extLst>
            </p:cNvPr>
            <p:cNvSpPr/>
            <p:nvPr/>
          </p:nvSpPr>
          <p:spPr>
            <a:xfrm>
              <a:off x="300078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D6506D1-F1DD-AF4E-A9F5-17A9CAE9AEA6}"/>
                </a:ext>
              </a:extLst>
            </p:cNvPr>
            <p:cNvSpPr/>
            <p:nvPr/>
          </p:nvSpPr>
          <p:spPr>
            <a:xfrm>
              <a:off x="321149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D720A52-C284-0A4D-AF41-7B4290127E47}"/>
                </a:ext>
              </a:extLst>
            </p:cNvPr>
            <p:cNvSpPr/>
            <p:nvPr/>
          </p:nvSpPr>
          <p:spPr>
            <a:xfrm>
              <a:off x="342212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BBF88A7-B6BF-1042-A22E-2A7E8BE52C7F}"/>
                </a:ext>
              </a:extLst>
            </p:cNvPr>
            <p:cNvSpPr/>
            <p:nvPr/>
          </p:nvSpPr>
          <p:spPr>
            <a:xfrm>
              <a:off x="3632744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AB69C83-2710-C046-BE8E-2121F16BB2AB}"/>
                </a:ext>
              </a:extLst>
            </p:cNvPr>
            <p:cNvSpPr/>
            <p:nvPr/>
          </p:nvSpPr>
          <p:spPr>
            <a:xfrm>
              <a:off x="384336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2D9C6E6-61CD-1B4E-8061-714743812A53}"/>
                </a:ext>
              </a:extLst>
            </p:cNvPr>
            <p:cNvSpPr/>
            <p:nvPr/>
          </p:nvSpPr>
          <p:spPr>
            <a:xfrm>
              <a:off x="279015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72D24906-9D89-8340-8395-20A1BBBF4465}"/>
                </a:ext>
              </a:extLst>
            </p:cNvPr>
            <p:cNvSpPr/>
            <p:nvPr/>
          </p:nvSpPr>
          <p:spPr>
            <a:xfrm>
              <a:off x="300078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C2AD2E4-FB53-744A-95D4-3E05F6B7207D}"/>
                </a:ext>
              </a:extLst>
            </p:cNvPr>
            <p:cNvSpPr/>
            <p:nvPr/>
          </p:nvSpPr>
          <p:spPr>
            <a:xfrm>
              <a:off x="321149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F9096FD-9C06-0746-816C-24895290A257}"/>
                </a:ext>
              </a:extLst>
            </p:cNvPr>
            <p:cNvSpPr/>
            <p:nvPr/>
          </p:nvSpPr>
          <p:spPr>
            <a:xfrm>
              <a:off x="342212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1480460-C0CF-4644-8CA1-3458B922B34E}"/>
                </a:ext>
              </a:extLst>
            </p:cNvPr>
            <p:cNvSpPr/>
            <p:nvPr/>
          </p:nvSpPr>
          <p:spPr>
            <a:xfrm>
              <a:off x="3632744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9E379B6-4B3C-D54E-933C-44CB4E7AF2C4}"/>
                </a:ext>
              </a:extLst>
            </p:cNvPr>
            <p:cNvSpPr/>
            <p:nvPr/>
          </p:nvSpPr>
          <p:spPr>
            <a:xfrm>
              <a:off x="384336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58A3B11-D069-6948-B197-3591BE148AFB}"/>
                </a:ext>
              </a:extLst>
            </p:cNvPr>
            <p:cNvSpPr/>
            <p:nvPr/>
          </p:nvSpPr>
          <p:spPr>
            <a:xfrm>
              <a:off x="279015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3E3DD0E-2291-6C4F-A84A-0EB991854850}"/>
                </a:ext>
              </a:extLst>
            </p:cNvPr>
            <p:cNvSpPr/>
            <p:nvPr/>
          </p:nvSpPr>
          <p:spPr>
            <a:xfrm>
              <a:off x="300078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AD5FEA6-5B2A-744D-9A2C-0A42849622CD}"/>
                </a:ext>
              </a:extLst>
            </p:cNvPr>
            <p:cNvSpPr/>
            <p:nvPr/>
          </p:nvSpPr>
          <p:spPr>
            <a:xfrm>
              <a:off x="321149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A831805-FFFD-A843-85D9-1475A5CA4194}"/>
                </a:ext>
              </a:extLst>
            </p:cNvPr>
            <p:cNvSpPr/>
            <p:nvPr/>
          </p:nvSpPr>
          <p:spPr>
            <a:xfrm>
              <a:off x="342212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163F633-5FDE-BF4D-9086-8D94F5E5CBE3}"/>
                </a:ext>
              </a:extLst>
            </p:cNvPr>
            <p:cNvSpPr/>
            <p:nvPr/>
          </p:nvSpPr>
          <p:spPr>
            <a:xfrm>
              <a:off x="3632744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8941507-1C1B-D742-B08C-F0E2D066289B}"/>
                </a:ext>
              </a:extLst>
            </p:cNvPr>
            <p:cNvSpPr/>
            <p:nvPr/>
          </p:nvSpPr>
          <p:spPr>
            <a:xfrm>
              <a:off x="384336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85AA4DE-835B-5249-8E3B-102CC541BF8E}"/>
                </a:ext>
              </a:extLst>
            </p:cNvPr>
            <p:cNvSpPr/>
            <p:nvPr/>
          </p:nvSpPr>
          <p:spPr>
            <a:xfrm>
              <a:off x="279015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48440DB-AA11-1949-B7AE-29F9F09E9A67}"/>
                </a:ext>
              </a:extLst>
            </p:cNvPr>
            <p:cNvSpPr/>
            <p:nvPr/>
          </p:nvSpPr>
          <p:spPr>
            <a:xfrm>
              <a:off x="300078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7A05E1E-9C07-8141-9D3B-82A08671E453}"/>
                </a:ext>
              </a:extLst>
            </p:cNvPr>
            <p:cNvSpPr/>
            <p:nvPr/>
          </p:nvSpPr>
          <p:spPr>
            <a:xfrm>
              <a:off x="321149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DEFEDE3-F4FF-CA4E-9F7B-2CED1709AE19}"/>
                </a:ext>
              </a:extLst>
            </p:cNvPr>
            <p:cNvSpPr/>
            <p:nvPr/>
          </p:nvSpPr>
          <p:spPr>
            <a:xfrm>
              <a:off x="342212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FC8751E6-92F5-FB40-AFA2-5E2D1FAFD6C2}"/>
                </a:ext>
              </a:extLst>
            </p:cNvPr>
            <p:cNvSpPr/>
            <p:nvPr/>
          </p:nvSpPr>
          <p:spPr>
            <a:xfrm>
              <a:off x="3632744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F7DD301-4F9C-6446-8F00-8FD62B42EAC8}"/>
                </a:ext>
              </a:extLst>
            </p:cNvPr>
            <p:cNvSpPr/>
            <p:nvPr/>
          </p:nvSpPr>
          <p:spPr>
            <a:xfrm>
              <a:off x="384336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6CDE16F0-DB1D-3D44-8628-ABAF4ABF6D53}"/>
                </a:ext>
              </a:extLst>
            </p:cNvPr>
            <p:cNvSpPr/>
            <p:nvPr/>
          </p:nvSpPr>
          <p:spPr>
            <a:xfrm>
              <a:off x="279015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812552A8-69D6-1A46-ABDB-FA0738CC3E9C}"/>
                </a:ext>
              </a:extLst>
            </p:cNvPr>
            <p:cNvSpPr/>
            <p:nvPr/>
          </p:nvSpPr>
          <p:spPr>
            <a:xfrm>
              <a:off x="300078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76A64CE-4D4D-A348-8425-DDF40D4590C8}"/>
                </a:ext>
              </a:extLst>
            </p:cNvPr>
            <p:cNvSpPr/>
            <p:nvPr/>
          </p:nvSpPr>
          <p:spPr>
            <a:xfrm>
              <a:off x="321149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308BC1A-2D9C-8E4F-8245-3D90DFBF0C01}"/>
                </a:ext>
              </a:extLst>
            </p:cNvPr>
            <p:cNvSpPr/>
            <p:nvPr/>
          </p:nvSpPr>
          <p:spPr>
            <a:xfrm>
              <a:off x="342212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7FD5627F-FAAC-8940-840B-72CC725F566D}"/>
                </a:ext>
              </a:extLst>
            </p:cNvPr>
            <p:cNvSpPr/>
            <p:nvPr/>
          </p:nvSpPr>
          <p:spPr>
            <a:xfrm>
              <a:off x="3632744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A48F1C4-8558-584F-9878-FA870F9896FE}"/>
                </a:ext>
              </a:extLst>
            </p:cNvPr>
            <p:cNvSpPr/>
            <p:nvPr/>
          </p:nvSpPr>
          <p:spPr>
            <a:xfrm>
              <a:off x="384336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5ED7EA0-C1B9-A342-A1FE-4572C33742AF}"/>
                </a:ext>
              </a:extLst>
            </p:cNvPr>
            <p:cNvSpPr/>
            <p:nvPr/>
          </p:nvSpPr>
          <p:spPr>
            <a:xfrm>
              <a:off x="279015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0909478-7445-3C44-A79A-1679CA9985E4}"/>
                </a:ext>
              </a:extLst>
            </p:cNvPr>
            <p:cNvSpPr/>
            <p:nvPr/>
          </p:nvSpPr>
          <p:spPr>
            <a:xfrm>
              <a:off x="300078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4ABE606D-1E9E-CC4D-AF6C-6A4557D39654}"/>
                </a:ext>
              </a:extLst>
            </p:cNvPr>
            <p:cNvSpPr/>
            <p:nvPr/>
          </p:nvSpPr>
          <p:spPr>
            <a:xfrm>
              <a:off x="321149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07478828-6B14-9E46-85F3-FD245422A9A2}"/>
                </a:ext>
              </a:extLst>
            </p:cNvPr>
            <p:cNvSpPr/>
            <p:nvPr/>
          </p:nvSpPr>
          <p:spPr>
            <a:xfrm>
              <a:off x="342212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528B55A2-D1C4-C74C-832E-160DC8BC82C4}"/>
                </a:ext>
              </a:extLst>
            </p:cNvPr>
            <p:cNvSpPr/>
            <p:nvPr/>
          </p:nvSpPr>
          <p:spPr>
            <a:xfrm>
              <a:off x="3632744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343E2861-BEAB-2C4B-862E-7B26C21C720A}"/>
                </a:ext>
              </a:extLst>
            </p:cNvPr>
            <p:cNvSpPr/>
            <p:nvPr/>
          </p:nvSpPr>
          <p:spPr>
            <a:xfrm>
              <a:off x="384336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48D646A-FB6A-F640-9E73-54A4DD171B96}"/>
                </a:ext>
              </a:extLst>
            </p:cNvPr>
            <p:cNvSpPr/>
            <p:nvPr/>
          </p:nvSpPr>
          <p:spPr>
            <a:xfrm>
              <a:off x="279015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7A37D6D2-AFD3-9743-B86E-BE5C56BA1C0D}"/>
                </a:ext>
              </a:extLst>
            </p:cNvPr>
            <p:cNvSpPr/>
            <p:nvPr/>
          </p:nvSpPr>
          <p:spPr>
            <a:xfrm>
              <a:off x="300078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DEB38B3-834C-BF47-B380-564A3C07A5E6}"/>
                </a:ext>
              </a:extLst>
            </p:cNvPr>
            <p:cNvSpPr/>
            <p:nvPr/>
          </p:nvSpPr>
          <p:spPr>
            <a:xfrm>
              <a:off x="321149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EC7BAA2-0E67-234E-8753-091030CD6F7D}"/>
                </a:ext>
              </a:extLst>
            </p:cNvPr>
            <p:cNvSpPr/>
            <p:nvPr/>
          </p:nvSpPr>
          <p:spPr>
            <a:xfrm>
              <a:off x="342212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C113AA86-BA2D-0A4A-ABFE-08E5A1E88FAD}"/>
                </a:ext>
              </a:extLst>
            </p:cNvPr>
            <p:cNvSpPr/>
            <p:nvPr/>
          </p:nvSpPr>
          <p:spPr>
            <a:xfrm>
              <a:off x="3632744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7093984-E2D7-9643-B218-02DC5982E37B}"/>
                </a:ext>
              </a:extLst>
            </p:cNvPr>
            <p:cNvSpPr/>
            <p:nvPr/>
          </p:nvSpPr>
          <p:spPr>
            <a:xfrm>
              <a:off x="384336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D6F723C-B976-5146-87A6-E272BD25BB05}"/>
                </a:ext>
              </a:extLst>
            </p:cNvPr>
            <p:cNvSpPr/>
            <p:nvPr/>
          </p:nvSpPr>
          <p:spPr>
            <a:xfrm>
              <a:off x="279015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457CE60-25A7-2242-A4A5-84136998FB1D}"/>
                </a:ext>
              </a:extLst>
            </p:cNvPr>
            <p:cNvSpPr/>
            <p:nvPr/>
          </p:nvSpPr>
          <p:spPr>
            <a:xfrm>
              <a:off x="300078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4A620C9-617D-6742-BEE1-FB5FCFCA1049}"/>
                </a:ext>
              </a:extLst>
            </p:cNvPr>
            <p:cNvSpPr/>
            <p:nvPr/>
          </p:nvSpPr>
          <p:spPr>
            <a:xfrm>
              <a:off x="321149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29C8AC6F-3AED-B54C-A5F1-CD7E06CE7E4C}"/>
                </a:ext>
              </a:extLst>
            </p:cNvPr>
            <p:cNvSpPr/>
            <p:nvPr/>
          </p:nvSpPr>
          <p:spPr>
            <a:xfrm>
              <a:off x="342212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1BA0D78F-9E1F-6E47-B459-00B31069F580}"/>
                </a:ext>
              </a:extLst>
            </p:cNvPr>
            <p:cNvSpPr/>
            <p:nvPr/>
          </p:nvSpPr>
          <p:spPr>
            <a:xfrm>
              <a:off x="3632744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F58B819A-97A3-204A-9279-6D13898929D4}"/>
                </a:ext>
              </a:extLst>
            </p:cNvPr>
            <p:cNvSpPr/>
            <p:nvPr/>
          </p:nvSpPr>
          <p:spPr>
            <a:xfrm>
              <a:off x="384336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9833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29FC47-8253-3146-983D-97F093B88CFD}"/>
              </a:ext>
            </a:extLst>
          </p:cNvPr>
          <p:cNvSpPr txBox="1"/>
          <p:nvPr/>
        </p:nvSpPr>
        <p:spPr>
          <a:xfrm>
            <a:off x="1066800" y="963053"/>
            <a:ext cx="4456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Full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A567D7-80DE-DB40-B199-D3A9802E03DD}"/>
              </a:ext>
            </a:extLst>
          </p:cNvPr>
          <p:cNvSpPr txBox="1"/>
          <p:nvPr/>
        </p:nvSpPr>
        <p:spPr>
          <a:xfrm>
            <a:off x="1066800" y="685800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EC490-DDCD-4B45-A7D6-DFD6E7B426CE}"/>
              </a:ext>
            </a:extLst>
          </p:cNvPr>
          <p:cNvSpPr txBox="1"/>
          <p:nvPr/>
        </p:nvSpPr>
        <p:spPr>
          <a:xfrm>
            <a:off x="6394860" y="717079"/>
            <a:ext cx="4577939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Sed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ut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perspiciatis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unde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omnis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iste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natus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error sit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volup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tatem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accusantium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doloremque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laudantium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totam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rem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E84F95-2C79-4045-A034-2B3531448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204334"/>
              </p:ext>
            </p:extLst>
          </p:nvPr>
        </p:nvGraphicFramePr>
        <p:xfrm>
          <a:off x="1165099" y="2398816"/>
          <a:ext cx="9807700" cy="3742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925">
                  <a:extLst>
                    <a:ext uri="{9D8B030D-6E8A-4147-A177-3AD203B41FA5}">
                      <a16:colId xmlns:a16="http://schemas.microsoft.com/office/drawing/2014/main" val="85677019"/>
                    </a:ext>
                  </a:extLst>
                </a:gridCol>
                <a:gridCol w="2451925">
                  <a:extLst>
                    <a:ext uri="{9D8B030D-6E8A-4147-A177-3AD203B41FA5}">
                      <a16:colId xmlns:a16="http://schemas.microsoft.com/office/drawing/2014/main" val="1896116668"/>
                    </a:ext>
                  </a:extLst>
                </a:gridCol>
                <a:gridCol w="2451925">
                  <a:extLst>
                    <a:ext uri="{9D8B030D-6E8A-4147-A177-3AD203B41FA5}">
                      <a16:colId xmlns:a16="http://schemas.microsoft.com/office/drawing/2014/main" val="1525061052"/>
                    </a:ext>
                  </a:extLst>
                </a:gridCol>
                <a:gridCol w="2451925">
                  <a:extLst>
                    <a:ext uri="{9D8B030D-6E8A-4147-A177-3AD203B41FA5}">
                      <a16:colId xmlns:a16="http://schemas.microsoft.com/office/drawing/2014/main" val="2923477911"/>
                    </a:ext>
                  </a:extLst>
                </a:gridCol>
              </a:tblGrid>
              <a:tr h="959099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Nunito Sans" pitchFamily="2" charset="77"/>
                        </a:rPr>
                        <a:t>Table Header 1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A4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latin typeface="Nunito Sans" pitchFamily="2" charset="77"/>
                        </a:rPr>
                        <a:t>Table Header 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A4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latin typeface="Nunito Sans" pitchFamily="2" charset="77"/>
                        </a:rPr>
                        <a:t>Table Header 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A4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latin typeface="Nunito Sans" pitchFamily="2" charset="77"/>
                        </a:rPr>
                        <a:t>Table Header 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436581"/>
                  </a:ext>
                </a:extLst>
              </a:tr>
              <a:tr h="55660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697386"/>
                          </a:solidFill>
                          <a:latin typeface="Nunito Sans" pitchFamily="2" charset="77"/>
                        </a:rPr>
                        <a:t>Lorem Ipsum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697386"/>
                          </a:solidFill>
                          <a:latin typeface="Nunito Sans" pitchFamily="2" charset="77"/>
                        </a:rPr>
                        <a:t>Lorem Ipsum</a:t>
                      </a:r>
                    </a:p>
                  </a:txBody>
                  <a:tcPr marL="137160" marR="137160" marT="137160" marB="1371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697386"/>
                          </a:solidFill>
                          <a:latin typeface="Nunito Sans" pitchFamily="2" charset="77"/>
                        </a:rPr>
                        <a:t>Lorem Ipsum</a:t>
                      </a:r>
                    </a:p>
                  </a:txBody>
                  <a:tcPr marL="137160" marR="137160" marT="137160" marB="1371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697386"/>
                          </a:solidFill>
                          <a:latin typeface="Nunito Sans" pitchFamily="2" charset="77"/>
                        </a:rPr>
                        <a:t>Lorem Ipsum</a:t>
                      </a:r>
                    </a:p>
                  </a:txBody>
                  <a:tcPr marL="137160" marR="137160" marT="137160" marB="1371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556547"/>
                  </a:ext>
                </a:extLst>
              </a:tr>
              <a:tr h="5566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697386"/>
                          </a:solidFill>
                          <a:latin typeface="Nunito Sans" pitchFamily="2" charset="77"/>
                        </a:rPr>
                        <a:t>Lorem Ipsum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697386"/>
                          </a:solidFill>
                          <a:latin typeface="Nunito Sans" pitchFamily="2" charset="77"/>
                        </a:rPr>
                        <a:t>Lorem Ipsum</a:t>
                      </a:r>
                    </a:p>
                  </a:txBody>
                  <a:tcPr marL="137160" marR="137160" marT="137160" marB="1371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697386"/>
                          </a:solidFill>
                          <a:latin typeface="Nunito Sans" pitchFamily="2" charset="77"/>
                        </a:rPr>
                        <a:t>Lorem Ipsum</a:t>
                      </a:r>
                    </a:p>
                  </a:txBody>
                  <a:tcPr marL="137160" marR="137160" marT="137160" marB="1371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697386"/>
                          </a:solidFill>
                          <a:latin typeface="Nunito Sans" pitchFamily="2" charset="77"/>
                        </a:rPr>
                        <a:t>Lorem Ipsum</a:t>
                      </a:r>
                    </a:p>
                  </a:txBody>
                  <a:tcPr marL="137160" marR="137160" marT="137160" marB="1371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06108"/>
                  </a:ext>
                </a:extLst>
              </a:tr>
              <a:tr h="5566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697386"/>
                          </a:solidFill>
                          <a:latin typeface="Nunito Sans" pitchFamily="2" charset="77"/>
                        </a:rPr>
                        <a:t>Lorem Ipsum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697386"/>
                          </a:solidFill>
                          <a:latin typeface="Nunito Sans" pitchFamily="2" charset="77"/>
                        </a:rPr>
                        <a:t>Lorem Ipsum</a:t>
                      </a:r>
                    </a:p>
                  </a:txBody>
                  <a:tcPr marL="137160" marR="137160" marT="137160" marB="1371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697386"/>
                          </a:solidFill>
                          <a:latin typeface="Nunito Sans" pitchFamily="2" charset="77"/>
                        </a:rPr>
                        <a:t>Lorem Ipsum</a:t>
                      </a:r>
                    </a:p>
                  </a:txBody>
                  <a:tcPr marL="137160" marR="137160" marT="137160" marB="1371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697386"/>
                          </a:solidFill>
                          <a:latin typeface="Nunito Sans" pitchFamily="2" charset="77"/>
                        </a:rPr>
                        <a:t>Lorem Ipsum</a:t>
                      </a:r>
                    </a:p>
                  </a:txBody>
                  <a:tcPr marL="137160" marR="137160" marT="137160" marB="1371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2817"/>
                  </a:ext>
                </a:extLst>
              </a:tr>
              <a:tr h="55660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697386"/>
                          </a:solidFill>
                          <a:latin typeface="Nunito Sans" pitchFamily="2" charset="77"/>
                        </a:rPr>
                        <a:t>Lorem Ipsum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697386"/>
                          </a:solidFill>
                          <a:latin typeface="Nunito Sans" pitchFamily="2" charset="77"/>
                        </a:rPr>
                        <a:t>Lorem Ipsum</a:t>
                      </a:r>
                    </a:p>
                  </a:txBody>
                  <a:tcPr marL="137160" marR="137160" marT="137160" marB="1371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697386"/>
                          </a:solidFill>
                          <a:latin typeface="Nunito Sans" pitchFamily="2" charset="77"/>
                        </a:rPr>
                        <a:t>Lorem Ipsum</a:t>
                      </a:r>
                    </a:p>
                  </a:txBody>
                  <a:tcPr marL="137160" marR="137160" marT="137160" marB="1371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697386"/>
                          </a:solidFill>
                          <a:latin typeface="Nunito Sans" pitchFamily="2" charset="77"/>
                        </a:rPr>
                        <a:t>Lorem Ipsum</a:t>
                      </a:r>
                    </a:p>
                  </a:txBody>
                  <a:tcPr marL="137160" marR="137160" marT="137160" marB="1371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960459"/>
                  </a:ext>
                </a:extLst>
              </a:tr>
              <a:tr h="55660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697386"/>
                          </a:solidFill>
                          <a:latin typeface="Nunito Sans" pitchFamily="2" charset="77"/>
                        </a:rPr>
                        <a:t>Lorem Ipsum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697386"/>
                          </a:solidFill>
                          <a:latin typeface="Nunito Sans" pitchFamily="2" charset="77"/>
                        </a:rPr>
                        <a:t>Lorem Ipsum</a:t>
                      </a:r>
                    </a:p>
                  </a:txBody>
                  <a:tcPr marL="137160" marR="137160" marT="137160" marB="1371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697386"/>
                          </a:solidFill>
                          <a:latin typeface="Nunito Sans" pitchFamily="2" charset="77"/>
                        </a:rPr>
                        <a:t>Lorem Ipsum</a:t>
                      </a:r>
                    </a:p>
                  </a:txBody>
                  <a:tcPr marL="137160" marR="137160" marT="137160" marB="1371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697386"/>
                          </a:solidFill>
                          <a:latin typeface="Nunito Sans" pitchFamily="2" charset="77"/>
                        </a:rPr>
                        <a:t>Lorem Ipsum</a:t>
                      </a:r>
                    </a:p>
                  </a:txBody>
                  <a:tcPr marL="137160" marR="137160" marT="137160" marB="1371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883046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838CDB49-F921-314E-A838-9F0265B53621}"/>
              </a:ext>
            </a:extLst>
          </p:cNvPr>
          <p:cNvGrpSpPr/>
          <p:nvPr/>
        </p:nvGrpSpPr>
        <p:grpSpPr>
          <a:xfrm>
            <a:off x="11241222" y="2434441"/>
            <a:ext cx="706106" cy="1132825"/>
            <a:chOff x="3417379" y="-2302686"/>
            <a:chExt cx="706106" cy="113282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B4FBC8F-95C7-AA47-8C39-6FAA5D34F770}"/>
                </a:ext>
              </a:extLst>
            </p:cNvPr>
            <p:cNvSpPr/>
            <p:nvPr/>
          </p:nvSpPr>
          <p:spPr>
            <a:xfrm>
              <a:off x="3417379" y="-2302686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DD624FD-7D37-974D-B02E-56D56F6A4785}"/>
                </a:ext>
              </a:extLst>
            </p:cNvPr>
            <p:cNvSpPr/>
            <p:nvPr/>
          </p:nvSpPr>
          <p:spPr>
            <a:xfrm>
              <a:off x="3628002" y="-2302686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0F952AB-A948-D041-877A-2645FD665615}"/>
                </a:ext>
              </a:extLst>
            </p:cNvPr>
            <p:cNvSpPr/>
            <p:nvPr/>
          </p:nvSpPr>
          <p:spPr>
            <a:xfrm>
              <a:off x="3838719" y="-2302686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30F9140-CBC4-4143-A9C5-C3422CA4342B}"/>
                </a:ext>
              </a:extLst>
            </p:cNvPr>
            <p:cNvSpPr/>
            <p:nvPr/>
          </p:nvSpPr>
          <p:spPr>
            <a:xfrm>
              <a:off x="4049342" y="-2302686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6B789ED-253F-F14B-A99C-039C93144550}"/>
                </a:ext>
              </a:extLst>
            </p:cNvPr>
            <p:cNvSpPr/>
            <p:nvPr/>
          </p:nvSpPr>
          <p:spPr>
            <a:xfrm>
              <a:off x="3417379" y="-2091041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07AC088-12EA-1B46-9024-639390762D37}"/>
                </a:ext>
              </a:extLst>
            </p:cNvPr>
            <p:cNvSpPr/>
            <p:nvPr/>
          </p:nvSpPr>
          <p:spPr>
            <a:xfrm>
              <a:off x="3628002" y="-2091041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1EADA55-F35B-7645-A57E-923BAC1A94A2}"/>
                </a:ext>
              </a:extLst>
            </p:cNvPr>
            <p:cNvSpPr/>
            <p:nvPr/>
          </p:nvSpPr>
          <p:spPr>
            <a:xfrm>
              <a:off x="3838719" y="-2091041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A773C4A-C309-174F-A9D2-81CD9E0C4A71}"/>
                </a:ext>
              </a:extLst>
            </p:cNvPr>
            <p:cNvSpPr/>
            <p:nvPr/>
          </p:nvSpPr>
          <p:spPr>
            <a:xfrm>
              <a:off x="4049342" y="-2091041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EECF7D8-FE7E-3F4D-8764-BAA98F546FDF}"/>
                </a:ext>
              </a:extLst>
            </p:cNvPr>
            <p:cNvSpPr/>
            <p:nvPr/>
          </p:nvSpPr>
          <p:spPr>
            <a:xfrm>
              <a:off x="3417379" y="-187930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3F9021E-4F79-1647-AA46-9E731C9DBF73}"/>
                </a:ext>
              </a:extLst>
            </p:cNvPr>
            <p:cNvSpPr/>
            <p:nvPr/>
          </p:nvSpPr>
          <p:spPr>
            <a:xfrm>
              <a:off x="3628002" y="-187930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9692AF9-9835-0746-88A0-C02D427A187A}"/>
                </a:ext>
              </a:extLst>
            </p:cNvPr>
            <p:cNvSpPr/>
            <p:nvPr/>
          </p:nvSpPr>
          <p:spPr>
            <a:xfrm>
              <a:off x="3838719" y="-187930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87EE5CA-2C90-E94D-A8F2-0E7C531C0626}"/>
                </a:ext>
              </a:extLst>
            </p:cNvPr>
            <p:cNvSpPr/>
            <p:nvPr/>
          </p:nvSpPr>
          <p:spPr>
            <a:xfrm>
              <a:off x="4049342" y="-187930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544A26E-DC5A-F14B-8FB5-AB4D59F04D76}"/>
                </a:ext>
              </a:extLst>
            </p:cNvPr>
            <p:cNvSpPr/>
            <p:nvPr/>
          </p:nvSpPr>
          <p:spPr>
            <a:xfrm>
              <a:off x="3417379" y="-166765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C26231E-B176-D64A-AEE5-B35B547CE204}"/>
                </a:ext>
              </a:extLst>
            </p:cNvPr>
            <p:cNvSpPr/>
            <p:nvPr/>
          </p:nvSpPr>
          <p:spPr>
            <a:xfrm>
              <a:off x="3628002" y="-166765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964B2E8-49B6-C145-A5E3-45E34D717ADE}"/>
                </a:ext>
              </a:extLst>
            </p:cNvPr>
            <p:cNvSpPr/>
            <p:nvPr/>
          </p:nvSpPr>
          <p:spPr>
            <a:xfrm>
              <a:off x="3838719" y="-166765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21638A2-743A-2942-A693-070569F70C91}"/>
                </a:ext>
              </a:extLst>
            </p:cNvPr>
            <p:cNvSpPr/>
            <p:nvPr/>
          </p:nvSpPr>
          <p:spPr>
            <a:xfrm>
              <a:off x="4049342" y="-166765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429A569-3EA6-9543-A611-8C905A4D5B33}"/>
                </a:ext>
              </a:extLst>
            </p:cNvPr>
            <p:cNvSpPr/>
            <p:nvPr/>
          </p:nvSpPr>
          <p:spPr>
            <a:xfrm>
              <a:off x="3417379" y="-145600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E1FCE2F-9266-DA49-9A98-7F1A3211E34E}"/>
                </a:ext>
              </a:extLst>
            </p:cNvPr>
            <p:cNvSpPr/>
            <p:nvPr/>
          </p:nvSpPr>
          <p:spPr>
            <a:xfrm>
              <a:off x="3628002" y="-145600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EFEB518B-316B-5F4B-8FE8-C93C03F6689C}"/>
                </a:ext>
              </a:extLst>
            </p:cNvPr>
            <p:cNvSpPr/>
            <p:nvPr/>
          </p:nvSpPr>
          <p:spPr>
            <a:xfrm>
              <a:off x="3838719" y="-145600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65BA7AE-581C-2141-979C-765DA1325C73}"/>
                </a:ext>
              </a:extLst>
            </p:cNvPr>
            <p:cNvSpPr/>
            <p:nvPr/>
          </p:nvSpPr>
          <p:spPr>
            <a:xfrm>
              <a:off x="4049342" y="-145600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DF0CF61F-236B-1C4D-9A26-A6C222E6947F}"/>
                </a:ext>
              </a:extLst>
            </p:cNvPr>
            <p:cNvSpPr/>
            <p:nvPr/>
          </p:nvSpPr>
          <p:spPr>
            <a:xfrm>
              <a:off x="3417379" y="-124436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9603D1D-6301-6245-ACD3-3DF56B3134C3}"/>
                </a:ext>
              </a:extLst>
            </p:cNvPr>
            <p:cNvSpPr/>
            <p:nvPr/>
          </p:nvSpPr>
          <p:spPr>
            <a:xfrm>
              <a:off x="3628002" y="-124436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31506BB-75F5-9745-9F3E-8A6A6268275A}"/>
                </a:ext>
              </a:extLst>
            </p:cNvPr>
            <p:cNvSpPr/>
            <p:nvPr/>
          </p:nvSpPr>
          <p:spPr>
            <a:xfrm>
              <a:off x="3838719" y="-124436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515E993-D7F5-3346-9AC2-6A09148F6B59}"/>
                </a:ext>
              </a:extLst>
            </p:cNvPr>
            <p:cNvSpPr/>
            <p:nvPr/>
          </p:nvSpPr>
          <p:spPr>
            <a:xfrm>
              <a:off x="4049342" y="-124436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Graphic 11">
            <a:extLst>
              <a:ext uri="{FF2B5EF4-FFF2-40B4-BE49-F238E27FC236}">
                <a16:creationId xmlns:a16="http://schemas.microsoft.com/office/drawing/2014/main" id="{FFEC02E1-BDAE-1C41-946E-479735DFF4DA}"/>
              </a:ext>
            </a:extLst>
          </p:cNvPr>
          <p:cNvSpPr/>
          <p:nvPr/>
        </p:nvSpPr>
        <p:spPr>
          <a:xfrm>
            <a:off x="695028" y="6444475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11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648D1D8-7243-0744-BFF3-6BDC1223164F}"/>
              </a:ext>
            </a:extLst>
          </p:cNvPr>
          <p:cNvSpPr/>
          <p:nvPr/>
        </p:nvSpPr>
        <p:spPr>
          <a:xfrm>
            <a:off x="6750816" y="0"/>
            <a:ext cx="5441184" cy="6857998"/>
          </a:xfrm>
          <a:prstGeom prst="rect">
            <a:avLst/>
          </a:pr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8DC96-5F2B-954B-B00E-03BD5B9E1BA4}"/>
              </a:ext>
            </a:extLst>
          </p:cNvPr>
          <p:cNvSpPr/>
          <p:nvPr/>
        </p:nvSpPr>
        <p:spPr>
          <a:xfrm>
            <a:off x="6750816" y="0"/>
            <a:ext cx="5441184" cy="4358244"/>
          </a:xfrm>
          <a:prstGeom prst="rect">
            <a:avLst/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DDB909-240F-F641-9614-FFC3A67C5598}"/>
              </a:ext>
            </a:extLst>
          </p:cNvPr>
          <p:cNvGrpSpPr/>
          <p:nvPr/>
        </p:nvGrpSpPr>
        <p:grpSpPr>
          <a:xfrm>
            <a:off x="1066800" y="685800"/>
            <a:ext cx="1127353" cy="1556211"/>
            <a:chOff x="2790157" y="-1979121"/>
            <a:chExt cx="1127353" cy="1556211"/>
          </a:xfrm>
          <a:solidFill>
            <a:srgbClr val="36A4FF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D688218-4AF2-F944-A031-436AA944CC17}"/>
                </a:ext>
              </a:extLst>
            </p:cNvPr>
            <p:cNvSpPr/>
            <p:nvPr/>
          </p:nvSpPr>
          <p:spPr>
            <a:xfrm>
              <a:off x="279015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B80BB30-C0D0-C049-A1AA-A07371230AC3}"/>
                </a:ext>
              </a:extLst>
            </p:cNvPr>
            <p:cNvSpPr/>
            <p:nvPr/>
          </p:nvSpPr>
          <p:spPr>
            <a:xfrm>
              <a:off x="300078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D6506D1-F1DD-AF4E-A9F5-17A9CAE9AEA6}"/>
                </a:ext>
              </a:extLst>
            </p:cNvPr>
            <p:cNvSpPr/>
            <p:nvPr/>
          </p:nvSpPr>
          <p:spPr>
            <a:xfrm>
              <a:off x="321149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D720A52-C284-0A4D-AF41-7B4290127E47}"/>
                </a:ext>
              </a:extLst>
            </p:cNvPr>
            <p:cNvSpPr/>
            <p:nvPr/>
          </p:nvSpPr>
          <p:spPr>
            <a:xfrm>
              <a:off x="342212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BBF88A7-B6BF-1042-A22E-2A7E8BE52C7F}"/>
                </a:ext>
              </a:extLst>
            </p:cNvPr>
            <p:cNvSpPr/>
            <p:nvPr/>
          </p:nvSpPr>
          <p:spPr>
            <a:xfrm>
              <a:off x="3632744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AB69C83-2710-C046-BE8E-2121F16BB2AB}"/>
                </a:ext>
              </a:extLst>
            </p:cNvPr>
            <p:cNvSpPr/>
            <p:nvPr/>
          </p:nvSpPr>
          <p:spPr>
            <a:xfrm>
              <a:off x="384336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2D9C6E6-61CD-1B4E-8061-714743812A53}"/>
                </a:ext>
              </a:extLst>
            </p:cNvPr>
            <p:cNvSpPr/>
            <p:nvPr/>
          </p:nvSpPr>
          <p:spPr>
            <a:xfrm>
              <a:off x="279015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72D24906-9D89-8340-8395-20A1BBBF4465}"/>
                </a:ext>
              </a:extLst>
            </p:cNvPr>
            <p:cNvSpPr/>
            <p:nvPr/>
          </p:nvSpPr>
          <p:spPr>
            <a:xfrm>
              <a:off x="300078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C2AD2E4-FB53-744A-95D4-3E05F6B7207D}"/>
                </a:ext>
              </a:extLst>
            </p:cNvPr>
            <p:cNvSpPr/>
            <p:nvPr/>
          </p:nvSpPr>
          <p:spPr>
            <a:xfrm>
              <a:off x="321149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F9096FD-9C06-0746-816C-24895290A257}"/>
                </a:ext>
              </a:extLst>
            </p:cNvPr>
            <p:cNvSpPr/>
            <p:nvPr/>
          </p:nvSpPr>
          <p:spPr>
            <a:xfrm>
              <a:off x="342212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1480460-C0CF-4644-8CA1-3458B922B34E}"/>
                </a:ext>
              </a:extLst>
            </p:cNvPr>
            <p:cNvSpPr/>
            <p:nvPr/>
          </p:nvSpPr>
          <p:spPr>
            <a:xfrm>
              <a:off x="3632744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9E379B6-4B3C-D54E-933C-44CB4E7AF2C4}"/>
                </a:ext>
              </a:extLst>
            </p:cNvPr>
            <p:cNvSpPr/>
            <p:nvPr/>
          </p:nvSpPr>
          <p:spPr>
            <a:xfrm>
              <a:off x="384336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58A3B11-D069-6948-B197-3591BE148AFB}"/>
                </a:ext>
              </a:extLst>
            </p:cNvPr>
            <p:cNvSpPr/>
            <p:nvPr/>
          </p:nvSpPr>
          <p:spPr>
            <a:xfrm>
              <a:off x="279015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3E3DD0E-2291-6C4F-A84A-0EB991854850}"/>
                </a:ext>
              </a:extLst>
            </p:cNvPr>
            <p:cNvSpPr/>
            <p:nvPr/>
          </p:nvSpPr>
          <p:spPr>
            <a:xfrm>
              <a:off x="300078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AD5FEA6-5B2A-744D-9A2C-0A42849622CD}"/>
                </a:ext>
              </a:extLst>
            </p:cNvPr>
            <p:cNvSpPr/>
            <p:nvPr/>
          </p:nvSpPr>
          <p:spPr>
            <a:xfrm>
              <a:off x="321149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A831805-FFFD-A843-85D9-1475A5CA4194}"/>
                </a:ext>
              </a:extLst>
            </p:cNvPr>
            <p:cNvSpPr/>
            <p:nvPr/>
          </p:nvSpPr>
          <p:spPr>
            <a:xfrm>
              <a:off x="342212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163F633-5FDE-BF4D-9086-8D94F5E5CBE3}"/>
                </a:ext>
              </a:extLst>
            </p:cNvPr>
            <p:cNvSpPr/>
            <p:nvPr/>
          </p:nvSpPr>
          <p:spPr>
            <a:xfrm>
              <a:off x="3632744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8941507-1C1B-D742-B08C-F0E2D066289B}"/>
                </a:ext>
              </a:extLst>
            </p:cNvPr>
            <p:cNvSpPr/>
            <p:nvPr/>
          </p:nvSpPr>
          <p:spPr>
            <a:xfrm>
              <a:off x="384336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85AA4DE-835B-5249-8E3B-102CC541BF8E}"/>
                </a:ext>
              </a:extLst>
            </p:cNvPr>
            <p:cNvSpPr/>
            <p:nvPr/>
          </p:nvSpPr>
          <p:spPr>
            <a:xfrm>
              <a:off x="279015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48440DB-AA11-1949-B7AE-29F9F09E9A67}"/>
                </a:ext>
              </a:extLst>
            </p:cNvPr>
            <p:cNvSpPr/>
            <p:nvPr/>
          </p:nvSpPr>
          <p:spPr>
            <a:xfrm>
              <a:off x="300078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7A05E1E-9C07-8141-9D3B-82A08671E453}"/>
                </a:ext>
              </a:extLst>
            </p:cNvPr>
            <p:cNvSpPr/>
            <p:nvPr/>
          </p:nvSpPr>
          <p:spPr>
            <a:xfrm>
              <a:off x="321149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DEFEDE3-F4FF-CA4E-9F7B-2CED1709AE19}"/>
                </a:ext>
              </a:extLst>
            </p:cNvPr>
            <p:cNvSpPr/>
            <p:nvPr/>
          </p:nvSpPr>
          <p:spPr>
            <a:xfrm>
              <a:off x="342212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FC8751E6-92F5-FB40-AFA2-5E2D1FAFD6C2}"/>
                </a:ext>
              </a:extLst>
            </p:cNvPr>
            <p:cNvSpPr/>
            <p:nvPr/>
          </p:nvSpPr>
          <p:spPr>
            <a:xfrm>
              <a:off x="3632744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F7DD301-4F9C-6446-8F00-8FD62B42EAC8}"/>
                </a:ext>
              </a:extLst>
            </p:cNvPr>
            <p:cNvSpPr/>
            <p:nvPr/>
          </p:nvSpPr>
          <p:spPr>
            <a:xfrm>
              <a:off x="384336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6CDE16F0-DB1D-3D44-8628-ABAF4ABF6D53}"/>
                </a:ext>
              </a:extLst>
            </p:cNvPr>
            <p:cNvSpPr/>
            <p:nvPr/>
          </p:nvSpPr>
          <p:spPr>
            <a:xfrm>
              <a:off x="279015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812552A8-69D6-1A46-ABDB-FA0738CC3E9C}"/>
                </a:ext>
              </a:extLst>
            </p:cNvPr>
            <p:cNvSpPr/>
            <p:nvPr/>
          </p:nvSpPr>
          <p:spPr>
            <a:xfrm>
              <a:off x="300078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76A64CE-4D4D-A348-8425-DDF40D4590C8}"/>
                </a:ext>
              </a:extLst>
            </p:cNvPr>
            <p:cNvSpPr/>
            <p:nvPr/>
          </p:nvSpPr>
          <p:spPr>
            <a:xfrm>
              <a:off x="321149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308BC1A-2D9C-8E4F-8245-3D90DFBF0C01}"/>
                </a:ext>
              </a:extLst>
            </p:cNvPr>
            <p:cNvSpPr/>
            <p:nvPr/>
          </p:nvSpPr>
          <p:spPr>
            <a:xfrm>
              <a:off x="342212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7FD5627F-FAAC-8940-840B-72CC725F566D}"/>
                </a:ext>
              </a:extLst>
            </p:cNvPr>
            <p:cNvSpPr/>
            <p:nvPr/>
          </p:nvSpPr>
          <p:spPr>
            <a:xfrm>
              <a:off x="3632744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A48F1C4-8558-584F-9878-FA870F9896FE}"/>
                </a:ext>
              </a:extLst>
            </p:cNvPr>
            <p:cNvSpPr/>
            <p:nvPr/>
          </p:nvSpPr>
          <p:spPr>
            <a:xfrm>
              <a:off x="384336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5ED7EA0-C1B9-A342-A1FE-4572C33742AF}"/>
                </a:ext>
              </a:extLst>
            </p:cNvPr>
            <p:cNvSpPr/>
            <p:nvPr/>
          </p:nvSpPr>
          <p:spPr>
            <a:xfrm>
              <a:off x="279015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0909478-7445-3C44-A79A-1679CA9985E4}"/>
                </a:ext>
              </a:extLst>
            </p:cNvPr>
            <p:cNvSpPr/>
            <p:nvPr/>
          </p:nvSpPr>
          <p:spPr>
            <a:xfrm>
              <a:off x="300078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4ABE606D-1E9E-CC4D-AF6C-6A4557D39654}"/>
                </a:ext>
              </a:extLst>
            </p:cNvPr>
            <p:cNvSpPr/>
            <p:nvPr/>
          </p:nvSpPr>
          <p:spPr>
            <a:xfrm>
              <a:off x="321149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07478828-6B14-9E46-85F3-FD245422A9A2}"/>
                </a:ext>
              </a:extLst>
            </p:cNvPr>
            <p:cNvSpPr/>
            <p:nvPr/>
          </p:nvSpPr>
          <p:spPr>
            <a:xfrm>
              <a:off x="342212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528B55A2-D1C4-C74C-832E-160DC8BC82C4}"/>
                </a:ext>
              </a:extLst>
            </p:cNvPr>
            <p:cNvSpPr/>
            <p:nvPr/>
          </p:nvSpPr>
          <p:spPr>
            <a:xfrm>
              <a:off x="3632744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343E2861-BEAB-2C4B-862E-7B26C21C720A}"/>
                </a:ext>
              </a:extLst>
            </p:cNvPr>
            <p:cNvSpPr/>
            <p:nvPr/>
          </p:nvSpPr>
          <p:spPr>
            <a:xfrm>
              <a:off x="384336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48D646A-FB6A-F640-9E73-54A4DD171B96}"/>
                </a:ext>
              </a:extLst>
            </p:cNvPr>
            <p:cNvSpPr/>
            <p:nvPr/>
          </p:nvSpPr>
          <p:spPr>
            <a:xfrm>
              <a:off x="279015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7A37D6D2-AFD3-9743-B86E-BE5C56BA1C0D}"/>
                </a:ext>
              </a:extLst>
            </p:cNvPr>
            <p:cNvSpPr/>
            <p:nvPr/>
          </p:nvSpPr>
          <p:spPr>
            <a:xfrm>
              <a:off x="300078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DEB38B3-834C-BF47-B380-564A3C07A5E6}"/>
                </a:ext>
              </a:extLst>
            </p:cNvPr>
            <p:cNvSpPr/>
            <p:nvPr/>
          </p:nvSpPr>
          <p:spPr>
            <a:xfrm>
              <a:off x="321149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EC7BAA2-0E67-234E-8753-091030CD6F7D}"/>
                </a:ext>
              </a:extLst>
            </p:cNvPr>
            <p:cNvSpPr/>
            <p:nvPr/>
          </p:nvSpPr>
          <p:spPr>
            <a:xfrm>
              <a:off x="342212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C113AA86-BA2D-0A4A-ABFE-08E5A1E88FAD}"/>
                </a:ext>
              </a:extLst>
            </p:cNvPr>
            <p:cNvSpPr/>
            <p:nvPr/>
          </p:nvSpPr>
          <p:spPr>
            <a:xfrm>
              <a:off x="3632744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7093984-E2D7-9643-B218-02DC5982E37B}"/>
                </a:ext>
              </a:extLst>
            </p:cNvPr>
            <p:cNvSpPr/>
            <p:nvPr/>
          </p:nvSpPr>
          <p:spPr>
            <a:xfrm>
              <a:off x="384336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D6F723C-B976-5146-87A6-E272BD25BB05}"/>
                </a:ext>
              </a:extLst>
            </p:cNvPr>
            <p:cNvSpPr/>
            <p:nvPr/>
          </p:nvSpPr>
          <p:spPr>
            <a:xfrm>
              <a:off x="279015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457CE60-25A7-2242-A4A5-84136998FB1D}"/>
                </a:ext>
              </a:extLst>
            </p:cNvPr>
            <p:cNvSpPr/>
            <p:nvPr/>
          </p:nvSpPr>
          <p:spPr>
            <a:xfrm>
              <a:off x="300078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4A620C9-617D-6742-BEE1-FB5FCFCA1049}"/>
                </a:ext>
              </a:extLst>
            </p:cNvPr>
            <p:cNvSpPr/>
            <p:nvPr/>
          </p:nvSpPr>
          <p:spPr>
            <a:xfrm>
              <a:off x="321149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29C8AC6F-3AED-B54C-A5F1-CD7E06CE7E4C}"/>
                </a:ext>
              </a:extLst>
            </p:cNvPr>
            <p:cNvSpPr/>
            <p:nvPr/>
          </p:nvSpPr>
          <p:spPr>
            <a:xfrm>
              <a:off x="342212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1BA0D78F-9E1F-6E47-B459-00B31069F580}"/>
                </a:ext>
              </a:extLst>
            </p:cNvPr>
            <p:cNvSpPr/>
            <p:nvPr/>
          </p:nvSpPr>
          <p:spPr>
            <a:xfrm>
              <a:off x="3632744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F58B819A-97A3-204A-9279-6D13898929D4}"/>
                </a:ext>
              </a:extLst>
            </p:cNvPr>
            <p:cNvSpPr/>
            <p:nvPr/>
          </p:nvSpPr>
          <p:spPr>
            <a:xfrm>
              <a:off x="384336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A8E44B8-CE3A-B248-9F1B-9BB8563891A1}"/>
              </a:ext>
            </a:extLst>
          </p:cNvPr>
          <p:cNvSpPr txBox="1"/>
          <p:nvPr/>
        </p:nvSpPr>
        <p:spPr>
          <a:xfrm>
            <a:off x="1458280" y="2291883"/>
            <a:ext cx="2996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300" dirty="0">
                <a:solidFill>
                  <a:srgbClr val="2E333F"/>
                </a:solidFill>
                <a:latin typeface="Montserrat Black" pitchFamily="2" charset="77"/>
              </a:rPr>
              <a:t>PRICING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A3531B-44AB-CD44-876A-70DA044F1D3D}"/>
              </a:ext>
            </a:extLst>
          </p:cNvPr>
          <p:cNvSpPr txBox="1"/>
          <p:nvPr/>
        </p:nvSpPr>
        <p:spPr>
          <a:xfrm>
            <a:off x="1458280" y="2996570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Price Package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36F6A08-5B87-ED4F-A514-F7FAF03547D1}"/>
              </a:ext>
            </a:extLst>
          </p:cNvPr>
          <p:cNvCxnSpPr/>
          <p:nvPr/>
        </p:nvCxnSpPr>
        <p:spPr>
          <a:xfrm>
            <a:off x="609600" y="2698869"/>
            <a:ext cx="553792" cy="0"/>
          </a:xfrm>
          <a:prstGeom prst="line">
            <a:avLst/>
          </a:prstGeom>
          <a:ln w="50800" cap="rnd">
            <a:solidFill>
              <a:srgbClr val="36A4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EE12D862-7110-2A4E-99EE-5B8E1EFEFC7C}"/>
              </a:ext>
            </a:extLst>
          </p:cNvPr>
          <p:cNvSpPr/>
          <p:nvPr/>
        </p:nvSpPr>
        <p:spPr>
          <a:xfrm>
            <a:off x="4390973" y="0"/>
            <a:ext cx="1495579" cy="747790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9673A362-3EC1-8845-913B-FEBD33898DBD}"/>
              </a:ext>
            </a:extLst>
          </p:cNvPr>
          <p:cNvSpPr/>
          <p:nvPr/>
        </p:nvSpPr>
        <p:spPr>
          <a:xfrm>
            <a:off x="10522224" y="723052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1FAA6CB3-262E-8841-9D75-F853B09B28BB}"/>
              </a:ext>
            </a:extLst>
          </p:cNvPr>
          <p:cNvSpPr/>
          <p:nvPr/>
        </p:nvSpPr>
        <p:spPr>
          <a:xfrm>
            <a:off x="1562296" y="4950956"/>
            <a:ext cx="2442486" cy="1221244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64A19-7837-9248-99C6-8753DCC5A9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Graphic 9">
            <a:extLst>
              <a:ext uri="{FF2B5EF4-FFF2-40B4-BE49-F238E27FC236}">
                <a16:creationId xmlns:a16="http://schemas.microsoft.com/office/drawing/2014/main" id="{A6723372-C449-C846-B039-52CBE95E11AF}"/>
              </a:ext>
            </a:extLst>
          </p:cNvPr>
          <p:cNvSpPr/>
          <p:nvPr/>
        </p:nvSpPr>
        <p:spPr>
          <a:xfrm>
            <a:off x="5801569" y="2686371"/>
            <a:ext cx="1428750" cy="133350"/>
          </a:xfrm>
          <a:custGeom>
            <a:avLst/>
            <a:gdLst>
              <a:gd name="connsiteX0" fmla="*/ 0 w 1428750"/>
              <a:gd name="connsiteY0" fmla="*/ 0 h 133350"/>
              <a:gd name="connsiteX1" fmla="*/ 158687 w 1428750"/>
              <a:gd name="connsiteY1" fmla="*/ 133350 h 133350"/>
              <a:gd name="connsiteX2" fmla="*/ 317468 w 1428750"/>
              <a:gd name="connsiteY2" fmla="*/ 0 h 133350"/>
              <a:gd name="connsiteX3" fmla="*/ 476155 w 1428750"/>
              <a:gd name="connsiteY3" fmla="*/ 133350 h 133350"/>
              <a:gd name="connsiteX4" fmla="*/ 634937 w 1428750"/>
              <a:gd name="connsiteY4" fmla="*/ 0 h 133350"/>
              <a:gd name="connsiteX5" fmla="*/ 793623 w 1428750"/>
              <a:gd name="connsiteY5" fmla="*/ 133350 h 133350"/>
              <a:gd name="connsiteX6" fmla="*/ 952405 w 1428750"/>
              <a:gd name="connsiteY6" fmla="*/ 0 h 133350"/>
              <a:gd name="connsiteX7" fmla="*/ 1111187 w 1428750"/>
              <a:gd name="connsiteY7" fmla="*/ 133350 h 133350"/>
              <a:gd name="connsiteX8" fmla="*/ 1269968 w 1428750"/>
              <a:gd name="connsiteY8" fmla="*/ 0 h 133350"/>
              <a:gd name="connsiteX9" fmla="*/ 1428750 w 1428750"/>
              <a:gd name="connsiteY9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8750" h="133350">
                <a:moveTo>
                  <a:pt x="0" y="0"/>
                </a:moveTo>
                <a:lnTo>
                  <a:pt x="158687" y="133350"/>
                </a:lnTo>
                <a:lnTo>
                  <a:pt x="317468" y="0"/>
                </a:lnTo>
                <a:lnTo>
                  <a:pt x="476155" y="133350"/>
                </a:lnTo>
                <a:lnTo>
                  <a:pt x="634937" y="0"/>
                </a:lnTo>
                <a:lnTo>
                  <a:pt x="793623" y="133350"/>
                </a:lnTo>
                <a:lnTo>
                  <a:pt x="952405" y="0"/>
                </a:lnTo>
                <a:lnTo>
                  <a:pt x="1111187" y="133350"/>
                </a:lnTo>
                <a:lnTo>
                  <a:pt x="1269968" y="0"/>
                </a:lnTo>
                <a:lnTo>
                  <a:pt x="1428750" y="133350"/>
                </a:lnTo>
              </a:path>
            </a:pathLst>
          </a:custGeom>
          <a:noFill/>
          <a:ln w="38100" cap="rnd">
            <a:solidFill>
              <a:srgbClr val="53DEE5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9D78691-0CD5-9F46-85C6-5EB87C506464}"/>
              </a:ext>
            </a:extLst>
          </p:cNvPr>
          <p:cNvSpPr/>
          <p:nvPr/>
        </p:nvSpPr>
        <p:spPr>
          <a:xfrm rot="2700000">
            <a:off x="9354152" y="5173284"/>
            <a:ext cx="776588" cy="776588"/>
          </a:xfrm>
          <a:prstGeom prst="rect">
            <a:avLst/>
          </a:prstGeom>
          <a:solidFill>
            <a:srgbClr val="FFB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 Same Side Corner Rectangle 17">
            <a:extLst>
              <a:ext uri="{FF2B5EF4-FFF2-40B4-BE49-F238E27FC236}">
                <a16:creationId xmlns:a16="http://schemas.microsoft.com/office/drawing/2014/main" id="{EB2E41E9-F33A-C745-B656-BA2E4D3ACE74}"/>
              </a:ext>
            </a:extLst>
          </p:cNvPr>
          <p:cNvSpPr/>
          <p:nvPr/>
        </p:nvSpPr>
        <p:spPr>
          <a:xfrm rot="16200000">
            <a:off x="5354963" y="20961"/>
            <a:ext cx="6858001" cy="6816072"/>
          </a:xfrm>
          <a:prstGeom prst="round2SameRect">
            <a:avLst>
              <a:gd name="adj1" fmla="val 4602"/>
              <a:gd name="adj2" fmla="val 0"/>
            </a:avLst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5EB1FF-E9F3-C641-B592-1BA643509A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27C78-3188-8046-A54D-C47D025311DA}"/>
              </a:ext>
            </a:extLst>
          </p:cNvPr>
          <p:cNvSpPr txBox="1"/>
          <p:nvPr/>
        </p:nvSpPr>
        <p:spPr>
          <a:xfrm>
            <a:off x="1077686" y="1109272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Graduate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5DCF6-4D2F-944D-B8F0-657A5AD44368}"/>
              </a:ext>
            </a:extLst>
          </p:cNvPr>
          <p:cNvSpPr txBox="1"/>
          <p:nvPr/>
        </p:nvSpPr>
        <p:spPr>
          <a:xfrm>
            <a:off x="1077686" y="1725079"/>
            <a:ext cx="2138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Graduate For Education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7DE419-E814-3C48-90EF-795BAC35BB63}"/>
              </a:ext>
            </a:extLst>
          </p:cNvPr>
          <p:cNvSpPr txBox="1"/>
          <p:nvPr/>
        </p:nvSpPr>
        <p:spPr>
          <a:xfrm>
            <a:off x="1077686" y="2371410"/>
            <a:ext cx="2898569" cy="2327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Graduation is the award of a diploma or academic degree, or the ceremony that is sometimes associated with it, in which students become graduates. The date of graduation is often called graduation day.</a:t>
            </a:r>
            <a:endParaRPr lang="en-US" sz="1400" dirty="0">
              <a:solidFill>
                <a:srgbClr val="404651"/>
              </a:solidFill>
              <a:latin typeface="Nunito Sa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A1A86273-DCD3-144D-97CC-A4FD4B4A2D1B}"/>
              </a:ext>
            </a:extLst>
          </p:cNvPr>
          <p:cNvSpPr/>
          <p:nvPr/>
        </p:nvSpPr>
        <p:spPr>
          <a:xfrm>
            <a:off x="0" y="-3"/>
            <a:ext cx="1495579" cy="747790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18E42D-C615-0349-8D2B-5B0CF300361A}"/>
              </a:ext>
            </a:extLst>
          </p:cNvPr>
          <p:cNvGrpSpPr/>
          <p:nvPr/>
        </p:nvGrpSpPr>
        <p:grpSpPr>
          <a:xfrm>
            <a:off x="1077686" y="5466187"/>
            <a:ext cx="921180" cy="706013"/>
            <a:chOff x="-214429" y="8807726"/>
            <a:chExt cx="921180" cy="706013"/>
          </a:xfrm>
          <a:solidFill>
            <a:srgbClr val="FFB850"/>
          </a:solidFill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AA627E0-91EE-5548-AB96-9D46937EDCB3}"/>
                </a:ext>
              </a:extLst>
            </p:cNvPr>
            <p:cNvSpPr/>
            <p:nvPr/>
          </p:nvSpPr>
          <p:spPr>
            <a:xfrm rot="5400000">
              <a:off x="632428" y="8807546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37AFF474-A6F2-E342-9E67-88B2884263A3}"/>
                </a:ext>
              </a:extLst>
            </p:cNvPr>
            <p:cNvSpPr/>
            <p:nvPr/>
          </p:nvSpPr>
          <p:spPr>
            <a:xfrm rot="5400000">
              <a:off x="632428" y="9018169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89051E6-9A40-FE46-95A3-F4830102AEFD}"/>
                </a:ext>
              </a:extLst>
            </p:cNvPr>
            <p:cNvSpPr/>
            <p:nvPr/>
          </p:nvSpPr>
          <p:spPr>
            <a:xfrm rot="5400000">
              <a:off x="632428" y="922879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2C6CE09-15EF-4F4C-814A-6EB3C12712ED}"/>
                </a:ext>
              </a:extLst>
            </p:cNvPr>
            <p:cNvSpPr/>
            <p:nvPr/>
          </p:nvSpPr>
          <p:spPr>
            <a:xfrm rot="5400000">
              <a:off x="632428" y="9439416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0CC2003-2461-4948-888C-946054252A2B}"/>
                </a:ext>
              </a:extLst>
            </p:cNvPr>
            <p:cNvSpPr/>
            <p:nvPr/>
          </p:nvSpPr>
          <p:spPr>
            <a:xfrm rot="5400000">
              <a:off x="420782" y="880754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7B08DEC3-8530-814B-94CE-887718CC4BEE}"/>
                </a:ext>
              </a:extLst>
            </p:cNvPr>
            <p:cNvSpPr/>
            <p:nvPr/>
          </p:nvSpPr>
          <p:spPr>
            <a:xfrm rot="5400000">
              <a:off x="420782" y="901816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C330ADA6-C064-EA47-B757-961481EE52F9}"/>
                </a:ext>
              </a:extLst>
            </p:cNvPr>
            <p:cNvSpPr/>
            <p:nvPr/>
          </p:nvSpPr>
          <p:spPr>
            <a:xfrm rot="5400000">
              <a:off x="420782" y="9228793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1522CC51-1318-BB48-B53D-3A18F8520DB6}"/>
                </a:ext>
              </a:extLst>
            </p:cNvPr>
            <p:cNvSpPr/>
            <p:nvPr/>
          </p:nvSpPr>
          <p:spPr>
            <a:xfrm rot="5400000">
              <a:off x="420782" y="943941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E5CEBA10-63D1-D642-B83F-E22F9DEF0A09}"/>
                </a:ext>
              </a:extLst>
            </p:cNvPr>
            <p:cNvSpPr/>
            <p:nvPr/>
          </p:nvSpPr>
          <p:spPr>
            <a:xfrm rot="5400000">
              <a:off x="209137" y="880754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46225290-1AC0-6E4E-8B67-2E975ADD9D3A}"/>
                </a:ext>
              </a:extLst>
            </p:cNvPr>
            <p:cNvSpPr/>
            <p:nvPr/>
          </p:nvSpPr>
          <p:spPr>
            <a:xfrm rot="5400000">
              <a:off x="209137" y="901816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DAF5CD61-C92F-994A-B362-3EAE5340FDEF}"/>
                </a:ext>
              </a:extLst>
            </p:cNvPr>
            <p:cNvSpPr/>
            <p:nvPr/>
          </p:nvSpPr>
          <p:spPr>
            <a:xfrm rot="5400000">
              <a:off x="209137" y="9228793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6AFDF2-5981-7248-85D2-15E49F6AF1DF}"/>
                </a:ext>
              </a:extLst>
            </p:cNvPr>
            <p:cNvSpPr/>
            <p:nvPr/>
          </p:nvSpPr>
          <p:spPr>
            <a:xfrm rot="5400000">
              <a:off x="209137" y="943941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5F2A6524-422A-5941-9EB1-CCBEDE942264}"/>
                </a:ext>
              </a:extLst>
            </p:cNvPr>
            <p:cNvSpPr/>
            <p:nvPr/>
          </p:nvSpPr>
          <p:spPr>
            <a:xfrm rot="5400000">
              <a:off x="-2604" y="8807546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1613D16-28E6-CC40-AD74-461417F3667F}"/>
                </a:ext>
              </a:extLst>
            </p:cNvPr>
            <p:cNvSpPr/>
            <p:nvPr/>
          </p:nvSpPr>
          <p:spPr>
            <a:xfrm rot="5400000">
              <a:off x="-2604" y="9018169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84CAB480-B41C-BC41-860C-230C34C7B0FE}"/>
                </a:ext>
              </a:extLst>
            </p:cNvPr>
            <p:cNvSpPr/>
            <p:nvPr/>
          </p:nvSpPr>
          <p:spPr>
            <a:xfrm rot="5400000">
              <a:off x="-2604" y="922879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D29CAC84-B59E-5E4E-B175-2EB8EDC704A2}"/>
                </a:ext>
              </a:extLst>
            </p:cNvPr>
            <p:cNvSpPr/>
            <p:nvPr/>
          </p:nvSpPr>
          <p:spPr>
            <a:xfrm rot="5400000">
              <a:off x="-2604" y="9439416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FE8B5621-3596-7C4D-BC8F-63B0E8DAE9AA}"/>
                </a:ext>
              </a:extLst>
            </p:cNvPr>
            <p:cNvSpPr/>
            <p:nvPr/>
          </p:nvSpPr>
          <p:spPr>
            <a:xfrm rot="5400000">
              <a:off x="-214249" y="8807546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07DB0C78-9A61-8349-B584-A240B7174FCF}"/>
                </a:ext>
              </a:extLst>
            </p:cNvPr>
            <p:cNvSpPr/>
            <p:nvPr/>
          </p:nvSpPr>
          <p:spPr>
            <a:xfrm rot="5400000">
              <a:off x="-214249" y="9018169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DA8FFB0-A01D-4745-9136-82772505EB45}"/>
                </a:ext>
              </a:extLst>
            </p:cNvPr>
            <p:cNvSpPr/>
            <p:nvPr/>
          </p:nvSpPr>
          <p:spPr>
            <a:xfrm rot="5400000">
              <a:off x="-214249" y="922879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33DC16A-4460-D74D-B9C3-2441B268AB61}"/>
                </a:ext>
              </a:extLst>
            </p:cNvPr>
            <p:cNvSpPr/>
            <p:nvPr/>
          </p:nvSpPr>
          <p:spPr>
            <a:xfrm rot="5400000">
              <a:off x="-214249" y="9439416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2" name="Graphic 9">
            <a:extLst>
              <a:ext uri="{FF2B5EF4-FFF2-40B4-BE49-F238E27FC236}">
                <a16:creationId xmlns:a16="http://schemas.microsoft.com/office/drawing/2014/main" id="{43869BAC-DDD0-D247-8D89-73212C1407DB}"/>
              </a:ext>
            </a:extLst>
          </p:cNvPr>
          <p:cNvSpPr/>
          <p:nvPr/>
        </p:nvSpPr>
        <p:spPr>
          <a:xfrm>
            <a:off x="4916576" y="1826293"/>
            <a:ext cx="1428750" cy="133350"/>
          </a:xfrm>
          <a:custGeom>
            <a:avLst/>
            <a:gdLst>
              <a:gd name="connsiteX0" fmla="*/ 0 w 1428750"/>
              <a:gd name="connsiteY0" fmla="*/ 0 h 133350"/>
              <a:gd name="connsiteX1" fmla="*/ 158687 w 1428750"/>
              <a:gd name="connsiteY1" fmla="*/ 133350 h 133350"/>
              <a:gd name="connsiteX2" fmla="*/ 317468 w 1428750"/>
              <a:gd name="connsiteY2" fmla="*/ 0 h 133350"/>
              <a:gd name="connsiteX3" fmla="*/ 476155 w 1428750"/>
              <a:gd name="connsiteY3" fmla="*/ 133350 h 133350"/>
              <a:gd name="connsiteX4" fmla="*/ 634937 w 1428750"/>
              <a:gd name="connsiteY4" fmla="*/ 0 h 133350"/>
              <a:gd name="connsiteX5" fmla="*/ 793623 w 1428750"/>
              <a:gd name="connsiteY5" fmla="*/ 133350 h 133350"/>
              <a:gd name="connsiteX6" fmla="*/ 952405 w 1428750"/>
              <a:gd name="connsiteY6" fmla="*/ 0 h 133350"/>
              <a:gd name="connsiteX7" fmla="*/ 1111187 w 1428750"/>
              <a:gd name="connsiteY7" fmla="*/ 133350 h 133350"/>
              <a:gd name="connsiteX8" fmla="*/ 1269968 w 1428750"/>
              <a:gd name="connsiteY8" fmla="*/ 0 h 133350"/>
              <a:gd name="connsiteX9" fmla="*/ 1428750 w 1428750"/>
              <a:gd name="connsiteY9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8750" h="133350">
                <a:moveTo>
                  <a:pt x="0" y="0"/>
                </a:moveTo>
                <a:lnTo>
                  <a:pt x="158687" y="133350"/>
                </a:lnTo>
                <a:lnTo>
                  <a:pt x="317468" y="0"/>
                </a:lnTo>
                <a:lnTo>
                  <a:pt x="476155" y="133350"/>
                </a:lnTo>
                <a:lnTo>
                  <a:pt x="634937" y="0"/>
                </a:lnTo>
                <a:lnTo>
                  <a:pt x="793623" y="133350"/>
                </a:lnTo>
                <a:lnTo>
                  <a:pt x="952405" y="0"/>
                </a:lnTo>
                <a:lnTo>
                  <a:pt x="1111187" y="133350"/>
                </a:lnTo>
                <a:lnTo>
                  <a:pt x="1269968" y="0"/>
                </a:lnTo>
                <a:lnTo>
                  <a:pt x="1428750" y="133350"/>
                </a:lnTo>
              </a:path>
            </a:pathLst>
          </a:custGeom>
          <a:noFill/>
          <a:ln w="38100" cap="rnd">
            <a:solidFill>
              <a:srgbClr val="53DEE5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F21C9F3-844A-6146-BAF3-72D6215ED632}"/>
              </a:ext>
            </a:extLst>
          </p:cNvPr>
          <p:cNvGrpSpPr/>
          <p:nvPr/>
        </p:nvGrpSpPr>
        <p:grpSpPr>
          <a:xfrm>
            <a:off x="10299848" y="747787"/>
            <a:ext cx="814466" cy="814466"/>
            <a:chOff x="10767934" y="702039"/>
            <a:chExt cx="814466" cy="81446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885FF57-2C1B-CC45-9188-37D5E45B41F9}"/>
                </a:ext>
              </a:extLst>
            </p:cNvPr>
            <p:cNvSpPr/>
            <p:nvPr/>
          </p:nvSpPr>
          <p:spPr>
            <a:xfrm>
              <a:off x="10767934" y="702039"/>
              <a:ext cx="814466" cy="814466"/>
            </a:xfrm>
            <a:prstGeom prst="ellipse">
              <a:avLst/>
            </a:prstGeom>
            <a:solidFill>
              <a:srgbClr val="53D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D6B8B8E8-9154-FA46-B5EA-0FEB7E47B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6548" y="906905"/>
              <a:ext cx="404734" cy="404734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7224F6C-96CD-6441-BB04-222E9B738700}"/>
              </a:ext>
            </a:extLst>
          </p:cNvPr>
          <p:cNvGrpSpPr/>
          <p:nvPr/>
        </p:nvGrpSpPr>
        <p:grpSpPr>
          <a:xfrm>
            <a:off x="6452523" y="4039760"/>
            <a:ext cx="814466" cy="814466"/>
            <a:chOff x="6915462" y="4052639"/>
            <a:chExt cx="814466" cy="81446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5DDE28-0BB3-C144-A6BB-45819112407B}"/>
                </a:ext>
              </a:extLst>
            </p:cNvPr>
            <p:cNvSpPr/>
            <p:nvPr/>
          </p:nvSpPr>
          <p:spPr>
            <a:xfrm>
              <a:off x="6915462" y="4052639"/>
              <a:ext cx="814466" cy="814466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2A81259-0215-F845-84EA-E66E05204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20328" y="4257505"/>
              <a:ext cx="404734" cy="404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0684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74F52-8FA8-1B46-A07A-B75E582D7026}"/>
              </a:ext>
            </a:extLst>
          </p:cNvPr>
          <p:cNvSpPr txBox="1"/>
          <p:nvPr/>
        </p:nvSpPr>
        <p:spPr>
          <a:xfrm>
            <a:off x="1077686" y="1450194"/>
            <a:ext cx="2359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Pricing</a:t>
            </a:r>
          </a:p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D53E7-69AE-3D48-BD8F-19B37F7DF491}"/>
              </a:ext>
            </a:extLst>
          </p:cNvPr>
          <p:cNvSpPr txBox="1"/>
          <p:nvPr/>
        </p:nvSpPr>
        <p:spPr>
          <a:xfrm>
            <a:off x="1077686" y="2619999"/>
            <a:ext cx="2138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Graduate For Education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58E99-C900-9241-9C02-9073DA2DA667}"/>
              </a:ext>
            </a:extLst>
          </p:cNvPr>
          <p:cNvSpPr txBox="1"/>
          <p:nvPr/>
        </p:nvSpPr>
        <p:spPr>
          <a:xfrm>
            <a:off x="1077686" y="3266330"/>
            <a:ext cx="2520537" cy="2327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Duis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aute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irure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dolor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in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reprehenderit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in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voluptate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velit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esse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cillum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dolore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eu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fugiat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nulla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pariatur</a:t>
            </a:r>
            <a:endParaRPr lang="en-ID" sz="1400" dirty="0">
              <a:solidFill>
                <a:srgbClr val="404651"/>
              </a:solidFill>
              <a:latin typeface="Nunito Sans" pitchFamily="2" charset="77"/>
            </a:endParaRPr>
          </a:p>
          <a:p>
            <a:pPr>
              <a:lnSpc>
                <a:spcPct val="150000"/>
              </a:lnSpc>
            </a:pPr>
            <a:endParaRPr lang="en-ID" sz="1400" dirty="0">
              <a:solidFill>
                <a:srgbClr val="404651"/>
              </a:solidFill>
              <a:latin typeface="Nunito Sans" pitchFamily="2" charset="77"/>
            </a:endParaRPr>
          </a:p>
          <a:p>
            <a:pPr>
              <a:lnSpc>
                <a:spcPct val="150000"/>
              </a:lnSpc>
            </a:pP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Excepteur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sint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occaecat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cupidatat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non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proident</a:t>
            </a:r>
            <a:endParaRPr lang="en-ID" sz="1400" dirty="0">
              <a:solidFill>
                <a:srgbClr val="404651"/>
              </a:solidFill>
              <a:latin typeface="Nunito Sans" pitchFamily="2" charset="77"/>
            </a:endParaRPr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2701F1EB-B6D4-974E-AAA5-AF548AB50CC3}"/>
              </a:ext>
            </a:extLst>
          </p:cNvPr>
          <p:cNvSpPr/>
          <p:nvPr/>
        </p:nvSpPr>
        <p:spPr>
          <a:xfrm rot="16200000">
            <a:off x="5714999" y="380993"/>
            <a:ext cx="6858001" cy="6096001"/>
          </a:xfrm>
          <a:prstGeom prst="round2SameRect">
            <a:avLst>
              <a:gd name="adj1" fmla="val 4602"/>
              <a:gd name="adj2" fmla="val 0"/>
            </a:avLst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3508789-E505-8B4D-9FB8-8E3DA81A0BE8}"/>
              </a:ext>
            </a:extLst>
          </p:cNvPr>
          <p:cNvSpPr/>
          <p:nvPr/>
        </p:nvSpPr>
        <p:spPr>
          <a:xfrm>
            <a:off x="4305359" y="1449154"/>
            <a:ext cx="3080414" cy="4220051"/>
          </a:xfrm>
          <a:prstGeom prst="roundRect">
            <a:avLst>
              <a:gd name="adj" fmla="val 5626"/>
            </a:avLst>
          </a:prstGeom>
          <a:solidFill>
            <a:schemeClr val="bg1"/>
          </a:solidFill>
          <a:ln w="25400">
            <a:solidFill>
              <a:srgbClr val="FFB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052D03-E0A3-B14C-BA9A-3EE42CE35F59}"/>
              </a:ext>
            </a:extLst>
          </p:cNvPr>
          <p:cNvSpPr txBox="1"/>
          <p:nvPr/>
        </p:nvSpPr>
        <p:spPr>
          <a:xfrm>
            <a:off x="5284355" y="204967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pc="300" dirty="0">
                <a:solidFill>
                  <a:srgbClr val="2E333F"/>
                </a:solidFill>
                <a:latin typeface="Montserrat" pitchFamily="2" charset="77"/>
              </a:rPr>
              <a:t>BASIC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3530B2-2C02-BE4E-AB86-2C0AE01CC037}"/>
              </a:ext>
            </a:extLst>
          </p:cNvPr>
          <p:cNvGrpSpPr/>
          <p:nvPr/>
        </p:nvGrpSpPr>
        <p:grpSpPr>
          <a:xfrm>
            <a:off x="5102413" y="2933955"/>
            <a:ext cx="1486304" cy="967656"/>
            <a:chOff x="5503926" y="2768219"/>
            <a:chExt cx="1486304" cy="96765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A090DB-3753-224A-9299-A53AAAB1B546}"/>
                </a:ext>
              </a:extLst>
            </p:cNvPr>
            <p:cNvSpPr txBox="1"/>
            <p:nvPr/>
          </p:nvSpPr>
          <p:spPr>
            <a:xfrm>
              <a:off x="5743570" y="2768219"/>
              <a:ext cx="10070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404651"/>
                  </a:solidFill>
                  <a:latin typeface="Nunito Sans" pitchFamily="2" charset="77"/>
                </a:rPr>
                <a:t>Star From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30CA29-1467-4A46-8681-4F547AD7D3E7}"/>
                </a:ext>
              </a:extLst>
            </p:cNvPr>
            <p:cNvSpPr txBox="1"/>
            <p:nvPr/>
          </p:nvSpPr>
          <p:spPr>
            <a:xfrm>
              <a:off x="5503926" y="3027989"/>
              <a:ext cx="14863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FB950"/>
                  </a:solidFill>
                  <a:latin typeface="Montserrat ExtraBold" pitchFamily="2" charset="77"/>
                </a:rPr>
                <a:t>$250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E5BB4B-0C52-684F-AA98-C3AC9C2B2987}"/>
              </a:ext>
            </a:extLst>
          </p:cNvPr>
          <p:cNvGrpSpPr/>
          <p:nvPr/>
        </p:nvGrpSpPr>
        <p:grpSpPr>
          <a:xfrm>
            <a:off x="4868376" y="4416562"/>
            <a:ext cx="1954381" cy="665738"/>
            <a:chOff x="5269892" y="4396182"/>
            <a:chExt cx="1954381" cy="66573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AC2D1C-7C1B-AE44-ADBB-653E3B8B695C}"/>
                </a:ext>
              </a:extLst>
            </p:cNvPr>
            <p:cNvSpPr txBox="1"/>
            <p:nvPr/>
          </p:nvSpPr>
          <p:spPr>
            <a:xfrm>
              <a:off x="5366067" y="4396182"/>
              <a:ext cx="1762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404651"/>
                  </a:solidFill>
                  <a:latin typeface="Nunito Sans" pitchFamily="2" charset="77"/>
                </a:rPr>
                <a:t>Lorem Ipsum Dolor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E94A9F-DCD5-E742-BD75-72443B322543}"/>
                </a:ext>
              </a:extLst>
            </p:cNvPr>
            <p:cNvSpPr txBox="1"/>
            <p:nvPr/>
          </p:nvSpPr>
          <p:spPr>
            <a:xfrm>
              <a:off x="5269892" y="4754143"/>
              <a:ext cx="19543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404651"/>
                  </a:solidFill>
                  <a:latin typeface="Nunito Sans" pitchFamily="2" charset="77"/>
                </a:rPr>
                <a:t>Sit </a:t>
              </a:r>
              <a:r>
                <a:rPr lang="en-US" sz="1400" dirty="0" err="1">
                  <a:solidFill>
                    <a:srgbClr val="404651"/>
                  </a:solidFill>
                  <a:latin typeface="Nunito Sans" pitchFamily="2" charset="77"/>
                </a:rPr>
                <a:t>Amet</a:t>
              </a:r>
              <a:r>
                <a:rPr lang="en-US" sz="1400" dirty="0">
                  <a:solidFill>
                    <a:srgbClr val="404651"/>
                  </a:solidFill>
                  <a:latin typeface="Nunito Sans" pitchFamily="2" charset="77"/>
                </a:rPr>
                <a:t> </a:t>
              </a:r>
              <a:r>
                <a:rPr lang="en-US" sz="1400" dirty="0" err="1">
                  <a:solidFill>
                    <a:srgbClr val="404651"/>
                  </a:solidFill>
                  <a:latin typeface="Nunito Sans" pitchFamily="2" charset="77"/>
                </a:rPr>
                <a:t>Consectetur</a:t>
              </a:r>
              <a:endParaRPr lang="en-US" sz="1400" dirty="0">
                <a:solidFill>
                  <a:srgbClr val="404651"/>
                </a:solidFill>
                <a:latin typeface="Nunito Sans" pitchFamily="2" charset="77"/>
              </a:endParaRP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E1F9F3-92D2-1145-8846-B29A315D89E5}"/>
              </a:ext>
            </a:extLst>
          </p:cNvPr>
          <p:cNvSpPr/>
          <p:nvPr/>
        </p:nvSpPr>
        <p:spPr>
          <a:xfrm>
            <a:off x="7724267" y="1062399"/>
            <a:ext cx="3362726" cy="4606806"/>
          </a:xfrm>
          <a:prstGeom prst="roundRect">
            <a:avLst>
              <a:gd name="adj" fmla="val 5626"/>
            </a:avLst>
          </a:prstGeom>
          <a:solidFill>
            <a:schemeClr val="bg1"/>
          </a:solidFill>
          <a:ln w="25400">
            <a:solidFill>
              <a:srgbClr val="53D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1BAEE6-ACEE-114E-8DB0-D81ED876F57D}"/>
              </a:ext>
            </a:extLst>
          </p:cNvPr>
          <p:cNvSpPr txBox="1"/>
          <p:nvPr/>
        </p:nvSpPr>
        <p:spPr>
          <a:xfrm>
            <a:off x="8514202" y="1718107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pc="300" dirty="0">
                <a:solidFill>
                  <a:srgbClr val="2E333F"/>
                </a:solidFill>
                <a:latin typeface="Montserrat" pitchFamily="2" charset="77"/>
              </a:rPr>
              <a:t>PLATINUM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303332-43B1-8D4B-9166-5CFC162F98F7}"/>
              </a:ext>
            </a:extLst>
          </p:cNvPr>
          <p:cNvGrpSpPr/>
          <p:nvPr/>
        </p:nvGrpSpPr>
        <p:grpSpPr>
          <a:xfrm>
            <a:off x="8501376" y="2517151"/>
            <a:ext cx="1808508" cy="1090767"/>
            <a:chOff x="5342825" y="2768219"/>
            <a:chExt cx="1808508" cy="10907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84D688-E138-FD42-9E0E-9EC1CB1DC64B}"/>
                </a:ext>
              </a:extLst>
            </p:cNvPr>
            <p:cNvSpPr txBox="1"/>
            <p:nvPr/>
          </p:nvSpPr>
          <p:spPr>
            <a:xfrm>
              <a:off x="5743570" y="2768219"/>
              <a:ext cx="10070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404651"/>
                  </a:solidFill>
                  <a:latin typeface="Nunito Sans" pitchFamily="2" charset="77"/>
                </a:rPr>
                <a:t>Star From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C21219-193C-804E-9C0B-172C4D9A8EFD}"/>
                </a:ext>
              </a:extLst>
            </p:cNvPr>
            <p:cNvSpPr txBox="1"/>
            <p:nvPr/>
          </p:nvSpPr>
          <p:spPr>
            <a:xfrm>
              <a:off x="5342825" y="3027989"/>
              <a:ext cx="18085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53DEE5"/>
                  </a:solidFill>
                  <a:latin typeface="Montserrat ExtraBold" pitchFamily="2" charset="77"/>
                </a:rPr>
                <a:t>$450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830552-AE85-4847-8E71-27FD56A00BC7}"/>
              </a:ext>
            </a:extLst>
          </p:cNvPr>
          <p:cNvGrpSpPr/>
          <p:nvPr/>
        </p:nvGrpSpPr>
        <p:grpSpPr>
          <a:xfrm>
            <a:off x="8428440" y="4037629"/>
            <a:ext cx="1954381" cy="1018541"/>
            <a:chOff x="8829949" y="4210627"/>
            <a:chExt cx="1954381" cy="10185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68D064-ED5E-044C-AE38-CE9B592AC4E5}"/>
                </a:ext>
              </a:extLst>
            </p:cNvPr>
            <p:cNvSpPr txBox="1"/>
            <p:nvPr/>
          </p:nvSpPr>
          <p:spPr>
            <a:xfrm>
              <a:off x="8926124" y="4210627"/>
              <a:ext cx="1762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404651"/>
                  </a:solidFill>
                  <a:latin typeface="Nunito Sans" pitchFamily="2" charset="77"/>
                </a:rPr>
                <a:t>Lorem Ipsum Dolor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B98ACA-4B09-3B42-9589-3D663F9BB560}"/>
                </a:ext>
              </a:extLst>
            </p:cNvPr>
            <p:cNvSpPr txBox="1"/>
            <p:nvPr/>
          </p:nvSpPr>
          <p:spPr>
            <a:xfrm>
              <a:off x="8829949" y="4568588"/>
              <a:ext cx="19543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404651"/>
                  </a:solidFill>
                  <a:latin typeface="Nunito Sans" pitchFamily="2" charset="77"/>
                </a:rPr>
                <a:t>Sit </a:t>
              </a:r>
              <a:r>
                <a:rPr lang="en-US" sz="1400" dirty="0" err="1">
                  <a:solidFill>
                    <a:srgbClr val="404651"/>
                  </a:solidFill>
                  <a:latin typeface="Nunito Sans" pitchFamily="2" charset="77"/>
                </a:rPr>
                <a:t>Amet</a:t>
              </a:r>
              <a:r>
                <a:rPr lang="en-US" sz="1400" dirty="0">
                  <a:solidFill>
                    <a:srgbClr val="404651"/>
                  </a:solidFill>
                  <a:latin typeface="Nunito Sans" pitchFamily="2" charset="77"/>
                </a:rPr>
                <a:t> </a:t>
              </a:r>
              <a:r>
                <a:rPr lang="en-US" sz="1400" dirty="0" err="1">
                  <a:solidFill>
                    <a:srgbClr val="404651"/>
                  </a:solidFill>
                  <a:latin typeface="Nunito Sans" pitchFamily="2" charset="77"/>
                </a:rPr>
                <a:t>Consectetur</a:t>
              </a:r>
              <a:endParaRPr lang="en-US" sz="1400" dirty="0">
                <a:solidFill>
                  <a:srgbClr val="404651"/>
                </a:solidFill>
                <a:latin typeface="Nunito Sans" pitchFamily="2" charset="7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B7F909-B9DD-3A40-888A-3EA541B85DF4}"/>
                </a:ext>
              </a:extLst>
            </p:cNvPr>
            <p:cNvSpPr txBox="1"/>
            <p:nvPr/>
          </p:nvSpPr>
          <p:spPr>
            <a:xfrm>
              <a:off x="9144934" y="4921391"/>
              <a:ext cx="1324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404651"/>
                  </a:solidFill>
                  <a:latin typeface="Nunito Sans" pitchFamily="2" charset="77"/>
                </a:rPr>
                <a:t>Adispicing</a:t>
              </a:r>
              <a:r>
                <a:rPr lang="en-US" sz="1400" dirty="0">
                  <a:solidFill>
                    <a:srgbClr val="404651"/>
                  </a:solidFill>
                  <a:latin typeface="Nunito Sans" pitchFamily="2" charset="77"/>
                </a:rPr>
                <a:t> </a:t>
              </a:r>
              <a:r>
                <a:rPr lang="en-US" sz="1400" dirty="0" err="1">
                  <a:solidFill>
                    <a:srgbClr val="404651"/>
                  </a:solidFill>
                  <a:latin typeface="Nunito Sans" pitchFamily="2" charset="77"/>
                </a:rPr>
                <a:t>Elit</a:t>
              </a:r>
              <a:endParaRPr lang="en-US" sz="1400" dirty="0">
                <a:solidFill>
                  <a:srgbClr val="404651"/>
                </a:solidFill>
                <a:latin typeface="Nunito Sans" pitchFamily="2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854D85-8855-BD4A-A5A2-024A6A49A548}"/>
              </a:ext>
            </a:extLst>
          </p:cNvPr>
          <p:cNvGrpSpPr/>
          <p:nvPr/>
        </p:nvGrpSpPr>
        <p:grpSpPr>
          <a:xfrm>
            <a:off x="10591585" y="566991"/>
            <a:ext cx="990815" cy="990815"/>
            <a:chOff x="9807133" y="6001989"/>
            <a:chExt cx="990815" cy="99081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69C55D1-CE78-7143-B507-F05EA6771307}"/>
                </a:ext>
              </a:extLst>
            </p:cNvPr>
            <p:cNvSpPr/>
            <p:nvPr/>
          </p:nvSpPr>
          <p:spPr>
            <a:xfrm>
              <a:off x="9807133" y="6001989"/>
              <a:ext cx="990815" cy="990815"/>
            </a:xfrm>
            <a:prstGeom prst="ellipse">
              <a:avLst/>
            </a:prstGeom>
            <a:solidFill>
              <a:srgbClr val="53D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4F8992-CE0F-C74E-B573-17654AB4DEE1}"/>
                </a:ext>
              </a:extLst>
            </p:cNvPr>
            <p:cNvSpPr txBox="1"/>
            <p:nvPr/>
          </p:nvSpPr>
          <p:spPr>
            <a:xfrm>
              <a:off x="9871974" y="6235786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Nunito Sans" pitchFamily="2" charset="77"/>
                </a:rPr>
                <a:t>BEST</a:t>
              </a:r>
              <a:br>
                <a:rPr lang="en-US" sz="1400" b="1" dirty="0">
                  <a:solidFill>
                    <a:schemeClr val="bg1"/>
                  </a:solidFill>
                  <a:latin typeface="Nunito Sans" pitchFamily="2" charset="77"/>
                </a:rPr>
              </a:br>
              <a:r>
                <a:rPr lang="en-US" sz="1400" b="1" dirty="0">
                  <a:solidFill>
                    <a:schemeClr val="bg1"/>
                  </a:solidFill>
                  <a:latin typeface="Nunito Sans" pitchFamily="2" charset="77"/>
                </a:rPr>
                <a:t>CHOICE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E3A103-FE28-C549-BD99-312A9CC85073}"/>
              </a:ext>
            </a:extLst>
          </p:cNvPr>
          <p:cNvGrpSpPr/>
          <p:nvPr/>
        </p:nvGrpSpPr>
        <p:grpSpPr>
          <a:xfrm>
            <a:off x="10758355" y="4367922"/>
            <a:ext cx="1127353" cy="1556211"/>
            <a:chOff x="2790157" y="-1979121"/>
            <a:chExt cx="1127353" cy="1556211"/>
          </a:xfrm>
          <a:solidFill>
            <a:srgbClr val="FFB950"/>
          </a:solidFill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F044A34-6ADF-AF44-A5F3-C4FAA3CF81FE}"/>
                </a:ext>
              </a:extLst>
            </p:cNvPr>
            <p:cNvSpPr/>
            <p:nvPr/>
          </p:nvSpPr>
          <p:spPr>
            <a:xfrm>
              <a:off x="279015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7F4987F-8E8C-1642-9EE4-218333295F8A}"/>
                </a:ext>
              </a:extLst>
            </p:cNvPr>
            <p:cNvSpPr/>
            <p:nvPr/>
          </p:nvSpPr>
          <p:spPr>
            <a:xfrm>
              <a:off x="300078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9CC8649-3296-6D4C-B250-14962A0111D4}"/>
                </a:ext>
              </a:extLst>
            </p:cNvPr>
            <p:cNvSpPr/>
            <p:nvPr/>
          </p:nvSpPr>
          <p:spPr>
            <a:xfrm>
              <a:off x="321149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9F07DAA2-C515-2D43-BF0F-73C755013C83}"/>
                </a:ext>
              </a:extLst>
            </p:cNvPr>
            <p:cNvSpPr/>
            <p:nvPr/>
          </p:nvSpPr>
          <p:spPr>
            <a:xfrm>
              <a:off x="342212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2A3FE500-632E-234E-B5F8-33A681EACA61}"/>
                </a:ext>
              </a:extLst>
            </p:cNvPr>
            <p:cNvSpPr/>
            <p:nvPr/>
          </p:nvSpPr>
          <p:spPr>
            <a:xfrm>
              <a:off x="3632744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7F4FC58-559A-2848-8366-9A824FF0C398}"/>
                </a:ext>
              </a:extLst>
            </p:cNvPr>
            <p:cNvSpPr/>
            <p:nvPr/>
          </p:nvSpPr>
          <p:spPr>
            <a:xfrm>
              <a:off x="384336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44B0AE4-FF6D-9641-9C57-D9BED7F1D2DE}"/>
                </a:ext>
              </a:extLst>
            </p:cNvPr>
            <p:cNvSpPr/>
            <p:nvPr/>
          </p:nvSpPr>
          <p:spPr>
            <a:xfrm>
              <a:off x="279015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909FEF73-01E0-CF4A-A1E9-2CAFCA139760}"/>
                </a:ext>
              </a:extLst>
            </p:cNvPr>
            <p:cNvSpPr/>
            <p:nvPr/>
          </p:nvSpPr>
          <p:spPr>
            <a:xfrm>
              <a:off x="300078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67BB91C8-7C8F-8444-94EB-B93FBCCAFC78}"/>
                </a:ext>
              </a:extLst>
            </p:cNvPr>
            <p:cNvSpPr/>
            <p:nvPr/>
          </p:nvSpPr>
          <p:spPr>
            <a:xfrm>
              <a:off x="321149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EF84D34-422E-1F4C-B960-484F4B2206DF}"/>
                </a:ext>
              </a:extLst>
            </p:cNvPr>
            <p:cNvSpPr/>
            <p:nvPr/>
          </p:nvSpPr>
          <p:spPr>
            <a:xfrm>
              <a:off x="342212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BC3FE465-9F3D-5B41-A78A-0C547CC64234}"/>
                </a:ext>
              </a:extLst>
            </p:cNvPr>
            <p:cNvSpPr/>
            <p:nvPr/>
          </p:nvSpPr>
          <p:spPr>
            <a:xfrm>
              <a:off x="3632744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83AB397-0B62-4B46-B2A1-52C88A7E3AD3}"/>
                </a:ext>
              </a:extLst>
            </p:cNvPr>
            <p:cNvSpPr/>
            <p:nvPr/>
          </p:nvSpPr>
          <p:spPr>
            <a:xfrm>
              <a:off x="384336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DA6198FA-552C-1948-8F1D-AFE8A34DCDC5}"/>
                </a:ext>
              </a:extLst>
            </p:cNvPr>
            <p:cNvSpPr/>
            <p:nvPr/>
          </p:nvSpPr>
          <p:spPr>
            <a:xfrm>
              <a:off x="279015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05793254-CD95-BF4A-A179-0616C9F21EAF}"/>
                </a:ext>
              </a:extLst>
            </p:cNvPr>
            <p:cNvSpPr/>
            <p:nvPr/>
          </p:nvSpPr>
          <p:spPr>
            <a:xfrm>
              <a:off x="300078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E9363CF-067A-204C-A351-1F154725C0B5}"/>
                </a:ext>
              </a:extLst>
            </p:cNvPr>
            <p:cNvSpPr/>
            <p:nvPr/>
          </p:nvSpPr>
          <p:spPr>
            <a:xfrm>
              <a:off x="321149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57EB481-E3A2-A84E-834A-E7593481AC47}"/>
                </a:ext>
              </a:extLst>
            </p:cNvPr>
            <p:cNvSpPr/>
            <p:nvPr/>
          </p:nvSpPr>
          <p:spPr>
            <a:xfrm>
              <a:off x="342212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289741A-07F5-CA47-A0D8-3F504A078AF5}"/>
                </a:ext>
              </a:extLst>
            </p:cNvPr>
            <p:cNvSpPr/>
            <p:nvPr/>
          </p:nvSpPr>
          <p:spPr>
            <a:xfrm>
              <a:off x="3632744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23978826-E042-5D4D-90CD-C74E82088040}"/>
                </a:ext>
              </a:extLst>
            </p:cNvPr>
            <p:cNvSpPr/>
            <p:nvPr/>
          </p:nvSpPr>
          <p:spPr>
            <a:xfrm>
              <a:off x="384336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B7B0B90A-0487-2A4F-88B7-476AD303AD00}"/>
                </a:ext>
              </a:extLst>
            </p:cNvPr>
            <p:cNvSpPr/>
            <p:nvPr/>
          </p:nvSpPr>
          <p:spPr>
            <a:xfrm>
              <a:off x="279015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2D450C15-00F6-3B4F-AD4D-BBB095DD1BA5}"/>
                </a:ext>
              </a:extLst>
            </p:cNvPr>
            <p:cNvSpPr/>
            <p:nvPr/>
          </p:nvSpPr>
          <p:spPr>
            <a:xfrm>
              <a:off x="300078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F990FE40-15A4-864E-9F7C-38BA3C5CFEBF}"/>
                </a:ext>
              </a:extLst>
            </p:cNvPr>
            <p:cNvSpPr/>
            <p:nvPr/>
          </p:nvSpPr>
          <p:spPr>
            <a:xfrm>
              <a:off x="321149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E24AD9D8-A93A-724B-BE85-5C210000CC0A}"/>
                </a:ext>
              </a:extLst>
            </p:cNvPr>
            <p:cNvSpPr/>
            <p:nvPr/>
          </p:nvSpPr>
          <p:spPr>
            <a:xfrm>
              <a:off x="342212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3C6F458B-2F69-1044-B7DE-6BEC1C82B24E}"/>
                </a:ext>
              </a:extLst>
            </p:cNvPr>
            <p:cNvSpPr/>
            <p:nvPr/>
          </p:nvSpPr>
          <p:spPr>
            <a:xfrm>
              <a:off x="3632744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F1E98592-51D5-6E49-A7E2-AA01C655B952}"/>
                </a:ext>
              </a:extLst>
            </p:cNvPr>
            <p:cNvSpPr/>
            <p:nvPr/>
          </p:nvSpPr>
          <p:spPr>
            <a:xfrm>
              <a:off x="384336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3C1B11D3-77BB-0141-A530-EDC30340134B}"/>
                </a:ext>
              </a:extLst>
            </p:cNvPr>
            <p:cNvSpPr/>
            <p:nvPr/>
          </p:nvSpPr>
          <p:spPr>
            <a:xfrm>
              <a:off x="279015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602D408B-32D4-494C-B489-29EE9680C14F}"/>
                </a:ext>
              </a:extLst>
            </p:cNvPr>
            <p:cNvSpPr/>
            <p:nvPr/>
          </p:nvSpPr>
          <p:spPr>
            <a:xfrm>
              <a:off x="300078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87ADA9C-3805-6147-AB34-43900281057A}"/>
                </a:ext>
              </a:extLst>
            </p:cNvPr>
            <p:cNvSpPr/>
            <p:nvPr/>
          </p:nvSpPr>
          <p:spPr>
            <a:xfrm>
              <a:off x="321149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2E0EEB33-1EB4-F841-BF28-05528EC61FB7}"/>
                </a:ext>
              </a:extLst>
            </p:cNvPr>
            <p:cNvSpPr/>
            <p:nvPr/>
          </p:nvSpPr>
          <p:spPr>
            <a:xfrm>
              <a:off x="342212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417E2BC3-1047-594C-917B-0D2773DCC7B4}"/>
                </a:ext>
              </a:extLst>
            </p:cNvPr>
            <p:cNvSpPr/>
            <p:nvPr/>
          </p:nvSpPr>
          <p:spPr>
            <a:xfrm>
              <a:off x="3632744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7C8A6F24-6EF1-0644-AEB4-D19BF146EA08}"/>
                </a:ext>
              </a:extLst>
            </p:cNvPr>
            <p:cNvSpPr/>
            <p:nvPr/>
          </p:nvSpPr>
          <p:spPr>
            <a:xfrm>
              <a:off x="384336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573EEDC-F46E-7B4F-ACA1-A681B90135DE}"/>
                </a:ext>
              </a:extLst>
            </p:cNvPr>
            <p:cNvSpPr/>
            <p:nvPr/>
          </p:nvSpPr>
          <p:spPr>
            <a:xfrm>
              <a:off x="279015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3A81B4EC-1EA8-A141-9DA7-82ECEABBBA57}"/>
                </a:ext>
              </a:extLst>
            </p:cNvPr>
            <p:cNvSpPr/>
            <p:nvPr/>
          </p:nvSpPr>
          <p:spPr>
            <a:xfrm>
              <a:off x="300078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28A17703-D36B-7F4C-92CF-9B0772C35626}"/>
                </a:ext>
              </a:extLst>
            </p:cNvPr>
            <p:cNvSpPr/>
            <p:nvPr/>
          </p:nvSpPr>
          <p:spPr>
            <a:xfrm>
              <a:off x="321149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814D321-0D8C-EC42-ACB9-26EC202D141C}"/>
                </a:ext>
              </a:extLst>
            </p:cNvPr>
            <p:cNvSpPr/>
            <p:nvPr/>
          </p:nvSpPr>
          <p:spPr>
            <a:xfrm>
              <a:off x="342212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95824F3-4011-E24E-A956-8452568EADE6}"/>
                </a:ext>
              </a:extLst>
            </p:cNvPr>
            <p:cNvSpPr/>
            <p:nvPr/>
          </p:nvSpPr>
          <p:spPr>
            <a:xfrm>
              <a:off x="3632744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F1D59C05-D1B6-444F-B2EC-ECB888E685DF}"/>
                </a:ext>
              </a:extLst>
            </p:cNvPr>
            <p:cNvSpPr/>
            <p:nvPr/>
          </p:nvSpPr>
          <p:spPr>
            <a:xfrm>
              <a:off x="384336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12E4EA37-95AC-F748-A823-F2E7B62F04A2}"/>
                </a:ext>
              </a:extLst>
            </p:cNvPr>
            <p:cNvSpPr/>
            <p:nvPr/>
          </p:nvSpPr>
          <p:spPr>
            <a:xfrm>
              <a:off x="279015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D351DC1-6ACB-B848-964E-05317EE30607}"/>
                </a:ext>
              </a:extLst>
            </p:cNvPr>
            <p:cNvSpPr/>
            <p:nvPr/>
          </p:nvSpPr>
          <p:spPr>
            <a:xfrm>
              <a:off x="300078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219BC152-9811-BC42-ACAD-B4496AD957AA}"/>
                </a:ext>
              </a:extLst>
            </p:cNvPr>
            <p:cNvSpPr/>
            <p:nvPr/>
          </p:nvSpPr>
          <p:spPr>
            <a:xfrm>
              <a:off x="321149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75DCA8C2-4B26-0E40-BF17-F6E220E20C69}"/>
                </a:ext>
              </a:extLst>
            </p:cNvPr>
            <p:cNvSpPr/>
            <p:nvPr/>
          </p:nvSpPr>
          <p:spPr>
            <a:xfrm>
              <a:off x="342212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DFF6980D-ABF2-AB48-B146-029AC2097BCA}"/>
                </a:ext>
              </a:extLst>
            </p:cNvPr>
            <p:cNvSpPr/>
            <p:nvPr/>
          </p:nvSpPr>
          <p:spPr>
            <a:xfrm>
              <a:off x="3632744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7D85AB63-A53C-7340-83D1-93D059A75E3A}"/>
                </a:ext>
              </a:extLst>
            </p:cNvPr>
            <p:cNvSpPr/>
            <p:nvPr/>
          </p:nvSpPr>
          <p:spPr>
            <a:xfrm>
              <a:off x="384336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46301C05-F540-FD4E-B141-22539A79E89D}"/>
                </a:ext>
              </a:extLst>
            </p:cNvPr>
            <p:cNvSpPr/>
            <p:nvPr/>
          </p:nvSpPr>
          <p:spPr>
            <a:xfrm>
              <a:off x="279015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0A5A1532-6EDC-464C-BDF7-425258039448}"/>
                </a:ext>
              </a:extLst>
            </p:cNvPr>
            <p:cNvSpPr/>
            <p:nvPr/>
          </p:nvSpPr>
          <p:spPr>
            <a:xfrm>
              <a:off x="300078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B6D37DD3-95B6-704A-8758-976FFE1F439B}"/>
                </a:ext>
              </a:extLst>
            </p:cNvPr>
            <p:cNvSpPr/>
            <p:nvPr/>
          </p:nvSpPr>
          <p:spPr>
            <a:xfrm>
              <a:off x="321149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FCC8744-42D9-8A4C-959F-502F68C78C59}"/>
                </a:ext>
              </a:extLst>
            </p:cNvPr>
            <p:cNvSpPr/>
            <p:nvPr/>
          </p:nvSpPr>
          <p:spPr>
            <a:xfrm>
              <a:off x="342212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FBF30F09-9835-634D-B67F-F22DC151E5E3}"/>
                </a:ext>
              </a:extLst>
            </p:cNvPr>
            <p:cNvSpPr/>
            <p:nvPr/>
          </p:nvSpPr>
          <p:spPr>
            <a:xfrm>
              <a:off x="3632744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B867752-370D-4D46-BDA5-D17086D95843}"/>
                </a:ext>
              </a:extLst>
            </p:cNvPr>
            <p:cNvSpPr/>
            <p:nvPr/>
          </p:nvSpPr>
          <p:spPr>
            <a:xfrm>
              <a:off x="384336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7" name="Freeform 76">
            <a:extLst>
              <a:ext uri="{FF2B5EF4-FFF2-40B4-BE49-F238E27FC236}">
                <a16:creationId xmlns:a16="http://schemas.microsoft.com/office/drawing/2014/main" id="{9F635DE0-AF53-5749-9697-04B5EDE9E3AE}"/>
              </a:ext>
            </a:extLst>
          </p:cNvPr>
          <p:cNvSpPr/>
          <p:nvPr/>
        </p:nvSpPr>
        <p:spPr>
          <a:xfrm rot="16200000">
            <a:off x="-376599" y="5736309"/>
            <a:ext cx="1495579" cy="747790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Graphic 11">
            <a:extLst>
              <a:ext uri="{FF2B5EF4-FFF2-40B4-BE49-F238E27FC236}">
                <a16:creationId xmlns:a16="http://schemas.microsoft.com/office/drawing/2014/main" id="{683F3A5B-E4BA-E44B-B49B-83A21CA920C4}"/>
              </a:ext>
            </a:extLst>
          </p:cNvPr>
          <p:cNvSpPr/>
          <p:nvPr/>
        </p:nvSpPr>
        <p:spPr>
          <a:xfrm>
            <a:off x="5817553" y="674433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06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 Same Side Corner Rectangle 38">
            <a:extLst>
              <a:ext uri="{FF2B5EF4-FFF2-40B4-BE49-F238E27FC236}">
                <a16:creationId xmlns:a16="http://schemas.microsoft.com/office/drawing/2014/main" id="{1D7CE195-AEDA-964D-AA3C-59D88EE15DF9}"/>
              </a:ext>
            </a:extLst>
          </p:cNvPr>
          <p:cNvSpPr/>
          <p:nvPr/>
        </p:nvSpPr>
        <p:spPr>
          <a:xfrm>
            <a:off x="0" y="2906845"/>
            <a:ext cx="12192000" cy="3951155"/>
          </a:xfrm>
          <a:prstGeom prst="round2SameRect">
            <a:avLst>
              <a:gd name="adj1" fmla="val 7332"/>
              <a:gd name="adj2" fmla="val 0"/>
            </a:avLst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E46071-5C1A-0247-88D5-35808DFFA30D}"/>
              </a:ext>
            </a:extLst>
          </p:cNvPr>
          <p:cNvSpPr txBox="1"/>
          <p:nvPr/>
        </p:nvSpPr>
        <p:spPr>
          <a:xfrm>
            <a:off x="3951823" y="685800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Pricing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B4264-4572-544C-B20A-363F39DC69D4}"/>
              </a:ext>
            </a:extLst>
          </p:cNvPr>
          <p:cNvSpPr txBox="1"/>
          <p:nvPr/>
        </p:nvSpPr>
        <p:spPr>
          <a:xfrm>
            <a:off x="5497117" y="130160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Service Plan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A93A5AE-5450-5649-8190-F180DE5C5E10}"/>
              </a:ext>
            </a:extLst>
          </p:cNvPr>
          <p:cNvSpPr/>
          <p:nvPr/>
        </p:nvSpPr>
        <p:spPr>
          <a:xfrm>
            <a:off x="1044291" y="2030105"/>
            <a:ext cx="3080414" cy="4220051"/>
          </a:xfrm>
          <a:prstGeom prst="roundRect">
            <a:avLst>
              <a:gd name="adj" fmla="val 5626"/>
            </a:avLst>
          </a:prstGeom>
          <a:solidFill>
            <a:schemeClr val="bg1"/>
          </a:solidFill>
          <a:ln w="25400">
            <a:solidFill>
              <a:srgbClr val="FFB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E7E8B6-2E69-5340-9807-42969CF539F3}"/>
              </a:ext>
            </a:extLst>
          </p:cNvPr>
          <p:cNvGrpSpPr/>
          <p:nvPr/>
        </p:nvGrpSpPr>
        <p:grpSpPr>
          <a:xfrm>
            <a:off x="1607308" y="2537513"/>
            <a:ext cx="1954381" cy="2847273"/>
            <a:chOff x="1607308" y="2630623"/>
            <a:chExt cx="1954381" cy="284727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042D94-8F40-3046-9484-374DAB9AE80D}"/>
                </a:ext>
              </a:extLst>
            </p:cNvPr>
            <p:cNvSpPr txBox="1"/>
            <p:nvPr/>
          </p:nvSpPr>
          <p:spPr>
            <a:xfrm>
              <a:off x="2023287" y="2630623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pc="300" dirty="0">
                  <a:solidFill>
                    <a:srgbClr val="2E333F"/>
                  </a:solidFill>
                  <a:latin typeface="Montserrat" pitchFamily="2" charset="77"/>
                </a:rPr>
                <a:t>BASIC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121BD61-04AD-4949-9946-A72761A095EB}"/>
                </a:ext>
              </a:extLst>
            </p:cNvPr>
            <p:cNvGrpSpPr/>
            <p:nvPr/>
          </p:nvGrpSpPr>
          <p:grpSpPr>
            <a:xfrm>
              <a:off x="1841345" y="3508727"/>
              <a:ext cx="1486304" cy="967656"/>
              <a:chOff x="5503926" y="2768219"/>
              <a:chExt cx="1486304" cy="96765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60216D-E417-CC48-B370-B5329E28AA6A}"/>
                  </a:ext>
                </a:extLst>
              </p:cNvPr>
              <p:cNvSpPr txBox="1"/>
              <p:nvPr/>
            </p:nvSpPr>
            <p:spPr>
              <a:xfrm>
                <a:off x="5743570" y="2768219"/>
                <a:ext cx="10070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404651"/>
                    </a:solidFill>
                    <a:latin typeface="Nunito Sans" pitchFamily="2" charset="77"/>
                  </a:rPr>
                  <a:t>Star From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D16EC9-0272-7A45-8957-7D79ED5D22E5}"/>
                  </a:ext>
                </a:extLst>
              </p:cNvPr>
              <p:cNvSpPr txBox="1"/>
              <p:nvPr/>
            </p:nvSpPr>
            <p:spPr>
              <a:xfrm>
                <a:off x="5503926" y="3027989"/>
                <a:ext cx="148630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B950"/>
                    </a:solidFill>
                    <a:latin typeface="Montserrat ExtraBold" pitchFamily="2" charset="77"/>
                  </a:rPr>
                  <a:t>$250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19F2960-A124-EB4B-83DB-9F115223E877}"/>
                </a:ext>
              </a:extLst>
            </p:cNvPr>
            <p:cNvGrpSpPr/>
            <p:nvPr/>
          </p:nvGrpSpPr>
          <p:grpSpPr>
            <a:xfrm>
              <a:off x="1607308" y="4812158"/>
              <a:ext cx="1954381" cy="665738"/>
              <a:chOff x="5269892" y="4396182"/>
              <a:chExt cx="1954381" cy="665738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2B4E1A-B948-3342-9020-9A94B370CB81}"/>
                  </a:ext>
                </a:extLst>
              </p:cNvPr>
              <p:cNvSpPr txBox="1"/>
              <p:nvPr/>
            </p:nvSpPr>
            <p:spPr>
              <a:xfrm>
                <a:off x="5366067" y="4396182"/>
                <a:ext cx="17620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404651"/>
                    </a:solidFill>
                    <a:latin typeface="Nunito Sans" pitchFamily="2" charset="77"/>
                  </a:rPr>
                  <a:t>Lorem Ipsum Dolor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6A2476-050A-A44A-8DE9-D63EC85292B5}"/>
                  </a:ext>
                </a:extLst>
              </p:cNvPr>
              <p:cNvSpPr txBox="1"/>
              <p:nvPr/>
            </p:nvSpPr>
            <p:spPr>
              <a:xfrm>
                <a:off x="5269892" y="4754143"/>
                <a:ext cx="19543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404651"/>
                    </a:solidFill>
                    <a:latin typeface="Nunito Sans" pitchFamily="2" charset="77"/>
                  </a:rPr>
                  <a:t>Sit </a:t>
                </a:r>
                <a:r>
                  <a:rPr lang="en-US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Amet</a:t>
                </a:r>
                <a:r>
                  <a:rPr lang="en-US" sz="1400" dirty="0">
                    <a:solidFill>
                      <a:srgbClr val="404651"/>
                    </a:solidFill>
                    <a:latin typeface="Nunito Sans" pitchFamily="2" charset="77"/>
                  </a:rPr>
                  <a:t> </a:t>
                </a:r>
                <a:r>
                  <a:rPr lang="en-US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Consectetur</a:t>
                </a:r>
                <a:endParaRPr lang="en-US" sz="1400" dirty="0">
                  <a:solidFill>
                    <a:srgbClr val="404651"/>
                  </a:solidFill>
                  <a:latin typeface="Nunito Sans" pitchFamily="2" charset="77"/>
                </a:endParaRPr>
              </a:p>
            </p:txBody>
          </p:sp>
        </p:grp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C467D72-82CC-EA4E-9BDA-5E627F0A1D0D}"/>
              </a:ext>
            </a:extLst>
          </p:cNvPr>
          <p:cNvSpPr/>
          <p:nvPr/>
        </p:nvSpPr>
        <p:spPr>
          <a:xfrm>
            <a:off x="4414637" y="1836727"/>
            <a:ext cx="3362726" cy="4606806"/>
          </a:xfrm>
          <a:prstGeom prst="roundRect">
            <a:avLst>
              <a:gd name="adj" fmla="val 5626"/>
            </a:avLst>
          </a:prstGeom>
          <a:solidFill>
            <a:schemeClr val="bg1"/>
          </a:solidFill>
          <a:ln w="25400">
            <a:solidFill>
              <a:srgbClr val="53D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937F9CA-6D97-684A-AC46-34D8DD9DF560}"/>
              </a:ext>
            </a:extLst>
          </p:cNvPr>
          <p:cNvGrpSpPr/>
          <p:nvPr/>
        </p:nvGrpSpPr>
        <p:grpSpPr>
          <a:xfrm>
            <a:off x="5118810" y="2563776"/>
            <a:ext cx="1954381" cy="3152708"/>
            <a:chOff x="5118810" y="2492435"/>
            <a:chExt cx="1954381" cy="31527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3097E4-632F-8B4A-BD40-0E253B1672C6}"/>
                </a:ext>
              </a:extLst>
            </p:cNvPr>
            <p:cNvSpPr txBox="1"/>
            <p:nvPr/>
          </p:nvSpPr>
          <p:spPr>
            <a:xfrm>
              <a:off x="5272700" y="2492435"/>
              <a:ext cx="1646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pc="300" dirty="0">
                  <a:solidFill>
                    <a:srgbClr val="2E333F"/>
                  </a:solidFill>
                  <a:latin typeface="Montserrat" pitchFamily="2" charset="77"/>
                </a:rPr>
                <a:t>PREMIUM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A0A0C88-F626-8448-948F-81302592CCA5}"/>
                </a:ext>
              </a:extLst>
            </p:cNvPr>
            <p:cNvGrpSpPr/>
            <p:nvPr/>
          </p:nvGrpSpPr>
          <p:grpSpPr>
            <a:xfrm>
              <a:off x="5191746" y="3285300"/>
              <a:ext cx="1808508" cy="1090767"/>
              <a:chOff x="5342825" y="2768219"/>
              <a:chExt cx="1808508" cy="109076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67A7F8-0399-9140-B6A6-4BBF7FFF91EE}"/>
                  </a:ext>
                </a:extLst>
              </p:cNvPr>
              <p:cNvSpPr txBox="1"/>
              <p:nvPr/>
            </p:nvSpPr>
            <p:spPr>
              <a:xfrm>
                <a:off x="5743570" y="2768219"/>
                <a:ext cx="10070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404651"/>
                    </a:solidFill>
                    <a:latin typeface="Nunito Sans" pitchFamily="2" charset="77"/>
                  </a:rPr>
                  <a:t>Star From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C2F35C-EBA3-FF41-9700-5B60F3A0955C}"/>
                  </a:ext>
                </a:extLst>
              </p:cNvPr>
              <p:cNvSpPr txBox="1"/>
              <p:nvPr/>
            </p:nvSpPr>
            <p:spPr>
              <a:xfrm>
                <a:off x="5342825" y="3027989"/>
                <a:ext cx="18085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53DEE5"/>
                    </a:solidFill>
                    <a:latin typeface="Montserrat ExtraBold" pitchFamily="2" charset="77"/>
                  </a:rPr>
                  <a:t>$450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2E669F3-DAE9-8C4E-9A2A-7B8EA587D518}"/>
                </a:ext>
              </a:extLst>
            </p:cNvPr>
            <p:cNvGrpSpPr/>
            <p:nvPr/>
          </p:nvGrpSpPr>
          <p:grpSpPr>
            <a:xfrm>
              <a:off x="5118810" y="4626602"/>
              <a:ext cx="1954381" cy="1018541"/>
              <a:chOff x="8829949" y="4210627"/>
              <a:chExt cx="1954381" cy="1018541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76ECF7-FF7A-B640-ACB5-471A216D3031}"/>
                  </a:ext>
                </a:extLst>
              </p:cNvPr>
              <p:cNvSpPr txBox="1"/>
              <p:nvPr/>
            </p:nvSpPr>
            <p:spPr>
              <a:xfrm>
                <a:off x="8926124" y="4210627"/>
                <a:ext cx="17620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404651"/>
                    </a:solidFill>
                    <a:latin typeface="Nunito Sans" pitchFamily="2" charset="77"/>
                  </a:rPr>
                  <a:t>Lorem Ipsum Dolor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A7FD99-F415-774F-A9C4-775EF3AFE913}"/>
                  </a:ext>
                </a:extLst>
              </p:cNvPr>
              <p:cNvSpPr txBox="1"/>
              <p:nvPr/>
            </p:nvSpPr>
            <p:spPr>
              <a:xfrm>
                <a:off x="8829949" y="4568588"/>
                <a:ext cx="19543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404651"/>
                    </a:solidFill>
                    <a:latin typeface="Nunito Sans" pitchFamily="2" charset="77"/>
                  </a:rPr>
                  <a:t>Sit </a:t>
                </a:r>
                <a:r>
                  <a:rPr lang="en-US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Amet</a:t>
                </a:r>
                <a:r>
                  <a:rPr lang="en-US" sz="1400" dirty="0">
                    <a:solidFill>
                      <a:srgbClr val="404651"/>
                    </a:solidFill>
                    <a:latin typeface="Nunito Sans" pitchFamily="2" charset="77"/>
                  </a:rPr>
                  <a:t> </a:t>
                </a:r>
                <a:r>
                  <a:rPr lang="en-US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Consectetur</a:t>
                </a:r>
                <a:endParaRPr lang="en-US" sz="1400" dirty="0">
                  <a:solidFill>
                    <a:srgbClr val="404651"/>
                  </a:solidFill>
                  <a:latin typeface="Nunito Sans" pitchFamily="2" charset="7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3E432C-3EEE-7D4A-B598-9CB90D0299F9}"/>
                  </a:ext>
                </a:extLst>
              </p:cNvPr>
              <p:cNvSpPr txBox="1"/>
              <p:nvPr/>
            </p:nvSpPr>
            <p:spPr>
              <a:xfrm>
                <a:off x="9144934" y="4921391"/>
                <a:ext cx="13244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Adispicing</a:t>
                </a:r>
                <a:r>
                  <a:rPr lang="en-US" sz="1400" dirty="0">
                    <a:solidFill>
                      <a:srgbClr val="404651"/>
                    </a:solidFill>
                    <a:latin typeface="Nunito Sans" pitchFamily="2" charset="77"/>
                  </a:rPr>
                  <a:t> </a:t>
                </a:r>
                <a:r>
                  <a:rPr lang="en-US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Elit</a:t>
                </a:r>
                <a:endParaRPr lang="en-US" sz="1400" dirty="0">
                  <a:solidFill>
                    <a:srgbClr val="404651"/>
                  </a:solidFill>
                  <a:latin typeface="Nunito Sans" pitchFamily="2" charset="77"/>
                </a:endParaRPr>
              </a:p>
            </p:txBody>
          </p:sp>
        </p:grpSp>
      </p:grp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E68D217-A6E4-D14F-BE92-EC333DAC6133}"/>
              </a:ext>
            </a:extLst>
          </p:cNvPr>
          <p:cNvSpPr/>
          <p:nvPr/>
        </p:nvSpPr>
        <p:spPr>
          <a:xfrm>
            <a:off x="8067295" y="2030105"/>
            <a:ext cx="3080414" cy="4220051"/>
          </a:xfrm>
          <a:prstGeom prst="roundRect">
            <a:avLst>
              <a:gd name="adj" fmla="val 5626"/>
            </a:avLst>
          </a:prstGeom>
          <a:solidFill>
            <a:schemeClr val="bg1"/>
          </a:solidFill>
          <a:ln w="25400">
            <a:solidFill>
              <a:srgbClr val="FFB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2A6FD70-6F25-1140-AB11-E63A0879E1B5}"/>
              </a:ext>
            </a:extLst>
          </p:cNvPr>
          <p:cNvGrpSpPr/>
          <p:nvPr/>
        </p:nvGrpSpPr>
        <p:grpSpPr>
          <a:xfrm>
            <a:off x="8630312" y="2537513"/>
            <a:ext cx="1954381" cy="3205234"/>
            <a:chOff x="8630312" y="2630623"/>
            <a:chExt cx="1954381" cy="320523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1024F6-06C8-AD46-A4A3-F2B42242B5B6}"/>
                </a:ext>
              </a:extLst>
            </p:cNvPr>
            <p:cNvSpPr txBox="1"/>
            <p:nvPr/>
          </p:nvSpPr>
          <p:spPr>
            <a:xfrm>
              <a:off x="8716074" y="2630623"/>
              <a:ext cx="1782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pc="300" dirty="0">
                  <a:solidFill>
                    <a:srgbClr val="2E333F"/>
                  </a:solidFill>
                  <a:latin typeface="Montserrat" pitchFamily="2" charset="77"/>
                </a:rPr>
                <a:t>PLATINUM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51CA0C-D7B4-3044-A8FB-0B38FB407F69}"/>
                </a:ext>
              </a:extLst>
            </p:cNvPr>
            <p:cNvGrpSpPr/>
            <p:nvPr/>
          </p:nvGrpSpPr>
          <p:grpSpPr>
            <a:xfrm>
              <a:off x="8862746" y="3508727"/>
              <a:ext cx="1489511" cy="967656"/>
              <a:chOff x="5502323" y="2768219"/>
              <a:chExt cx="1489511" cy="967656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032157-DCE8-1E47-A71D-C06E1F7D7459}"/>
                  </a:ext>
                </a:extLst>
              </p:cNvPr>
              <p:cNvSpPr txBox="1"/>
              <p:nvPr/>
            </p:nvSpPr>
            <p:spPr>
              <a:xfrm>
                <a:off x="5743570" y="2768219"/>
                <a:ext cx="10070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404651"/>
                    </a:solidFill>
                    <a:latin typeface="Nunito Sans" pitchFamily="2" charset="77"/>
                  </a:rPr>
                  <a:t>Star From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CBA092-BA85-2843-A5A6-94D1AB61D5DC}"/>
                  </a:ext>
                </a:extLst>
              </p:cNvPr>
              <p:cNvSpPr txBox="1"/>
              <p:nvPr/>
            </p:nvSpPr>
            <p:spPr>
              <a:xfrm>
                <a:off x="5502323" y="3027989"/>
                <a:ext cx="14895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B950"/>
                    </a:solidFill>
                    <a:latin typeface="Montserrat ExtraBold" pitchFamily="2" charset="77"/>
                  </a:rPr>
                  <a:t>$550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A4C5A1E-8C60-0749-954A-E89C5DCD3FB7}"/>
                </a:ext>
              </a:extLst>
            </p:cNvPr>
            <p:cNvGrpSpPr/>
            <p:nvPr/>
          </p:nvGrpSpPr>
          <p:grpSpPr>
            <a:xfrm>
              <a:off x="8630312" y="4812158"/>
              <a:ext cx="1954381" cy="1023699"/>
              <a:chOff x="5269892" y="4396182"/>
              <a:chExt cx="1954381" cy="102369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9CA082-42E0-3643-B7ED-6A153F30F423}"/>
                  </a:ext>
                </a:extLst>
              </p:cNvPr>
              <p:cNvSpPr txBox="1"/>
              <p:nvPr/>
            </p:nvSpPr>
            <p:spPr>
              <a:xfrm>
                <a:off x="5366067" y="4396182"/>
                <a:ext cx="17620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404651"/>
                    </a:solidFill>
                    <a:latin typeface="Nunito Sans" pitchFamily="2" charset="77"/>
                  </a:rPr>
                  <a:t>Lorem Ipsum Dolor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6C3613-B704-1A4C-AF52-808360FCB53B}"/>
                  </a:ext>
                </a:extLst>
              </p:cNvPr>
              <p:cNvSpPr txBox="1"/>
              <p:nvPr/>
            </p:nvSpPr>
            <p:spPr>
              <a:xfrm>
                <a:off x="5269892" y="4754143"/>
                <a:ext cx="19543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404651"/>
                    </a:solidFill>
                    <a:latin typeface="Nunito Sans" pitchFamily="2" charset="77"/>
                  </a:rPr>
                  <a:t>Sit </a:t>
                </a:r>
                <a:r>
                  <a:rPr lang="en-US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Amet</a:t>
                </a:r>
                <a:r>
                  <a:rPr lang="en-US" sz="1400" dirty="0">
                    <a:solidFill>
                      <a:srgbClr val="404651"/>
                    </a:solidFill>
                    <a:latin typeface="Nunito Sans" pitchFamily="2" charset="77"/>
                  </a:rPr>
                  <a:t> </a:t>
                </a:r>
                <a:r>
                  <a:rPr lang="en-US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Consectetur</a:t>
                </a:r>
                <a:endParaRPr lang="en-US" sz="1400" dirty="0">
                  <a:solidFill>
                    <a:srgbClr val="404651"/>
                  </a:solidFill>
                  <a:latin typeface="Nunito Sans" pitchFamily="2" charset="7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4587C5-8C71-B046-8ACB-24883E034E2D}"/>
                  </a:ext>
                </a:extLst>
              </p:cNvPr>
              <p:cNvSpPr txBox="1"/>
              <p:nvPr/>
            </p:nvSpPr>
            <p:spPr>
              <a:xfrm>
                <a:off x="5584884" y="5112104"/>
                <a:ext cx="13244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Adispicing</a:t>
                </a:r>
                <a:r>
                  <a:rPr lang="en-US" sz="1400" dirty="0">
                    <a:solidFill>
                      <a:srgbClr val="404651"/>
                    </a:solidFill>
                    <a:latin typeface="Nunito Sans" pitchFamily="2" charset="77"/>
                  </a:rPr>
                  <a:t> </a:t>
                </a:r>
                <a:r>
                  <a:rPr lang="en-US" sz="1400" dirty="0" err="1">
                    <a:solidFill>
                      <a:srgbClr val="404651"/>
                    </a:solidFill>
                    <a:latin typeface="Nunito Sans" pitchFamily="2" charset="77"/>
                  </a:rPr>
                  <a:t>Elit</a:t>
                </a:r>
                <a:endParaRPr lang="en-US" sz="1400" dirty="0">
                  <a:solidFill>
                    <a:srgbClr val="404651"/>
                  </a:solidFill>
                  <a:latin typeface="Nunito Sans" pitchFamily="2" charset="77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B59BFC-F1F4-3D4C-B998-E33E6FB01733}"/>
              </a:ext>
            </a:extLst>
          </p:cNvPr>
          <p:cNvGrpSpPr/>
          <p:nvPr/>
        </p:nvGrpSpPr>
        <p:grpSpPr>
          <a:xfrm>
            <a:off x="383047" y="607346"/>
            <a:ext cx="1127353" cy="921180"/>
            <a:chOff x="383047" y="230859"/>
            <a:chExt cx="1127353" cy="921180"/>
          </a:xfrm>
          <a:solidFill>
            <a:srgbClr val="53DEE5"/>
          </a:solidFill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98E9E920-94DB-214A-804C-74DFDF55EA09}"/>
                </a:ext>
              </a:extLst>
            </p:cNvPr>
            <p:cNvSpPr/>
            <p:nvPr/>
          </p:nvSpPr>
          <p:spPr>
            <a:xfrm>
              <a:off x="383047" y="230859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940FB50-EA03-F742-8A8C-0708F3C89BDE}"/>
                </a:ext>
              </a:extLst>
            </p:cNvPr>
            <p:cNvSpPr/>
            <p:nvPr/>
          </p:nvSpPr>
          <p:spPr>
            <a:xfrm>
              <a:off x="593670" y="230859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0C88C7ED-8A5B-A44B-A8E4-03F84A36C671}"/>
                </a:ext>
              </a:extLst>
            </p:cNvPr>
            <p:cNvSpPr/>
            <p:nvPr/>
          </p:nvSpPr>
          <p:spPr>
            <a:xfrm>
              <a:off x="804387" y="230859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BF52F54D-4FC4-5048-BE3E-8DF9EB0FED33}"/>
                </a:ext>
              </a:extLst>
            </p:cNvPr>
            <p:cNvSpPr/>
            <p:nvPr/>
          </p:nvSpPr>
          <p:spPr>
            <a:xfrm>
              <a:off x="1015010" y="230859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EAC58DE-C2F0-9D40-AB88-A1BBAFC486D0}"/>
                </a:ext>
              </a:extLst>
            </p:cNvPr>
            <p:cNvSpPr/>
            <p:nvPr/>
          </p:nvSpPr>
          <p:spPr>
            <a:xfrm>
              <a:off x="1225634" y="230859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98A0111F-157A-5348-A5AC-C0C91A346202}"/>
                </a:ext>
              </a:extLst>
            </p:cNvPr>
            <p:cNvSpPr/>
            <p:nvPr/>
          </p:nvSpPr>
          <p:spPr>
            <a:xfrm>
              <a:off x="1436257" y="230859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487336F7-3B41-9F4C-95F2-60B4ABF857A6}"/>
                </a:ext>
              </a:extLst>
            </p:cNvPr>
            <p:cNvSpPr/>
            <p:nvPr/>
          </p:nvSpPr>
          <p:spPr>
            <a:xfrm>
              <a:off x="383047" y="44250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11C1582B-F3BB-134F-A87C-BC49281A8D24}"/>
                </a:ext>
              </a:extLst>
            </p:cNvPr>
            <p:cNvSpPr/>
            <p:nvPr/>
          </p:nvSpPr>
          <p:spPr>
            <a:xfrm>
              <a:off x="593670" y="44250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DAA74235-EFC7-F247-A675-CE30799384FB}"/>
                </a:ext>
              </a:extLst>
            </p:cNvPr>
            <p:cNvSpPr/>
            <p:nvPr/>
          </p:nvSpPr>
          <p:spPr>
            <a:xfrm>
              <a:off x="804387" y="44250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BC0273F-9932-A048-BE46-45D97C55570C}"/>
                </a:ext>
              </a:extLst>
            </p:cNvPr>
            <p:cNvSpPr/>
            <p:nvPr/>
          </p:nvSpPr>
          <p:spPr>
            <a:xfrm>
              <a:off x="1015010" y="44250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27456096-E9F4-8A42-903A-58B389E89835}"/>
                </a:ext>
              </a:extLst>
            </p:cNvPr>
            <p:cNvSpPr/>
            <p:nvPr/>
          </p:nvSpPr>
          <p:spPr>
            <a:xfrm>
              <a:off x="1225634" y="44250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DB2B760D-A170-2549-AEB6-F9F882B463D9}"/>
                </a:ext>
              </a:extLst>
            </p:cNvPr>
            <p:cNvSpPr/>
            <p:nvPr/>
          </p:nvSpPr>
          <p:spPr>
            <a:xfrm>
              <a:off x="1436257" y="44250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4349434-171F-0E45-93D8-55632853A70C}"/>
                </a:ext>
              </a:extLst>
            </p:cNvPr>
            <p:cNvSpPr/>
            <p:nvPr/>
          </p:nvSpPr>
          <p:spPr>
            <a:xfrm>
              <a:off x="383047" y="65424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C0F9771B-3FF4-9740-B7C3-3F23BC183653}"/>
                </a:ext>
              </a:extLst>
            </p:cNvPr>
            <p:cNvSpPr/>
            <p:nvPr/>
          </p:nvSpPr>
          <p:spPr>
            <a:xfrm>
              <a:off x="593670" y="65424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3B54BF97-FD35-A047-823E-42B591C9FF79}"/>
                </a:ext>
              </a:extLst>
            </p:cNvPr>
            <p:cNvSpPr/>
            <p:nvPr/>
          </p:nvSpPr>
          <p:spPr>
            <a:xfrm>
              <a:off x="804387" y="65424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0C166BC7-A650-3C44-B90E-71C70C4489F1}"/>
                </a:ext>
              </a:extLst>
            </p:cNvPr>
            <p:cNvSpPr/>
            <p:nvPr/>
          </p:nvSpPr>
          <p:spPr>
            <a:xfrm>
              <a:off x="1015010" y="65424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16846B15-4B87-3A4C-A119-0C61C7E20EBE}"/>
                </a:ext>
              </a:extLst>
            </p:cNvPr>
            <p:cNvSpPr/>
            <p:nvPr/>
          </p:nvSpPr>
          <p:spPr>
            <a:xfrm>
              <a:off x="1225634" y="65424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02C087F3-3A45-5743-AC9A-EC19C667ABB3}"/>
                </a:ext>
              </a:extLst>
            </p:cNvPr>
            <p:cNvSpPr/>
            <p:nvPr/>
          </p:nvSpPr>
          <p:spPr>
            <a:xfrm>
              <a:off x="1436257" y="65424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175744B4-66AE-0943-BC40-50BDDC3B13E9}"/>
                </a:ext>
              </a:extLst>
            </p:cNvPr>
            <p:cNvSpPr/>
            <p:nvPr/>
          </p:nvSpPr>
          <p:spPr>
            <a:xfrm>
              <a:off x="383047" y="8658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5E94B861-126C-2746-A267-1D6FD13693F1}"/>
                </a:ext>
              </a:extLst>
            </p:cNvPr>
            <p:cNvSpPr/>
            <p:nvPr/>
          </p:nvSpPr>
          <p:spPr>
            <a:xfrm>
              <a:off x="593670" y="8658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9BE4EEA6-0DB7-9B4F-BB0F-FB922AEDEB96}"/>
                </a:ext>
              </a:extLst>
            </p:cNvPr>
            <p:cNvSpPr/>
            <p:nvPr/>
          </p:nvSpPr>
          <p:spPr>
            <a:xfrm>
              <a:off x="804387" y="8658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12345A2-E1F8-514C-96A2-7D596B494E99}"/>
                </a:ext>
              </a:extLst>
            </p:cNvPr>
            <p:cNvSpPr/>
            <p:nvPr/>
          </p:nvSpPr>
          <p:spPr>
            <a:xfrm>
              <a:off x="1015010" y="8658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C6561E69-E6C6-8D44-9557-DD88955C8D8F}"/>
                </a:ext>
              </a:extLst>
            </p:cNvPr>
            <p:cNvSpPr/>
            <p:nvPr/>
          </p:nvSpPr>
          <p:spPr>
            <a:xfrm>
              <a:off x="1225634" y="8658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9407DDF4-80BD-B748-A8D7-B63126984749}"/>
                </a:ext>
              </a:extLst>
            </p:cNvPr>
            <p:cNvSpPr/>
            <p:nvPr/>
          </p:nvSpPr>
          <p:spPr>
            <a:xfrm>
              <a:off x="1436257" y="8658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AF6C6B0-2008-8840-BEA1-5CE5FBC0D093}"/>
                </a:ext>
              </a:extLst>
            </p:cNvPr>
            <p:cNvSpPr/>
            <p:nvPr/>
          </p:nvSpPr>
          <p:spPr>
            <a:xfrm>
              <a:off x="383047" y="107753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C771F795-06AE-354E-84CF-650A8C7EAA9F}"/>
                </a:ext>
              </a:extLst>
            </p:cNvPr>
            <p:cNvSpPr/>
            <p:nvPr/>
          </p:nvSpPr>
          <p:spPr>
            <a:xfrm>
              <a:off x="593670" y="107753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B286524E-F346-8F42-BD73-B614B7218C0B}"/>
                </a:ext>
              </a:extLst>
            </p:cNvPr>
            <p:cNvSpPr/>
            <p:nvPr/>
          </p:nvSpPr>
          <p:spPr>
            <a:xfrm>
              <a:off x="804387" y="107753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5E749D5A-A73D-4947-BB55-AC3FC65E5018}"/>
                </a:ext>
              </a:extLst>
            </p:cNvPr>
            <p:cNvSpPr/>
            <p:nvPr/>
          </p:nvSpPr>
          <p:spPr>
            <a:xfrm>
              <a:off x="1015010" y="107753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75D801ED-D50B-EA4D-A080-62FB1EFA5761}"/>
                </a:ext>
              </a:extLst>
            </p:cNvPr>
            <p:cNvSpPr/>
            <p:nvPr/>
          </p:nvSpPr>
          <p:spPr>
            <a:xfrm>
              <a:off x="1225634" y="107753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A95C65AD-BF67-0D41-8B84-E63153EB35B1}"/>
                </a:ext>
              </a:extLst>
            </p:cNvPr>
            <p:cNvSpPr/>
            <p:nvPr/>
          </p:nvSpPr>
          <p:spPr>
            <a:xfrm>
              <a:off x="1436257" y="107753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8" name="Freeform 87">
            <a:extLst>
              <a:ext uri="{FF2B5EF4-FFF2-40B4-BE49-F238E27FC236}">
                <a16:creationId xmlns:a16="http://schemas.microsoft.com/office/drawing/2014/main" id="{C06CDD2F-3410-2C46-B69C-29CBB1916BD9}"/>
              </a:ext>
            </a:extLst>
          </p:cNvPr>
          <p:cNvSpPr/>
          <p:nvPr/>
        </p:nvSpPr>
        <p:spPr>
          <a:xfrm rot="2700000">
            <a:off x="385481" y="5781085"/>
            <a:ext cx="1495579" cy="747790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Graphic 11">
            <a:extLst>
              <a:ext uri="{FF2B5EF4-FFF2-40B4-BE49-F238E27FC236}">
                <a16:creationId xmlns:a16="http://schemas.microsoft.com/office/drawing/2014/main" id="{F72B0F8F-8CBB-A24D-9D60-0B86B78C6DA1}"/>
              </a:ext>
            </a:extLst>
          </p:cNvPr>
          <p:cNvSpPr/>
          <p:nvPr/>
        </p:nvSpPr>
        <p:spPr>
          <a:xfrm>
            <a:off x="10755356" y="2263662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36A4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6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 Same Side Corner Rectangle 42">
            <a:extLst>
              <a:ext uri="{FF2B5EF4-FFF2-40B4-BE49-F238E27FC236}">
                <a16:creationId xmlns:a16="http://schemas.microsoft.com/office/drawing/2014/main" id="{4EC22517-44CA-F14E-A19C-FA53C35BA934}"/>
              </a:ext>
            </a:extLst>
          </p:cNvPr>
          <p:cNvSpPr/>
          <p:nvPr/>
        </p:nvSpPr>
        <p:spPr>
          <a:xfrm>
            <a:off x="0" y="4488544"/>
            <a:ext cx="12192000" cy="2369456"/>
          </a:xfrm>
          <a:prstGeom prst="round2SameRect">
            <a:avLst>
              <a:gd name="adj1" fmla="val 11902"/>
              <a:gd name="adj2" fmla="val 0"/>
            </a:avLst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6ECFE2-BD07-2A4E-8517-03E9C7FCB5AE}"/>
              </a:ext>
            </a:extLst>
          </p:cNvPr>
          <p:cNvSpPr txBox="1"/>
          <p:nvPr/>
        </p:nvSpPr>
        <p:spPr>
          <a:xfrm>
            <a:off x="1066800" y="685800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1C3E9-7A42-574A-BFD4-3BD882E236FE}"/>
              </a:ext>
            </a:extLst>
          </p:cNvPr>
          <p:cNvSpPr txBox="1"/>
          <p:nvPr/>
        </p:nvSpPr>
        <p:spPr>
          <a:xfrm>
            <a:off x="1066800" y="1301607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Last 5 Years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0863517-3554-2E45-B90E-A1D39E9D95CB}"/>
              </a:ext>
            </a:extLst>
          </p:cNvPr>
          <p:cNvGrpSpPr/>
          <p:nvPr/>
        </p:nvGrpSpPr>
        <p:grpSpPr>
          <a:xfrm>
            <a:off x="865132" y="2253343"/>
            <a:ext cx="2986094" cy="1569666"/>
            <a:chOff x="1066800" y="2253343"/>
            <a:chExt cx="2986094" cy="1569666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0DFD481-C7BA-4846-BD69-BF3A222B8480}"/>
                </a:ext>
              </a:extLst>
            </p:cNvPr>
            <p:cNvSpPr/>
            <p:nvPr/>
          </p:nvSpPr>
          <p:spPr>
            <a:xfrm>
              <a:off x="1339510" y="2253343"/>
              <a:ext cx="2713384" cy="1569666"/>
            </a:xfrm>
            <a:prstGeom prst="roundRect">
              <a:avLst>
                <a:gd name="adj" fmla="val 11749"/>
              </a:avLst>
            </a:prstGeom>
            <a:solidFill>
              <a:srgbClr val="36A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E90A75B-8B89-2743-9D54-8922E2D7AA50}"/>
                </a:ext>
              </a:extLst>
            </p:cNvPr>
            <p:cNvSpPr/>
            <p:nvPr/>
          </p:nvSpPr>
          <p:spPr>
            <a:xfrm>
              <a:off x="1066800" y="2630943"/>
              <a:ext cx="814466" cy="814466"/>
            </a:xfrm>
            <a:prstGeom prst="roundRect">
              <a:avLst/>
            </a:prstGeom>
            <a:solidFill>
              <a:srgbClr val="53D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323747-C2EC-B849-86A2-D307724C66F5}"/>
                </a:ext>
              </a:extLst>
            </p:cNvPr>
            <p:cNvSpPr txBox="1"/>
            <p:nvPr/>
          </p:nvSpPr>
          <p:spPr>
            <a:xfrm>
              <a:off x="2029756" y="2499482"/>
              <a:ext cx="18309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Montserrat ExtraBold" pitchFamily="2" charset="77"/>
                </a:rPr>
                <a:t>4.328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DB35AE-6106-8F43-A940-904EE30EA1A1}"/>
                </a:ext>
              </a:extLst>
            </p:cNvPr>
            <p:cNvSpPr txBox="1"/>
            <p:nvPr/>
          </p:nvSpPr>
          <p:spPr>
            <a:xfrm>
              <a:off x="2029756" y="3217055"/>
              <a:ext cx="1646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Nunito Sans" pitchFamily="2" charset="77"/>
                </a:rPr>
                <a:t>Satisfied Students</a:t>
              </a: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5D0AC449-A50E-8749-9890-2DE7CC244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68293" y="2832436"/>
              <a:ext cx="411480" cy="41148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51A2693-BA13-3640-989E-0C79B3595690}"/>
              </a:ext>
            </a:extLst>
          </p:cNvPr>
          <p:cNvGrpSpPr/>
          <p:nvPr/>
        </p:nvGrpSpPr>
        <p:grpSpPr>
          <a:xfrm>
            <a:off x="4466598" y="2253343"/>
            <a:ext cx="2986094" cy="1569666"/>
            <a:chOff x="4668266" y="2253343"/>
            <a:chExt cx="2986094" cy="156966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DA2FF5E-7D8E-AA4C-9FA0-D704440AF5D7}"/>
                </a:ext>
              </a:extLst>
            </p:cNvPr>
            <p:cNvSpPr/>
            <p:nvPr/>
          </p:nvSpPr>
          <p:spPr>
            <a:xfrm>
              <a:off x="4940976" y="2253343"/>
              <a:ext cx="2713384" cy="1569666"/>
            </a:xfrm>
            <a:prstGeom prst="roundRect">
              <a:avLst>
                <a:gd name="adj" fmla="val 11749"/>
              </a:avLst>
            </a:prstGeom>
            <a:solidFill>
              <a:srgbClr val="36A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1F1C616-9C9D-DB45-8FBC-E53B994A2D42}"/>
                </a:ext>
              </a:extLst>
            </p:cNvPr>
            <p:cNvSpPr/>
            <p:nvPr/>
          </p:nvSpPr>
          <p:spPr>
            <a:xfrm>
              <a:off x="4668266" y="2630943"/>
              <a:ext cx="814466" cy="814466"/>
            </a:xfrm>
            <a:prstGeom prst="roundRect">
              <a:avLst/>
            </a:prstGeom>
            <a:solidFill>
              <a:srgbClr val="53D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397A9D-86C5-A74B-B5D3-61BE54D18A41}"/>
                </a:ext>
              </a:extLst>
            </p:cNvPr>
            <p:cNvSpPr txBox="1"/>
            <p:nvPr/>
          </p:nvSpPr>
          <p:spPr>
            <a:xfrm>
              <a:off x="5631222" y="2499482"/>
              <a:ext cx="12057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Montserrat ExtraBold" pitchFamily="2" charset="77"/>
                </a:rPr>
                <a:t>352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4337DE-558C-F346-A337-A67DC49D69EB}"/>
                </a:ext>
              </a:extLst>
            </p:cNvPr>
            <p:cNvSpPr txBox="1"/>
            <p:nvPr/>
          </p:nvSpPr>
          <p:spPr>
            <a:xfrm>
              <a:off x="5631222" y="3217055"/>
              <a:ext cx="8146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Nunito Sans" pitchFamily="2" charset="77"/>
                </a:rPr>
                <a:t>Awards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0CA9F2A-A566-8446-B8B8-C221D1A09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69759" y="2836968"/>
              <a:ext cx="411480" cy="41148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378CEBF-F7CB-0A42-BFED-79FF7F54753B}"/>
              </a:ext>
            </a:extLst>
          </p:cNvPr>
          <p:cNvGrpSpPr/>
          <p:nvPr/>
        </p:nvGrpSpPr>
        <p:grpSpPr>
          <a:xfrm>
            <a:off x="8068067" y="2253343"/>
            <a:ext cx="2986094" cy="1569666"/>
            <a:chOff x="8269735" y="2253343"/>
            <a:chExt cx="2986094" cy="1569666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40B7E064-5752-1D46-9AE8-B479CD3C607A}"/>
                </a:ext>
              </a:extLst>
            </p:cNvPr>
            <p:cNvSpPr/>
            <p:nvPr/>
          </p:nvSpPr>
          <p:spPr>
            <a:xfrm>
              <a:off x="8542445" y="2253343"/>
              <a:ext cx="2713384" cy="1569666"/>
            </a:xfrm>
            <a:prstGeom prst="roundRect">
              <a:avLst>
                <a:gd name="adj" fmla="val 11749"/>
              </a:avLst>
            </a:prstGeom>
            <a:solidFill>
              <a:srgbClr val="36A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A66CAB1-5FC0-1C40-ADB5-3BE6B51BA838}"/>
                </a:ext>
              </a:extLst>
            </p:cNvPr>
            <p:cNvSpPr/>
            <p:nvPr/>
          </p:nvSpPr>
          <p:spPr>
            <a:xfrm>
              <a:off x="8269735" y="2630943"/>
              <a:ext cx="814466" cy="814466"/>
            </a:xfrm>
            <a:prstGeom prst="roundRect">
              <a:avLst/>
            </a:prstGeom>
            <a:solidFill>
              <a:srgbClr val="53D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707F7E-9A91-D540-A950-F49AF0EB1447}"/>
                </a:ext>
              </a:extLst>
            </p:cNvPr>
            <p:cNvSpPr txBox="1"/>
            <p:nvPr/>
          </p:nvSpPr>
          <p:spPr>
            <a:xfrm>
              <a:off x="9232691" y="2499482"/>
              <a:ext cx="110479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Montserrat ExtraBold" pitchFamily="2" charset="77"/>
                </a:rPr>
                <a:t>4.9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B15374-2AB8-CD4C-B71E-044E2826E8B0}"/>
                </a:ext>
              </a:extLst>
            </p:cNvPr>
            <p:cNvSpPr txBox="1"/>
            <p:nvPr/>
          </p:nvSpPr>
          <p:spPr>
            <a:xfrm>
              <a:off x="9232691" y="3217055"/>
              <a:ext cx="1300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Nunito Sans" pitchFamily="2" charset="77"/>
                </a:rPr>
                <a:t>School Rating</a:t>
              </a: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D8966F67-3A58-7142-B4F6-174E38564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71228" y="2832436"/>
              <a:ext cx="411480" cy="41148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B196E1D-8E28-ED47-9429-6EB4D8690A84}"/>
              </a:ext>
            </a:extLst>
          </p:cNvPr>
          <p:cNvGrpSpPr/>
          <p:nvPr/>
        </p:nvGrpSpPr>
        <p:grpSpPr>
          <a:xfrm>
            <a:off x="2477132" y="5155823"/>
            <a:ext cx="8173221" cy="1034899"/>
            <a:chOff x="2477132" y="5010522"/>
            <a:chExt cx="8173221" cy="103489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79AB13-0501-CF4D-BB32-C75F759B4AC2}"/>
                </a:ext>
              </a:extLst>
            </p:cNvPr>
            <p:cNvSpPr txBox="1"/>
            <p:nvPr/>
          </p:nvSpPr>
          <p:spPr>
            <a:xfrm>
              <a:off x="2477132" y="5094604"/>
              <a:ext cx="1374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Nunito Sans" pitchFamily="2" charset="77"/>
                </a:rPr>
                <a:t>2015 - 2020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D58A8E-E406-E14F-981F-88CBD71E5876}"/>
                </a:ext>
              </a:extLst>
            </p:cNvPr>
            <p:cNvSpPr txBox="1"/>
            <p:nvPr/>
          </p:nvSpPr>
          <p:spPr>
            <a:xfrm>
              <a:off x="2477132" y="5325544"/>
              <a:ext cx="915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Nunito Sans" pitchFamily="2" charset="77"/>
                </a:rPr>
                <a:t>Statistics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A93CA74-7515-454A-8B95-AF3BC8ECF737}"/>
                </a:ext>
              </a:extLst>
            </p:cNvPr>
            <p:cNvSpPr txBox="1"/>
            <p:nvPr/>
          </p:nvSpPr>
          <p:spPr>
            <a:xfrm>
              <a:off x="4739308" y="5010522"/>
              <a:ext cx="5911045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D" sz="1400" dirty="0" err="1">
                  <a:solidFill>
                    <a:schemeClr val="bg1"/>
                  </a:solidFill>
                  <a:latin typeface="Nunito Sans" pitchFamily="2" charset="77"/>
                </a:rPr>
                <a:t>Consectetur</a:t>
              </a:r>
              <a:r>
                <a:rPr lang="en-ID" sz="1400" dirty="0">
                  <a:solidFill>
                    <a:schemeClr val="bg1"/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Nunito Sans" pitchFamily="2" charset="77"/>
                </a:rPr>
                <a:t>adipiscing</a:t>
              </a:r>
              <a:r>
                <a:rPr lang="en-ID" sz="1400" dirty="0">
                  <a:solidFill>
                    <a:schemeClr val="bg1"/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Nunito Sans" pitchFamily="2" charset="77"/>
                </a:rPr>
                <a:t>elit</a:t>
              </a:r>
              <a:r>
                <a:rPr lang="en-ID" sz="1400" dirty="0">
                  <a:solidFill>
                    <a:schemeClr val="bg1"/>
                  </a:solidFill>
                  <a:latin typeface="Nunito Sans" pitchFamily="2" charset="77"/>
                </a:rPr>
                <a:t>, </a:t>
              </a:r>
              <a:r>
                <a:rPr lang="en-ID" sz="1400" dirty="0" err="1">
                  <a:solidFill>
                    <a:schemeClr val="bg1"/>
                  </a:solidFill>
                  <a:latin typeface="Nunito Sans" pitchFamily="2" charset="77"/>
                </a:rPr>
                <a:t>sed</a:t>
              </a:r>
              <a:r>
                <a:rPr lang="en-ID" sz="1400" dirty="0">
                  <a:solidFill>
                    <a:schemeClr val="bg1"/>
                  </a:solidFill>
                  <a:latin typeface="Nunito Sans" pitchFamily="2" charset="77"/>
                </a:rPr>
                <a:t> do </a:t>
              </a:r>
              <a:r>
                <a:rPr lang="en-ID" sz="1400" dirty="0" err="1">
                  <a:solidFill>
                    <a:schemeClr val="bg1"/>
                  </a:solidFill>
                  <a:latin typeface="Nunito Sans" pitchFamily="2" charset="77"/>
                </a:rPr>
                <a:t>eiusmod</a:t>
              </a:r>
              <a:r>
                <a:rPr lang="en-ID" sz="1400" dirty="0">
                  <a:solidFill>
                    <a:schemeClr val="bg1"/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Nunito Sans" pitchFamily="2" charset="77"/>
                </a:rPr>
                <a:t>tempor</a:t>
              </a:r>
              <a:r>
                <a:rPr lang="en-ID" sz="1400" dirty="0">
                  <a:solidFill>
                    <a:schemeClr val="bg1"/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Nunito Sans" pitchFamily="2" charset="77"/>
                </a:rPr>
                <a:t>incididunt</a:t>
              </a:r>
              <a:r>
                <a:rPr lang="en-ID" sz="1400" dirty="0">
                  <a:solidFill>
                    <a:schemeClr val="bg1"/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Nunito Sans" pitchFamily="2" charset="77"/>
                </a:rPr>
                <a:t>ut</a:t>
              </a:r>
              <a:r>
                <a:rPr lang="en-ID" sz="1400" dirty="0">
                  <a:solidFill>
                    <a:schemeClr val="bg1"/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Nunito Sans" pitchFamily="2" charset="77"/>
                </a:rPr>
                <a:t>labore</a:t>
              </a:r>
              <a:r>
                <a:rPr lang="en-ID" sz="1400" dirty="0">
                  <a:solidFill>
                    <a:schemeClr val="bg1"/>
                  </a:solidFill>
                  <a:latin typeface="Nunito Sans" pitchFamily="2" charset="77"/>
                </a:rPr>
                <a:t> et dolore magna </a:t>
              </a:r>
              <a:r>
                <a:rPr lang="en-ID" sz="1400" dirty="0" err="1">
                  <a:solidFill>
                    <a:schemeClr val="bg1"/>
                  </a:solidFill>
                  <a:latin typeface="Nunito Sans" pitchFamily="2" charset="77"/>
                </a:rPr>
                <a:t>aliqua</a:t>
              </a:r>
              <a:r>
                <a:rPr lang="en-ID" sz="1400" dirty="0">
                  <a:solidFill>
                    <a:schemeClr val="bg1"/>
                  </a:solidFill>
                  <a:latin typeface="Nunito Sans" pitchFamily="2" charset="77"/>
                </a:rPr>
                <a:t>. Ut </a:t>
              </a:r>
              <a:r>
                <a:rPr lang="en-ID" sz="1400" dirty="0" err="1">
                  <a:solidFill>
                    <a:schemeClr val="bg1"/>
                  </a:solidFill>
                  <a:latin typeface="Nunito Sans" pitchFamily="2" charset="77"/>
                </a:rPr>
                <a:t>enim</a:t>
              </a:r>
              <a:r>
                <a:rPr lang="en-ID" sz="1400" dirty="0">
                  <a:solidFill>
                    <a:schemeClr val="bg1"/>
                  </a:solidFill>
                  <a:latin typeface="Nunito Sans" pitchFamily="2" charset="77"/>
                </a:rPr>
                <a:t> ad minim </a:t>
              </a:r>
              <a:r>
                <a:rPr lang="en-ID" sz="1400" dirty="0" err="1">
                  <a:solidFill>
                    <a:schemeClr val="bg1"/>
                  </a:solidFill>
                  <a:latin typeface="Nunito Sans" pitchFamily="2" charset="77"/>
                </a:rPr>
                <a:t>veniam</a:t>
              </a:r>
              <a:r>
                <a:rPr lang="en-ID" sz="1400" dirty="0">
                  <a:solidFill>
                    <a:schemeClr val="bg1"/>
                  </a:solidFill>
                  <a:latin typeface="Nunito Sans" pitchFamily="2" charset="77"/>
                </a:rPr>
                <a:t>, </a:t>
              </a:r>
              <a:r>
                <a:rPr lang="en-ID" sz="1400" dirty="0" err="1">
                  <a:solidFill>
                    <a:schemeClr val="bg1"/>
                  </a:solidFill>
                  <a:latin typeface="Nunito Sans" pitchFamily="2" charset="77"/>
                </a:rPr>
                <a:t>quis</a:t>
              </a:r>
              <a:r>
                <a:rPr lang="en-ID" sz="1400" dirty="0">
                  <a:solidFill>
                    <a:schemeClr val="bg1"/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Nunito Sans" pitchFamily="2" charset="77"/>
                </a:rPr>
                <a:t>nostrud</a:t>
              </a:r>
              <a:r>
                <a:rPr lang="en-ID" sz="1400" dirty="0">
                  <a:solidFill>
                    <a:schemeClr val="bg1"/>
                  </a:solidFill>
                  <a:latin typeface="Nunito Sans" pitchFamily="2" charset="77"/>
                </a:rPr>
                <a:t> exercitation </a:t>
              </a:r>
              <a:r>
                <a:rPr lang="en-ID" sz="1400" dirty="0" err="1">
                  <a:solidFill>
                    <a:schemeClr val="bg1"/>
                  </a:solidFill>
                  <a:latin typeface="Nunito Sans" pitchFamily="2" charset="77"/>
                </a:rPr>
                <a:t>ullamco</a:t>
              </a:r>
              <a:r>
                <a:rPr lang="en-ID" sz="1400" dirty="0">
                  <a:solidFill>
                    <a:schemeClr val="bg1"/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Nunito Sans" pitchFamily="2" charset="77"/>
                </a:rPr>
                <a:t>laboris</a:t>
              </a:r>
              <a:r>
                <a:rPr lang="en-ID" sz="1400" dirty="0">
                  <a:solidFill>
                    <a:schemeClr val="bg1"/>
                  </a:solidFill>
                  <a:latin typeface="Nunito Sans" pitchFamily="2" charset="77"/>
                </a:rPr>
                <a:t> nisi </a:t>
              </a:r>
              <a:r>
                <a:rPr lang="en-ID" sz="1400" dirty="0" err="1">
                  <a:solidFill>
                    <a:schemeClr val="bg1"/>
                  </a:solidFill>
                  <a:latin typeface="Nunito Sans" pitchFamily="2" charset="77"/>
                </a:rPr>
                <a:t>ut</a:t>
              </a:r>
              <a:r>
                <a:rPr lang="en-ID" sz="1400" dirty="0">
                  <a:solidFill>
                    <a:schemeClr val="bg1"/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Nunito Sans" pitchFamily="2" charset="77"/>
                </a:rPr>
                <a:t>aliquip</a:t>
              </a:r>
              <a:r>
                <a:rPr lang="en-ID" sz="1400" dirty="0">
                  <a:solidFill>
                    <a:schemeClr val="bg1"/>
                  </a:solidFill>
                  <a:latin typeface="Nunito Sans" pitchFamily="2" charset="77"/>
                </a:rPr>
                <a:t> ex </a:t>
              </a:r>
              <a:r>
                <a:rPr lang="en-ID" sz="1400" dirty="0" err="1">
                  <a:solidFill>
                    <a:schemeClr val="bg1"/>
                  </a:solidFill>
                  <a:latin typeface="Nunito Sans" pitchFamily="2" charset="77"/>
                </a:rPr>
                <a:t>ea</a:t>
              </a:r>
              <a:r>
                <a:rPr lang="en-ID" sz="1400" dirty="0">
                  <a:solidFill>
                    <a:schemeClr val="bg1"/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Nunito Sans" pitchFamily="2" charset="77"/>
                </a:rPr>
                <a:t>commodo</a:t>
              </a:r>
              <a:r>
                <a:rPr lang="en-ID" sz="1400" dirty="0">
                  <a:solidFill>
                    <a:schemeClr val="bg1"/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Nunito Sans" pitchFamily="2" charset="77"/>
                </a:rPr>
                <a:t>consequat</a:t>
              </a:r>
              <a:endParaRPr lang="en-ID" sz="1400" dirty="0">
                <a:solidFill>
                  <a:schemeClr val="bg1"/>
                </a:solidFill>
                <a:latin typeface="Nunito Sans" pitchFamily="2" charset="7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ED6F8-3A54-DA44-B7D5-C5DE4CC50D07}"/>
              </a:ext>
            </a:extLst>
          </p:cNvPr>
          <p:cNvGrpSpPr/>
          <p:nvPr/>
        </p:nvGrpSpPr>
        <p:grpSpPr>
          <a:xfrm rot="5400000">
            <a:off x="10527496" y="198843"/>
            <a:ext cx="1127353" cy="1556211"/>
            <a:chOff x="2790157" y="-1979121"/>
            <a:chExt cx="1127353" cy="1556211"/>
          </a:xfrm>
          <a:solidFill>
            <a:srgbClr val="36A4FF"/>
          </a:solidFill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82E62FE-19AC-F04E-A20F-83BE2AE97E1B}"/>
                </a:ext>
              </a:extLst>
            </p:cNvPr>
            <p:cNvSpPr/>
            <p:nvPr/>
          </p:nvSpPr>
          <p:spPr>
            <a:xfrm>
              <a:off x="279015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6B3872D-5763-6B44-980B-F2C828552AFE}"/>
                </a:ext>
              </a:extLst>
            </p:cNvPr>
            <p:cNvSpPr/>
            <p:nvPr/>
          </p:nvSpPr>
          <p:spPr>
            <a:xfrm>
              <a:off x="300078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A0A95ED1-CBFA-8E4C-B7FE-203B77F0967C}"/>
                </a:ext>
              </a:extLst>
            </p:cNvPr>
            <p:cNvSpPr/>
            <p:nvPr/>
          </p:nvSpPr>
          <p:spPr>
            <a:xfrm>
              <a:off x="321149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B8DF2EA-5F0E-324E-AAF9-106FB04BFCC3}"/>
                </a:ext>
              </a:extLst>
            </p:cNvPr>
            <p:cNvSpPr/>
            <p:nvPr/>
          </p:nvSpPr>
          <p:spPr>
            <a:xfrm>
              <a:off x="342212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287CA83-7CBD-0C48-8257-E354DB9B2FC0}"/>
                </a:ext>
              </a:extLst>
            </p:cNvPr>
            <p:cNvSpPr/>
            <p:nvPr/>
          </p:nvSpPr>
          <p:spPr>
            <a:xfrm>
              <a:off x="3632744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108FBF05-34E6-E24F-9857-307FFC5CD7F2}"/>
                </a:ext>
              </a:extLst>
            </p:cNvPr>
            <p:cNvSpPr/>
            <p:nvPr/>
          </p:nvSpPr>
          <p:spPr>
            <a:xfrm>
              <a:off x="384336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75B10C2B-5C48-C941-A769-D799D6A7A114}"/>
                </a:ext>
              </a:extLst>
            </p:cNvPr>
            <p:cNvSpPr/>
            <p:nvPr/>
          </p:nvSpPr>
          <p:spPr>
            <a:xfrm>
              <a:off x="279015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58117314-BAFD-9449-A966-3D6DC081B485}"/>
                </a:ext>
              </a:extLst>
            </p:cNvPr>
            <p:cNvSpPr/>
            <p:nvPr/>
          </p:nvSpPr>
          <p:spPr>
            <a:xfrm>
              <a:off x="300078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D79B73DE-DF4B-6A4C-A517-0AB6492405F9}"/>
                </a:ext>
              </a:extLst>
            </p:cNvPr>
            <p:cNvSpPr/>
            <p:nvPr/>
          </p:nvSpPr>
          <p:spPr>
            <a:xfrm>
              <a:off x="321149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6273C58D-95F4-BC41-834F-6C656F0B5546}"/>
                </a:ext>
              </a:extLst>
            </p:cNvPr>
            <p:cNvSpPr/>
            <p:nvPr/>
          </p:nvSpPr>
          <p:spPr>
            <a:xfrm>
              <a:off x="342212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E013FE63-BA4E-9A48-A21B-9CE73B284811}"/>
                </a:ext>
              </a:extLst>
            </p:cNvPr>
            <p:cNvSpPr/>
            <p:nvPr/>
          </p:nvSpPr>
          <p:spPr>
            <a:xfrm>
              <a:off x="3632744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CBE8F8A8-9C79-8C44-9D40-9EE2C1800F61}"/>
                </a:ext>
              </a:extLst>
            </p:cNvPr>
            <p:cNvSpPr/>
            <p:nvPr/>
          </p:nvSpPr>
          <p:spPr>
            <a:xfrm>
              <a:off x="384336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450B58E1-1C46-254E-BFA1-0C3752485157}"/>
                </a:ext>
              </a:extLst>
            </p:cNvPr>
            <p:cNvSpPr/>
            <p:nvPr/>
          </p:nvSpPr>
          <p:spPr>
            <a:xfrm>
              <a:off x="279015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49CD561-1D15-5345-AC6F-0DEE00E4D00E}"/>
                </a:ext>
              </a:extLst>
            </p:cNvPr>
            <p:cNvSpPr/>
            <p:nvPr/>
          </p:nvSpPr>
          <p:spPr>
            <a:xfrm>
              <a:off x="300078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FD505D6-42D5-D04D-A8C7-F01A09A807C9}"/>
                </a:ext>
              </a:extLst>
            </p:cNvPr>
            <p:cNvSpPr/>
            <p:nvPr/>
          </p:nvSpPr>
          <p:spPr>
            <a:xfrm>
              <a:off x="321149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1F65D684-AAA5-C042-8C32-F5AA9F859A81}"/>
                </a:ext>
              </a:extLst>
            </p:cNvPr>
            <p:cNvSpPr/>
            <p:nvPr/>
          </p:nvSpPr>
          <p:spPr>
            <a:xfrm>
              <a:off x="342212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679FB3E6-7E10-7D4F-BE35-6F5FF3CAEED2}"/>
                </a:ext>
              </a:extLst>
            </p:cNvPr>
            <p:cNvSpPr/>
            <p:nvPr/>
          </p:nvSpPr>
          <p:spPr>
            <a:xfrm>
              <a:off x="3632744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2D44875-0C5C-EF43-A424-1C7FBEEBDBB9}"/>
                </a:ext>
              </a:extLst>
            </p:cNvPr>
            <p:cNvSpPr/>
            <p:nvPr/>
          </p:nvSpPr>
          <p:spPr>
            <a:xfrm>
              <a:off x="384336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30AA7829-7EFD-4640-A8DC-9117E8856799}"/>
                </a:ext>
              </a:extLst>
            </p:cNvPr>
            <p:cNvSpPr/>
            <p:nvPr/>
          </p:nvSpPr>
          <p:spPr>
            <a:xfrm>
              <a:off x="279015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CD2CAE2-7061-BE4F-9DC4-4262874C41F0}"/>
                </a:ext>
              </a:extLst>
            </p:cNvPr>
            <p:cNvSpPr/>
            <p:nvPr/>
          </p:nvSpPr>
          <p:spPr>
            <a:xfrm>
              <a:off x="300078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6E6D53E3-5D63-E24F-BC48-8AECC7AEF8C8}"/>
                </a:ext>
              </a:extLst>
            </p:cNvPr>
            <p:cNvSpPr/>
            <p:nvPr/>
          </p:nvSpPr>
          <p:spPr>
            <a:xfrm>
              <a:off x="321149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5A5BDCA-2E49-3843-B2B3-C48C0C7B7435}"/>
                </a:ext>
              </a:extLst>
            </p:cNvPr>
            <p:cNvSpPr/>
            <p:nvPr/>
          </p:nvSpPr>
          <p:spPr>
            <a:xfrm>
              <a:off x="342212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FF03C3D0-0732-7746-AD2A-6CC4A1F7142A}"/>
                </a:ext>
              </a:extLst>
            </p:cNvPr>
            <p:cNvSpPr/>
            <p:nvPr/>
          </p:nvSpPr>
          <p:spPr>
            <a:xfrm>
              <a:off x="3632744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2E0D1398-913F-9D4A-8D05-6639A09DF1FB}"/>
                </a:ext>
              </a:extLst>
            </p:cNvPr>
            <p:cNvSpPr/>
            <p:nvPr/>
          </p:nvSpPr>
          <p:spPr>
            <a:xfrm>
              <a:off x="384336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F265164E-AA12-7348-95E8-78AA3ACCFEBB}"/>
                </a:ext>
              </a:extLst>
            </p:cNvPr>
            <p:cNvSpPr/>
            <p:nvPr/>
          </p:nvSpPr>
          <p:spPr>
            <a:xfrm>
              <a:off x="279015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2A1B1E3A-1F83-6B41-9DD9-80980EB13F5B}"/>
                </a:ext>
              </a:extLst>
            </p:cNvPr>
            <p:cNvSpPr/>
            <p:nvPr/>
          </p:nvSpPr>
          <p:spPr>
            <a:xfrm>
              <a:off x="300078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FF8EC815-9E8A-5C46-80F4-56E3898690DF}"/>
                </a:ext>
              </a:extLst>
            </p:cNvPr>
            <p:cNvSpPr/>
            <p:nvPr/>
          </p:nvSpPr>
          <p:spPr>
            <a:xfrm>
              <a:off x="321149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9AC8B573-C9B6-7842-9E16-C9DA39D6E40B}"/>
                </a:ext>
              </a:extLst>
            </p:cNvPr>
            <p:cNvSpPr/>
            <p:nvPr/>
          </p:nvSpPr>
          <p:spPr>
            <a:xfrm>
              <a:off x="342212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62B6961F-BF1B-E643-B958-FA7E1D15EE7A}"/>
                </a:ext>
              </a:extLst>
            </p:cNvPr>
            <p:cNvSpPr/>
            <p:nvPr/>
          </p:nvSpPr>
          <p:spPr>
            <a:xfrm>
              <a:off x="3632744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3650FCBB-F9FC-7446-B79B-7B2F6ABF7495}"/>
                </a:ext>
              </a:extLst>
            </p:cNvPr>
            <p:cNvSpPr/>
            <p:nvPr/>
          </p:nvSpPr>
          <p:spPr>
            <a:xfrm>
              <a:off x="384336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2D5131BE-7F15-A141-9399-02BE347A5BB2}"/>
                </a:ext>
              </a:extLst>
            </p:cNvPr>
            <p:cNvSpPr/>
            <p:nvPr/>
          </p:nvSpPr>
          <p:spPr>
            <a:xfrm>
              <a:off x="279015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9456D568-E51E-844F-AEB5-69C12719B462}"/>
                </a:ext>
              </a:extLst>
            </p:cNvPr>
            <p:cNvSpPr/>
            <p:nvPr/>
          </p:nvSpPr>
          <p:spPr>
            <a:xfrm>
              <a:off x="300078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683DF9A1-E8DE-0946-B1DE-BF3D61A8D50B}"/>
                </a:ext>
              </a:extLst>
            </p:cNvPr>
            <p:cNvSpPr/>
            <p:nvPr/>
          </p:nvSpPr>
          <p:spPr>
            <a:xfrm>
              <a:off x="321149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9CDB2A38-96FB-164C-BDB0-8D807E0EAB0E}"/>
                </a:ext>
              </a:extLst>
            </p:cNvPr>
            <p:cNvSpPr/>
            <p:nvPr/>
          </p:nvSpPr>
          <p:spPr>
            <a:xfrm>
              <a:off x="342212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FA412798-5A2B-614A-B074-546B76049CE7}"/>
                </a:ext>
              </a:extLst>
            </p:cNvPr>
            <p:cNvSpPr/>
            <p:nvPr/>
          </p:nvSpPr>
          <p:spPr>
            <a:xfrm>
              <a:off x="3632744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BE149C4B-030E-EA4C-8165-803AF2B251F5}"/>
                </a:ext>
              </a:extLst>
            </p:cNvPr>
            <p:cNvSpPr/>
            <p:nvPr/>
          </p:nvSpPr>
          <p:spPr>
            <a:xfrm>
              <a:off x="384336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57E012E0-F289-1B4D-93B7-352F174128A2}"/>
                </a:ext>
              </a:extLst>
            </p:cNvPr>
            <p:cNvSpPr/>
            <p:nvPr/>
          </p:nvSpPr>
          <p:spPr>
            <a:xfrm>
              <a:off x="279015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5A7942C-5059-1C4C-BEB3-8FC82836ED1F}"/>
                </a:ext>
              </a:extLst>
            </p:cNvPr>
            <p:cNvSpPr/>
            <p:nvPr/>
          </p:nvSpPr>
          <p:spPr>
            <a:xfrm>
              <a:off x="300078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C06D9C7C-DBCA-9A4B-A802-1121A312BBCF}"/>
                </a:ext>
              </a:extLst>
            </p:cNvPr>
            <p:cNvSpPr/>
            <p:nvPr/>
          </p:nvSpPr>
          <p:spPr>
            <a:xfrm>
              <a:off x="321149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439B780F-A1A4-0A4D-A6CF-3DA8AE578A28}"/>
                </a:ext>
              </a:extLst>
            </p:cNvPr>
            <p:cNvSpPr/>
            <p:nvPr/>
          </p:nvSpPr>
          <p:spPr>
            <a:xfrm>
              <a:off x="342212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4901195-36DD-9F4F-9DE8-096256B220FF}"/>
                </a:ext>
              </a:extLst>
            </p:cNvPr>
            <p:cNvSpPr/>
            <p:nvPr/>
          </p:nvSpPr>
          <p:spPr>
            <a:xfrm>
              <a:off x="3632744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4D566301-95BF-A040-8A34-3A9C9900F06F}"/>
                </a:ext>
              </a:extLst>
            </p:cNvPr>
            <p:cNvSpPr/>
            <p:nvPr/>
          </p:nvSpPr>
          <p:spPr>
            <a:xfrm>
              <a:off x="384336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638F8A25-1564-D444-A175-1EAD4D8A29A8}"/>
                </a:ext>
              </a:extLst>
            </p:cNvPr>
            <p:cNvSpPr/>
            <p:nvPr/>
          </p:nvSpPr>
          <p:spPr>
            <a:xfrm>
              <a:off x="279015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F05D4FF5-6DD9-A24F-8AA5-7F667F637FA6}"/>
                </a:ext>
              </a:extLst>
            </p:cNvPr>
            <p:cNvSpPr/>
            <p:nvPr/>
          </p:nvSpPr>
          <p:spPr>
            <a:xfrm>
              <a:off x="300078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26D6C5B9-4610-3C4A-8200-15BD734A810E}"/>
                </a:ext>
              </a:extLst>
            </p:cNvPr>
            <p:cNvSpPr/>
            <p:nvPr/>
          </p:nvSpPr>
          <p:spPr>
            <a:xfrm>
              <a:off x="321149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D2EAC7DD-1481-9A46-B7A6-D80BA612371E}"/>
                </a:ext>
              </a:extLst>
            </p:cNvPr>
            <p:cNvSpPr/>
            <p:nvPr/>
          </p:nvSpPr>
          <p:spPr>
            <a:xfrm>
              <a:off x="342212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5C12D771-69A3-2347-B648-444C50202409}"/>
                </a:ext>
              </a:extLst>
            </p:cNvPr>
            <p:cNvSpPr/>
            <p:nvPr/>
          </p:nvSpPr>
          <p:spPr>
            <a:xfrm>
              <a:off x="3632744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BB3E9F30-D63E-0348-BCC4-79BCE2DE6176}"/>
                </a:ext>
              </a:extLst>
            </p:cNvPr>
            <p:cNvSpPr/>
            <p:nvPr/>
          </p:nvSpPr>
          <p:spPr>
            <a:xfrm>
              <a:off x="384336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0" name="Freeform 89">
            <a:extLst>
              <a:ext uri="{FF2B5EF4-FFF2-40B4-BE49-F238E27FC236}">
                <a16:creationId xmlns:a16="http://schemas.microsoft.com/office/drawing/2014/main" id="{AF7FF2DC-95B8-B944-B2B1-1B70122A31E6}"/>
              </a:ext>
            </a:extLst>
          </p:cNvPr>
          <p:cNvSpPr/>
          <p:nvPr/>
        </p:nvSpPr>
        <p:spPr>
          <a:xfrm rot="2700000">
            <a:off x="-675809" y="4242136"/>
            <a:ext cx="1495579" cy="747790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Graphic 11">
            <a:extLst>
              <a:ext uri="{FF2B5EF4-FFF2-40B4-BE49-F238E27FC236}">
                <a16:creationId xmlns:a16="http://schemas.microsoft.com/office/drawing/2014/main" id="{98BF2470-9DBF-184C-9581-9BA522EFF70D}"/>
              </a:ext>
            </a:extLst>
          </p:cNvPr>
          <p:cNvSpPr/>
          <p:nvPr/>
        </p:nvSpPr>
        <p:spPr>
          <a:xfrm>
            <a:off x="10712006" y="3391482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Graphic 9">
            <a:extLst>
              <a:ext uri="{FF2B5EF4-FFF2-40B4-BE49-F238E27FC236}">
                <a16:creationId xmlns:a16="http://schemas.microsoft.com/office/drawing/2014/main" id="{645191AA-15BD-ED4F-A5B2-AAEE6E73760E}"/>
              </a:ext>
            </a:extLst>
          </p:cNvPr>
          <p:cNvSpPr/>
          <p:nvPr/>
        </p:nvSpPr>
        <p:spPr>
          <a:xfrm>
            <a:off x="4811709" y="956959"/>
            <a:ext cx="1428750" cy="133350"/>
          </a:xfrm>
          <a:custGeom>
            <a:avLst/>
            <a:gdLst>
              <a:gd name="connsiteX0" fmla="*/ 0 w 1428750"/>
              <a:gd name="connsiteY0" fmla="*/ 0 h 133350"/>
              <a:gd name="connsiteX1" fmla="*/ 158687 w 1428750"/>
              <a:gd name="connsiteY1" fmla="*/ 133350 h 133350"/>
              <a:gd name="connsiteX2" fmla="*/ 317468 w 1428750"/>
              <a:gd name="connsiteY2" fmla="*/ 0 h 133350"/>
              <a:gd name="connsiteX3" fmla="*/ 476155 w 1428750"/>
              <a:gd name="connsiteY3" fmla="*/ 133350 h 133350"/>
              <a:gd name="connsiteX4" fmla="*/ 634937 w 1428750"/>
              <a:gd name="connsiteY4" fmla="*/ 0 h 133350"/>
              <a:gd name="connsiteX5" fmla="*/ 793623 w 1428750"/>
              <a:gd name="connsiteY5" fmla="*/ 133350 h 133350"/>
              <a:gd name="connsiteX6" fmla="*/ 952405 w 1428750"/>
              <a:gd name="connsiteY6" fmla="*/ 0 h 133350"/>
              <a:gd name="connsiteX7" fmla="*/ 1111187 w 1428750"/>
              <a:gd name="connsiteY7" fmla="*/ 133350 h 133350"/>
              <a:gd name="connsiteX8" fmla="*/ 1269968 w 1428750"/>
              <a:gd name="connsiteY8" fmla="*/ 0 h 133350"/>
              <a:gd name="connsiteX9" fmla="*/ 1428750 w 1428750"/>
              <a:gd name="connsiteY9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8750" h="133350">
                <a:moveTo>
                  <a:pt x="0" y="0"/>
                </a:moveTo>
                <a:lnTo>
                  <a:pt x="158687" y="133350"/>
                </a:lnTo>
                <a:lnTo>
                  <a:pt x="317468" y="0"/>
                </a:lnTo>
                <a:lnTo>
                  <a:pt x="476155" y="133350"/>
                </a:lnTo>
                <a:lnTo>
                  <a:pt x="634937" y="0"/>
                </a:lnTo>
                <a:lnTo>
                  <a:pt x="793623" y="133350"/>
                </a:lnTo>
                <a:lnTo>
                  <a:pt x="952405" y="0"/>
                </a:lnTo>
                <a:lnTo>
                  <a:pt x="1111187" y="133350"/>
                </a:lnTo>
                <a:lnTo>
                  <a:pt x="1269968" y="0"/>
                </a:lnTo>
                <a:lnTo>
                  <a:pt x="1428750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74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48A214-C7B0-D547-93BB-78805E7C9E3C}"/>
              </a:ext>
            </a:extLst>
          </p:cNvPr>
          <p:cNvSpPr txBox="1"/>
          <p:nvPr/>
        </p:nvSpPr>
        <p:spPr>
          <a:xfrm>
            <a:off x="1077686" y="1216857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6A9EE-73E2-614E-8CDB-1DEC235B8521}"/>
              </a:ext>
            </a:extLst>
          </p:cNvPr>
          <p:cNvSpPr txBox="1"/>
          <p:nvPr/>
        </p:nvSpPr>
        <p:spPr>
          <a:xfrm>
            <a:off x="1077686" y="1832664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Last 5 Years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63CE1-4F91-E140-A622-7B124B741C82}"/>
              </a:ext>
            </a:extLst>
          </p:cNvPr>
          <p:cNvSpPr txBox="1"/>
          <p:nvPr/>
        </p:nvSpPr>
        <p:spPr>
          <a:xfrm>
            <a:off x="1077686" y="2478995"/>
            <a:ext cx="3013051" cy="168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Nemo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enim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ipsam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voluptatem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quia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voluptas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sit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aspernatur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aut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odit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aut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fugit,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sed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quia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consequuntur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magni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dolores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eos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qui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ratione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voluptatem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sequi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nesciunt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.</a:t>
            </a:r>
            <a:endParaRPr lang="en-ID" sz="1100" dirty="0">
              <a:solidFill>
                <a:srgbClr val="404651"/>
              </a:solidFill>
              <a:latin typeface="Nunito Sa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989A0-67F6-1E49-81D5-4300E8EA7D92}"/>
              </a:ext>
            </a:extLst>
          </p:cNvPr>
          <p:cNvSpPr txBox="1"/>
          <p:nvPr/>
        </p:nvSpPr>
        <p:spPr>
          <a:xfrm>
            <a:off x="1077686" y="4703842"/>
            <a:ext cx="990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36A4FF"/>
                </a:solidFill>
                <a:latin typeface="Montserrat ExtraBold" pitchFamily="2" charset="77"/>
              </a:rPr>
              <a:t>84</a:t>
            </a:r>
            <a:r>
              <a:rPr lang="en-US" sz="3200" b="1" baseline="30000" dirty="0">
                <a:solidFill>
                  <a:srgbClr val="36A4FF"/>
                </a:solidFill>
                <a:latin typeface="Montserrat ExtraBold" pitchFamily="2" charset="77"/>
              </a:rPr>
              <a:t>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4A827-E292-C74C-9390-A32EDB2A0775}"/>
              </a:ext>
            </a:extLst>
          </p:cNvPr>
          <p:cNvSpPr txBox="1"/>
          <p:nvPr/>
        </p:nvSpPr>
        <p:spPr>
          <a:xfrm>
            <a:off x="1077686" y="5288617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404651"/>
                </a:solidFill>
                <a:latin typeface="Nunito Sans" pitchFamily="2" charset="77"/>
              </a:rPr>
              <a:t>Product Sales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B95DB-AADE-5643-A3DC-2B47FDD06AD7}"/>
              </a:ext>
            </a:extLst>
          </p:cNvPr>
          <p:cNvSpPr txBox="1"/>
          <p:nvPr/>
        </p:nvSpPr>
        <p:spPr>
          <a:xfrm>
            <a:off x="3013472" y="4703842"/>
            <a:ext cx="962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36A4FF"/>
                </a:solidFill>
                <a:latin typeface="Montserrat ExtraBold" pitchFamily="2" charset="77"/>
              </a:rPr>
              <a:t>96</a:t>
            </a:r>
            <a:r>
              <a:rPr lang="en-US" sz="3200" b="1" baseline="30000" dirty="0">
                <a:solidFill>
                  <a:srgbClr val="36A4FF"/>
                </a:solidFill>
                <a:latin typeface="Montserrat ExtraBold" pitchFamily="2" charset="77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E19B4-D572-D04F-A6BB-85826E94C78E}"/>
              </a:ext>
            </a:extLst>
          </p:cNvPr>
          <p:cNvSpPr txBox="1"/>
          <p:nvPr/>
        </p:nvSpPr>
        <p:spPr>
          <a:xfrm>
            <a:off x="3013472" y="5288617"/>
            <a:ext cx="13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404651"/>
                </a:solidFill>
                <a:latin typeface="Nunito Sans" pitchFamily="2" charset="77"/>
              </a:rPr>
              <a:t>Product Usage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A64721D-ECA0-0143-B156-222A33302D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685182"/>
              </p:ext>
            </p:extLst>
          </p:nvPr>
        </p:nvGraphicFramePr>
        <p:xfrm>
          <a:off x="5190566" y="685801"/>
          <a:ext cx="6261504" cy="4910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3" name="Freeform 62">
            <a:extLst>
              <a:ext uri="{FF2B5EF4-FFF2-40B4-BE49-F238E27FC236}">
                <a16:creationId xmlns:a16="http://schemas.microsoft.com/office/drawing/2014/main" id="{B9C3FC2C-0B7E-0E41-8756-68F4B2995C67}"/>
              </a:ext>
            </a:extLst>
          </p:cNvPr>
          <p:cNvSpPr/>
          <p:nvPr/>
        </p:nvSpPr>
        <p:spPr>
          <a:xfrm>
            <a:off x="1077686" y="0"/>
            <a:ext cx="1495579" cy="747790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Graphic 11">
            <a:extLst>
              <a:ext uri="{FF2B5EF4-FFF2-40B4-BE49-F238E27FC236}">
                <a16:creationId xmlns:a16="http://schemas.microsoft.com/office/drawing/2014/main" id="{99CF2228-4873-A549-ACE3-EDF18A935975}"/>
              </a:ext>
            </a:extLst>
          </p:cNvPr>
          <p:cNvSpPr/>
          <p:nvPr/>
        </p:nvSpPr>
        <p:spPr>
          <a:xfrm>
            <a:off x="1194585" y="6118834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513CD2-FB0D-434E-819D-F075906D64FE}"/>
              </a:ext>
            </a:extLst>
          </p:cNvPr>
          <p:cNvGrpSpPr/>
          <p:nvPr/>
        </p:nvGrpSpPr>
        <p:grpSpPr>
          <a:xfrm>
            <a:off x="9898956" y="5817432"/>
            <a:ext cx="1127353" cy="709534"/>
            <a:chOff x="10723709" y="7821810"/>
            <a:chExt cx="1127353" cy="709534"/>
          </a:xfrm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E5CAFECA-09CD-3F4D-9BD4-0B40D86705EC}"/>
                </a:ext>
              </a:extLst>
            </p:cNvPr>
            <p:cNvSpPr/>
            <p:nvPr/>
          </p:nvSpPr>
          <p:spPr>
            <a:xfrm>
              <a:off x="10723709" y="7821810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188697FF-180E-034B-8666-AC32F3063551}"/>
                </a:ext>
              </a:extLst>
            </p:cNvPr>
            <p:cNvSpPr/>
            <p:nvPr/>
          </p:nvSpPr>
          <p:spPr>
            <a:xfrm>
              <a:off x="10934332" y="7821810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9F482311-5B7E-3445-B16E-A0C2E9D0979A}"/>
                </a:ext>
              </a:extLst>
            </p:cNvPr>
            <p:cNvSpPr/>
            <p:nvPr/>
          </p:nvSpPr>
          <p:spPr>
            <a:xfrm>
              <a:off x="11145049" y="7821810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AF99037F-E985-FD4E-A7D8-BB7B482D8A9F}"/>
                </a:ext>
              </a:extLst>
            </p:cNvPr>
            <p:cNvSpPr/>
            <p:nvPr/>
          </p:nvSpPr>
          <p:spPr>
            <a:xfrm>
              <a:off x="11355672" y="7821810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EF0B9318-DC36-F04C-B3D6-C2DF8DFE3D44}"/>
                </a:ext>
              </a:extLst>
            </p:cNvPr>
            <p:cNvSpPr/>
            <p:nvPr/>
          </p:nvSpPr>
          <p:spPr>
            <a:xfrm>
              <a:off x="11566296" y="7821810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88368A63-3FAA-4642-9789-F67CF3E001BA}"/>
                </a:ext>
              </a:extLst>
            </p:cNvPr>
            <p:cNvSpPr/>
            <p:nvPr/>
          </p:nvSpPr>
          <p:spPr>
            <a:xfrm>
              <a:off x="11776919" y="7821810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DA39E3A2-A2B8-4546-BC33-82B227C9F97C}"/>
                </a:ext>
              </a:extLst>
            </p:cNvPr>
            <p:cNvSpPr/>
            <p:nvPr/>
          </p:nvSpPr>
          <p:spPr>
            <a:xfrm>
              <a:off x="10723709" y="8033455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E390FA5-3EDB-A643-A5B4-AA1C149F21D3}"/>
                </a:ext>
              </a:extLst>
            </p:cNvPr>
            <p:cNvSpPr/>
            <p:nvPr/>
          </p:nvSpPr>
          <p:spPr>
            <a:xfrm>
              <a:off x="10934332" y="8033455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A0DE9D3-1D3D-E44C-B0F0-E01F9E8905AA}"/>
                </a:ext>
              </a:extLst>
            </p:cNvPr>
            <p:cNvSpPr/>
            <p:nvPr/>
          </p:nvSpPr>
          <p:spPr>
            <a:xfrm>
              <a:off x="11145049" y="8033455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A4CE3CAE-61D1-1948-8F6A-4A6AF5E23E1F}"/>
                </a:ext>
              </a:extLst>
            </p:cNvPr>
            <p:cNvSpPr/>
            <p:nvPr/>
          </p:nvSpPr>
          <p:spPr>
            <a:xfrm>
              <a:off x="11355672" y="8033455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EAF6D83B-FEF8-9148-BDB8-89388CE5A4D5}"/>
                </a:ext>
              </a:extLst>
            </p:cNvPr>
            <p:cNvSpPr/>
            <p:nvPr/>
          </p:nvSpPr>
          <p:spPr>
            <a:xfrm>
              <a:off x="11566296" y="8033455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1543D573-24EA-FA4B-9F19-909C6D5F509F}"/>
                </a:ext>
              </a:extLst>
            </p:cNvPr>
            <p:cNvSpPr/>
            <p:nvPr/>
          </p:nvSpPr>
          <p:spPr>
            <a:xfrm>
              <a:off x="11776919" y="8033455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0890AAEB-11C1-074C-BCEC-D380D9390529}"/>
                </a:ext>
              </a:extLst>
            </p:cNvPr>
            <p:cNvSpPr/>
            <p:nvPr/>
          </p:nvSpPr>
          <p:spPr>
            <a:xfrm>
              <a:off x="10723709" y="8245196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34AAF8B4-5342-9B41-8B21-2CACA5EEFBD8}"/>
                </a:ext>
              </a:extLst>
            </p:cNvPr>
            <p:cNvSpPr/>
            <p:nvPr/>
          </p:nvSpPr>
          <p:spPr>
            <a:xfrm>
              <a:off x="10934332" y="8245196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F31698D5-8F52-C043-A520-9557EFD97C9E}"/>
                </a:ext>
              </a:extLst>
            </p:cNvPr>
            <p:cNvSpPr/>
            <p:nvPr/>
          </p:nvSpPr>
          <p:spPr>
            <a:xfrm>
              <a:off x="11145049" y="8245196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4544423D-B104-5349-BD98-23831BFF1911}"/>
                </a:ext>
              </a:extLst>
            </p:cNvPr>
            <p:cNvSpPr/>
            <p:nvPr/>
          </p:nvSpPr>
          <p:spPr>
            <a:xfrm>
              <a:off x="11355672" y="8245196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135997D6-9E9B-C849-8706-EF806B691A95}"/>
                </a:ext>
              </a:extLst>
            </p:cNvPr>
            <p:cNvSpPr/>
            <p:nvPr/>
          </p:nvSpPr>
          <p:spPr>
            <a:xfrm>
              <a:off x="11566296" y="8245196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F1584E93-7B45-0245-A6C1-96702A077730}"/>
                </a:ext>
              </a:extLst>
            </p:cNvPr>
            <p:cNvSpPr/>
            <p:nvPr/>
          </p:nvSpPr>
          <p:spPr>
            <a:xfrm>
              <a:off x="11776919" y="8245196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8E45C84D-B509-DC43-A90A-5E6E62E12B26}"/>
                </a:ext>
              </a:extLst>
            </p:cNvPr>
            <p:cNvSpPr/>
            <p:nvPr/>
          </p:nvSpPr>
          <p:spPr>
            <a:xfrm>
              <a:off x="10723709" y="8456841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F5B36F86-2234-F745-A388-373245D7A9F1}"/>
                </a:ext>
              </a:extLst>
            </p:cNvPr>
            <p:cNvSpPr/>
            <p:nvPr/>
          </p:nvSpPr>
          <p:spPr>
            <a:xfrm>
              <a:off x="10934332" y="8456841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EC5E02FD-C48F-2F42-9021-D6B70C439E56}"/>
                </a:ext>
              </a:extLst>
            </p:cNvPr>
            <p:cNvSpPr/>
            <p:nvPr/>
          </p:nvSpPr>
          <p:spPr>
            <a:xfrm>
              <a:off x="11145049" y="8456841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BF1D5140-3DD5-B64F-A8BC-463AA1EF77A5}"/>
                </a:ext>
              </a:extLst>
            </p:cNvPr>
            <p:cNvSpPr/>
            <p:nvPr/>
          </p:nvSpPr>
          <p:spPr>
            <a:xfrm>
              <a:off x="11355672" y="8456841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EFB5303E-55DB-A948-9017-C3FC68D0FC7E}"/>
                </a:ext>
              </a:extLst>
            </p:cNvPr>
            <p:cNvSpPr/>
            <p:nvPr/>
          </p:nvSpPr>
          <p:spPr>
            <a:xfrm>
              <a:off x="11566296" y="8456841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F32959A2-1702-7843-A1F1-9C7720532B4B}"/>
                </a:ext>
              </a:extLst>
            </p:cNvPr>
            <p:cNvSpPr/>
            <p:nvPr/>
          </p:nvSpPr>
          <p:spPr>
            <a:xfrm>
              <a:off x="11776919" y="8456841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2857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B7D68-0987-FE49-B798-B53F0DE7EC71}"/>
              </a:ext>
            </a:extLst>
          </p:cNvPr>
          <p:cNvSpPr txBox="1"/>
          <p:nvPr/>
        </p:nvSpPr>
        <p:spPr>
          <a:xfrm>
            <a:off x="1077686" y="662859"/>
            <a:ext cx="2560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Company</a:t>
            </a:r>
          </a:p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65236C-2D45-8042-BA36-1EEA60285367}"/>
              </a:ext>
            </a:extLst>
          </p:cNvPr>
          <p:cNvSpPr txBox="1"/>
          <p:nvPr/>
        </p:nvSpPr>
        <p:spPr>
          <a:xfrm>
            <a:off x="1077686" y="183266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Graduate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99A38-319C-F743-AAFC-123257294273}"/>
              </a:ext>
            </a:extLst>
          </p:cNvPr>
          <p:cNvSpPr txBox="1"/>
          <p:nvPr/>
        </p:nvSpPr>
        <p:spPr>
          <a:xfrm>
            <a:off x="4883204" y="685800"/>
            <a:ext cx="4771784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Nemo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enim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ipsam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voluptatem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quia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voluptas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sit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aspernatur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aut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odit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aut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fugit,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sed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quia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consequuntur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magni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dolores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eos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qui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ratione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voluptatem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sequi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nesciunt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.</a:t>
            </a:r>
            <a:endParaRPr lang="en-ID" sz="1100" dirty="0">
              <a:solidFill>
                <a:srgbClr val="404651"/>
              </a:solidFill>
              <a:latin typeface="Nunito Sans" pitchFamily="2" charset="77"/>
            </a:endParaRPr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F69C4D69-7821-A445-BA5C-50DBFCE23069}"/>
              </a:ext>
            </a:extLst>
          </p:cNvPr>
          <p:cNvSpPr/>
          <p:nvPr/>
        </p:nvSpPr>
        <p:spPr>
          <a:xfrm>
            <a:off x="0" y="3909954"/>
            <a:ext cx="12192000" cy="2948046"/>
          </a:xfrm>
          <a:prstGeom prst="round2SameRect">
            <a:avLst>
              <a:gd name="adj1" fmla="val 11902"/>
              <a:gd name="adj2" fmla="val 0"/>
            </a:avLst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6D3208F-C0A0-C04A-93A4-988FAA301706}"/>
              </a:ext>
            </a:extLst>
          </p:cNvPr>
          <p:cNvSpPr/>
          <p:nvPr/>
        </p:nvSpPr>
        <p:spPr>
          <a:xfrm>
            <a:off x="1183340" y="2914059"/>
            <a:ext cx="2743200" cy="3281082"/>
          </a:xfrm>
          <a:prstGeom prst="roundRect">
            <a:avLst>
              <a:gd name="adj" fmla="val 7843"/>
            </a:avLst>
          </a:prstGeom>
          <a:solidFill>
            <a:srgbClr val="53DE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277B503-148C-6142-8167-845FAE4289AF}"/>
              </a:ext>
            </a:extLst>
          </p:cNvPr>
          <p:cNvSpPr/>
          <p:nvPr/>
        </p:nvSpPr>
        <p:spPr>
          <a:xfrm>
            <a:off x="4724400" y="2914059"/>
            <a:ext cx="2743200" cy="2618722"/>
          </a:xfrm>
          <a:prstGeom prst="roundRect">
            <a:avLst>
              <a:gd name="adj" fmla="val 7843"/>
            </a:avLst>
          </a:prstGeom>
          <a:solidFill>
            <a:schemeClr val="bg1"/>
          </a:solidFill>
          <a:ln>
            <a:solidFill>
              <a:srgbClr val="53DEE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08DE460-17C8-2647-8EBC-650FFB2D9C09}"/>
              </a:ext>
            </a:extLst>
          </p:cNvPr>
          <p:cNvSpPr/>
          <p:nvPr/>
        </p:nvSpPr>
        <p:spPr>
          <a:xfrm>
            <a:off x="8265460" y="2914059"/>
            <a:ext cx="2743200" cy="2618722"/>
          </a:xfrm>
          <a:prstGeom prst="roundRect">
            <a:avLst>
              <a:gd name="adj" fmla="val 7843"/>
            </a:avLst>
          </a:prstGeom>
          <a:solidFill>
            <a:schemeClr val="bg1"/>
          </a:solidFill>
          <a:ln>
            <a:solidFill>
              <a:srgbClr val="53DEE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DD198D-524F-1548-9C1E-AD07083654D7}"/>
              </a:ext>
            </a:extLst>
          </p:cNvPr>
          <p:cNvGrpSpPr/>
          <p:nvPr/>
        </p:nvGrpSpPr>
        <p:grpSpPr>
          <a:xfrm>
            <a:off x="1639465" y="4221568"/>
            <a:ext cx="1830950" cy="1025350"/>
            <a:chOff x="1671217" y="3621832"/>
            <a:chExt cx="1830950" cy="102535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4E1A8A-2E06-774E-B275-D486958C6E5F}"/>
                </a:ext>
              </a:extLst>
            </p:cNvPr>
            <p:cNvSpPr txBox="1"/>
            <p:nvPr/>
          </p:nvSpPr>
          <p:spPr>
            <a:xfrm>
              <a:off x="1671217" y="3621832"/>
              <a:ext cx="18309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Montserrat ExtraBold" pitchFamily="2" charset="77"/>
                </a:rPr>
                <a:t>4.328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AF3618-20A5-3D48-88D1-29F9B410D56E}"/>
                </a:ext>
              </a:extLst>
            </p:cNvPr>
            <p:cNvSpPr txBox="1"/>
            <p:nvPr/>
          </p:nvSpPr>
          <p:spPr>
            <a:xfrm>
              <a:off x="1763390" y="4339405"/>
              <a:ext cx="1646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Nunito Sans" pitchFamily="2" charset="77"/>
                </a:rPr>
                <a:t>Satisfied Students</a:t>
              </a:r>
            </a:p>
          </p:txBody>
        </p: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D6580BBA-7D34-B44E-B08A-4E083C0D7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0176" y="3339774"/>
            <a:ext cx="570180" cy="57018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D64ECC8-AF1C-C446-9F0F-F06FE1B741FF}"/>
              </a:ext>
            </a:extLst>
          </p:cNvPr>
          <p:cNvGrpSpPr/>
          <p:nvPr/>
        </p:nvGrpSpPr>
        <p:grpSpPr>
          <a:xfrm>
            <a:off x="5493110" y="4221568"/>
            <a:ext cx="1205779" cy="1025350"/>
            <a:chOff x="5429554" y="7633141"/>
            <a:chExt cx="1205779" cy="10253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7F4267-9B08-374F-9387-83EEA5E05932}"/>
                </a:ext>
              </a:extLst>
            </p:cNvPr>
            <p:cNvSpPr txBox="1"/>
            <p:nvPr/>
          </p:nvSpPr>
          <p:spPr>
            <a:xfrm>
              <a:off x="5429554" y="7633141"/>
              <a:ext cx="12057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404651"/>
                  </a:solidFill>
                  <a:latin typeface="Montserrat ExtraBold" pitchFamily="2" charset="77"/>
                </a:rPr>
                <a:t>352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25191F-FFA9-B84E-B149-BF14FBB3E90A}"/>
                </a:ext>
              </a:extLst>
            </p:cNvPr>
            <p:cNvSpPr txBox="1"/>
            <p:nvPr/>
          </p:nvSpPr>
          <p:spPr>
            <a:xfrm>
              <a:off x="5625120" y="8350714"/>
              <a:ext cx="8146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404651"/>
                  </a:solidFill>
                  <a:latin typeface="Nunito Sans" pitchFamily="2" charset="77"/>
                </a:rPr>
                <a:t>Awards</a:t>
              </a:r>
            </a:p>
          </p:txBody>
        </p:sp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68E2F617-A0D5-ED41-8D04-F65830637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1236" y="3339841"/>
            <a:ext cx="570180" cy="57018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63F112F-3095-6B47-AF99-1B9CB48FF911}"/>
              </a:ext>
            </a:extLst>
          </p:cNvPr>
          <p:cNvGrpSpPr/>
          <p:nvPr/>
        </p:nvGrpSpPr>
        <p:grpSpPr>
          <a:xfrm>
            <a:off x="8986882" y="4221568"/>
            <a:ext cx="1300356" cy="1025350"/>
            <a:chOff x="9031023" y="7633141"/>
            <a:chExt cx="1300356" cy="102535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BCC6D4-F420-3C46-93C1-4695F9AB3F00}"/>
                </a:ext>
              </a:extLst>
            </p:cNvPr>
            <p:cNvSpPr txBox="1"/>
            <p:nvPr/>
          </p:nvSpPr>
          <p:spPr>
            <a:xfrm>
              <a:off x="9128806" y="7633141"/>
              <a:ext cx="110479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404651"/>
                  </a:solidFill>
                  <a:latin typeface="Montserrat ExtraBold" pitchFamily="2" charset="77"/>
                </a:rPr>
                <a:t>4.9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028803-8FE0-E040-BB16-9230DA8E011A}"/>
                </a:ext>
              </a:extLst>
            </p:cNvPr>
            <p:cNvSpPr txBox="1"/>
            <p:nvPr/>
          </p:nvSpPr>
          <p:spPr>
            <a:xfrm>
              <a:off x="9031023" y="8350714"/>
              <a:ext cx="1300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404651"/>
                  </a:solidFill>
                  <a:latin typeface="Nunito Sans" pitchFamily="2" charset="77"/>
                </a:rPr>
                <a:t>School Rating</a:t>
              </a: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E49BE16C-F490-A64E-B923-535DDA0325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2296" y="3339774"/>
            <a:ext cx="570180" cy="570180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9EB4A91-2EEA-0B4E-8A3C-ADFEE1D81338}"/>
              </a:ext>
            </a:extLst>
          </p:cNvPr>
          <p:cNvSpPr/>
          <p:nvPr/>
        </p:nvSpPr>
        <p:spPr>
          <a:xfrm>
            <a:off x="1183340" y="8464254"/>
            <a:ext cx="2743200" cy="3281082"/>
          </a:xfrm>
          <a:prstGeom prst="roundRect">
            <a:avLst>
              <a:gd name="adj" fmla="val 7843"/>
            </a:avLst>
          </a:prstGeom>
          <a:solidFill>
            <a:srgbClr val="53DEE5"/>
          </a:solidFill>
          <a:ln>
            <a:noFill/>
          </a:ln>
          <a:effectLst>
            <a:outerShdw blurRad="635000" dist="317500" dir="5400000" algn="t" rotWithShape="0">
              <a:srgbClr val="2E333F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17414BB-989E-2641-850D-A824FC2D8C5C}"/>
              </a:ext>
            </a:extLst>
          </p:cNvPr>
          <p:cNvSpPr/>
          <p:nvPr/>
        </p:nvSpPr>
        <p:spPr>
          <a:xfrm>
            <a:off x="4724400" y="8464254"/>
            <a:ext cx="2743200" cy="2618722"/>
          </a:xfrm>
          <a:prstGeom prst="roundRect">
            <a:avLst>
              <a:gd name="adj" fmla="val 7843"/>
            </a:avLst>
          </a:prstGeom>
          <a:solidFill>
            <a:schemeClr val="bg1"/>
          </a:solidFill>
          <a:ln>
            <a:noFill/>
          </a:ln>
          <a:effectLst>
            <a:outerShdw blurRad="317500" dist="190500" dir="5400000" algn="t" rotWithShape="0">
              <a:srgbClr val="2E333F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098403-3180-8649-A06B-43298B2F9F13}"/>
              </a:ext>
            </a:extLst>
          </p:cNvPr>
          <p:cNvSpPr/>
          <p:nvPr/>
        </p:nvSpPr>
        <p:spPr>
          <a:xfrm>
            <a:off x="8265460" y="8464254"/>
            <a:ext cx="2743200" cy="2618722"/>
          </a:xfrm>
          <a:prstGeom prst="roundRect">
            <a:avLst>
              <a:gd name="adj" fmla="val 7843"/>
            </a:avLst>
          </a:prstGeom>
          <a:solidFill>
            <a:schemeClr val="bg1"/>
          </a:solidFill>
          <a:ln>
            <a:noFill/>
          </a:ln>
          <a:effectLst>
            <a:outerShdw blurRad="317500" dist="190500" dir="5400000" algn="t" rotWithShape="0">
              <a:srgbClr val="2E333F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45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08DC96-5F2B-954B-B00E-03BD5B9E1BA4}"/>
              </a:ext>
            </a:extLst>
          </p:cNvPr>
          <p:cNvSpPr/>
          <p:nvPr/>
        </p:nvSpPr>
        <p:spPr>
          <a:xfrm>
            <a:off x="8293994" y="0"/>
            <a:ext cx="3898006" cy="6172200"/>
          </a:xfrm>
          <a:prstGeom prst="rect">
            <a:avLst/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A8E44B8-CE3A-B248-9F1B-9BB8563891A1}"/>
              </a:ext>
            </a:extLst>
          </p:cNvPr>
          <p:cNvSpPr txBox="1"/>
          <p:nvPr/>
        </p:nvSpPr>
        <p:spPr>
          <a:xfrm>
            <a:off x="1458280" y="1395334"/>
            <a:ext cx="25474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300" dirty="0">
                <a:solidFill>
                  <a:srgbClr val="2E333F"/>
                </a:solidFill>
                <a:latin typeface="Montserrat Black" pitchFamily="2" charset="77"/>
              </a:rPr>
              <a:t>BREAK</a:t>
            </a:r>
            <a:br>
              <a:rPr lang="en-US" sz="4400" b="1" spc="300" dirty="0">
                <a:solidFill>
                  <a:srgbClr val="2E333F"/>
                </a:solidFill>
                <a:latin typeface="Montserrat Black" pitchFamily="2" charset="77"/>
              </a:rPr>
            </a:br>
            <a:r>
              <a:rPr lang="en-US" sz="4400" b="1" spc="300" dirty="0">
                <a:solidFill>
                  <a:srgbClr val="2E333F"/>
                </a:solidFill>
                <a:latin typeface="Montserrat Black" pitchFamily="2" charset="77"/>
              </a:rPr>
              <a:t>SLIDES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A3531B-44AB-CD44-876A-70DA044F1D3D}"/>
              </a:ext>
            </a:extLst>
          </p:cNvPr>
          <p:cNvSpPr txBox="1"/>
          <p:nvPr/>
        </p:nvSpPr>
        <p:spPr>
          <a:xfrm>
            <a:off x="1458280" y="2780366"/>
            <a:ext cx="1794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Take A Short Break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36F6A08-5B87-ED4F-A514-F7FAF03547D1}"/>
              </a:ext>
            </a:extLst>
          </p:cNvPr>
          <p:cNvCxnSpPr/>
          <p:nvPr/>
        </p:nvCxnSpPr>
        <p:spPr>
          <a:xfrm>
            <a:off x="609600" y="1802320"/>
            <a:ext cx="553792" cy="0"/>
          </a:xfrm>
          <a:prstGeom prst="line">
            <a:avLst/>
          </a:prstGeom>
          <a:ln w="50800" cap="rnd">
            <a:solidFill>
              <a:srgbClr val="36A4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EE12D862-7110-2A4E-99EE-5B8E1EFEFC7C}"/>
              </a:ext>
            </a:extLst>
          </p:cNvPr>
          <p:cNvSpPr/>
          <p:nvPr/>
        </p:nvSpPr>
        <p:spPr>
          <a:xfrm rot="10800000">
            <a:off x="0" y="6110210"/>
            <a:ext cx="1495579" cy="747790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9673A362-3EC1-8845-913B-FEBD33898DBD}"/>
              </a:ext>
            </a:extLst>
          </p:cNvPr>
          <p:cNvSpPr/>
          <p:nvPr/>
        </p:nvSpPr>
        <p:spPr>
          <a:xfrm>
            <a:off x="10522224" y="723052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9">
            <a:extLst>
              <a:ext uri="{FF2B5EF4-FFF2-40B4-BE49-F238E27FC236}">
                <a16:creationId xmlns:a16="http://schemas.microsoft.com/office/drawing/2014/main" id="{A6723372-C449-C846-B039-52CBE95E11AF}"/>
              </a:ext>
            </a:extLst>
          </p:cNvPr>
          <p:cNvSpPr/>
          <p:nvPr/>
        </p:nvSpPr>
        <p:spPr>
          <a:xfrm>
            <a:off x="1573668" y="723052"/>
            <a:ext cx="1428750" cy="133350"/>
          </a:xfrm>
          <a:custGeom>
            <a:avLst/>
            <a:gdLst>
              <a:gd name="connsiteX0" fmla="*/ 0 w 1428750"/>
              <a:gd name="connsiteY0" fmla="*/ 0 h 133350"/>
              <a:gd name="connsiteX1" fmla="*/ 158687 w 1428750"/>
              <a:gd name="connsiteY1" fmla="*/ 133350 h 133350"/>
              <a:gd name="connsiteX2" fmla="*/ 317468 w 1428750"/>
              <a:gd name="connsiteY2" fmla="*/ 0 h 133350"/>
              <a:gd name="connsiteX3" fmla="*/ 476155 w 1428750"/>
              <a:gd name="connsiteY3" fmla="*/ 133350 h 133350"/>
              <a:gd name="connsiteX4" fmla="*/ 634937 w 1428750"/>
              <a:gd name="connsiteY4" fmla="*/ 0 h 133350"/>
              <a:gd name="connsiteX5" fmla="*/ 793623 w 1428750"/>
              <a:gd name="connsiteY5" fmla="*/ 133350 h 133350"/>
              <a:gd name="connsiteX6" fmla="*/ 952405 w 1428750"/>
              <a:gd name="connsiteY6" fmla="*/ 0 h 133350"/>
              <a:gd name="connsiteX7" fmla="*/ 1111187 w 1428750"/>
              <a:gd name="connsiteY7" fmla="*/ 133350 h 133350"/>
              <a:gd name="connsiteX8" fmla="*/ 1269968 w 1428750"/>
              <a:gd name="connsiteY8" fmla="*/ 0 h 133350"/>
              <a:gd name="connsiteX9" fmla="*/ 1428750 w 1428750"/>
              <a:gd name="connsiteY9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8750" h="133350">
                <a:moveTo>
                  <a:pt x="0" y="0"/>
                </a:moveTo>
                <a:lnTo>
                  <a:pt x="158687" y="133350"/>
                </a:lnTo>
                <a:lnTo>
                  <a:pt x="317468" y="0"/>
                </a:lnTo>
                <a:lnTo>
                  <a:pt x="476155" y="133350"/>
                </a:lnTo>
                <a:lnTo>
                  <a:pt x="634937" y="0"/>
                </a:lnTo>
                <a:lnTo>
                  <a:pt x="793623" y="133350"/>
                </a:lnTo>
                <a:lnTo>
                  <a:pt x="952405" y="0"/>
                </a:lnTo>
                <a:lnTo>
                  <a:pt x="1111187" y="133350"/>
                </a:lnTo>
                <a:lnTo>
                  <a:pt x="1269968" y="0"/>
                </a:lnTo>
                <a:lnTo>
                  <a:pt x="1428750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9D78691-0CD5-9F46-85C6-5EB87C506464}"/>
              </a:ext>
            </a:extLst>
          </p:cNvPr>
          <p:cNvSpPr/>
          <p:nvPr/>
        </p:nvSpPr>
        <p:spPr>
          <a:xfrm rot="2700000">
            <a:off x="2885796" y="4577086"/>
            <a:ext cx="505200" cy="505200"/>
          </a:xfrm>
          <a:prstGeom prst="rect">
            <a:avLst/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6C091-9516-2940-8D72-FEE67E6A25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1FAA6CB3-262E-8841-9D75-F853B09B28BB}"/>
              </a:ext>
            </a:extLst>
          </p:cNvPr>
          <p:cNvSpPr/>
          <p:nvPr/>
        </p:nvSpPr>
        <p:spPr>
          <a:xfrm>
            <a:off x="5789120" y="2937258"/>
            <a:ext cx="1307976" cy="653988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DDB909-240F-F641-9614-FFC3A67C5598}"/>
              </a:ext>
            </a:extLst>
          </p:cNvPr>
          <p:cNvGrpSpPr/>
          <p:nvPr/>
        </p:nvGrpSpPr>
        <p:grpSpPr>
          <a:xfrm>
            <a:off x="10001210" y="3926147"/>
            <a:ext cx="1127353" cy="1556211"/>
            <a:chOff x="2790157" y="-1979121"/>
            <a:chExt cx="1127353" cy="1556211"/>
          </a:xfrm>
          <a:solidFill>
            <a:srgbClr val="FFB850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D688218-4AF2-F944-A031-436AA944CC17}"/>
                </a:ext>
              </a:extLst>
            </p:cNvPr>
            <p:cNvSpPr/>
            <p:nvPr/>
          </p:nvSpPr>
          <p:spPr>
            <a:xfrm>
              <a:off x="279015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B80BB30-C0D0-C049-A1AA-A07371230AC3}"/>
                </a:ext>
              </a:extLst>
            </p:cNvPr>
            <p:cNvSpPr/>
            <p:nvPr/>
          </p:nvSpPr>
          <p:spPr>
            <a:xfrm>
              <a:off x="300078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D6506D1-F1DD-AF4E-A9F5-17A9CAE9AEA6}"/>
                </a:ext>
              </a:extLst>
            </p:cNvPr>
            <p:cNvSpPr/>
            <p:nvPr/>
          </p:nvSpPr>
          <p:spPr>
            <a:xfrm>
              <a:off x="321149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D720A52-C284-0A4D-AF41-7B4290127E47}"/>
                </a:ext>
              </a:extLst>
            </p:cNvPr>
            <p:cNvSpPr/>
            <p:nvPr/>
          </p:nvSpPr>
          <p:spPr>
            <a:xfrm>
              <a:off x="342212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BBF88A7-B6BF-1042-A22E-2A7E8BE52C7F}"/>
                </a:ext>
              </a:extLst>
            </p:cNvPr>
            <p:cNvSpPr/>
            <p:nvPr/>
          </p:nvSpPr>
          <p:spPr>
            <a:xfrm>
              <a:off x="3632744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AB69C83-2710-C046-BE8E-2121F16BB2AB}"/>
                </a:ext>
              </a:extLst>
            </p:cNvPr>
            <p:cNvSpPr/>
            <p:nvPr/>
          </p:nvSpPr>
          <p:spPr>
            <a:xfrm>
              <a:off x="384336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2D9C6E6-61CD-1B4E-8061-714743812A53}"/>
                </a:ext>
              </a:extLst>
            </p:cNvPr>
            <p:cNvSpPr/>
            <p:nvPr/>
          </p:nvSpPr>
          <p:spPr>
            <a:xfrm>
              <a:off x="279015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72D24906-9D89-8340-8395-20A1BBBF4465}"/>
                </a:ext>
              </a:extLst>
            </p:cNvPr>
            <p:cNvSpPr/>
            <p:nvPr/>
          </p:nvSpPr>
          <p:spPr>
            <a:xfrm>
              <a:off x="300078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C2AD2E4-FB53-744A-95D4-3E05F6B7207D}"/>
                </a:ext>
              </a:extLst>
            </p:cNvPr>
            <p:cNvSpPr/>
            <p:nvPr/>
          </p:nvSpPr>
          <p:spPr>
            <a:xfrm>
              <a:off x="321149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F9096FD-9C06-0746-816C-24895290A257}"/>
                </a:ext>
              </a:extLst>
            </p:cNvPr>
            <p:cNvSpPr/>
            <p:nvPr/>
          </p:nvSpPr>
          <p:spPr>
            <a:xfrm>
              <a:off x="342212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1480460-C0CF-4644-8CA1-3458B922B34E}"/>
                </a:ext>
              </a:extLst>
            </p:cNvPr>
            <p:cNvSpPr/>
            <p:nvPr/>
          </p:nvSpPr>
          <p:spPr>
            <a:xfrm>
              <a:off x="3632744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9E379B6-4B3C-D54E-933C-44CB4E7AF2C4}"/>
                </a:ext>
              </a:extLst>
            </p:cNvPr>
            <p:cNvSpPr/>
            <p:nvPr/>
          </p:nvSpPr>
          <p:spPr>
            <a:xfrm>
              <a:off x="384336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58A3B11-D069-6948-B197-3591BE148AFB}"/>
                </a:ext>
              </a:extLst>
            </p:cNvPr>
            <p:cNvSpPr/>
            <p:nvPr/>
          </p:nvSpPr>
          <p:spPr>
            <a:xfrm>
              <a:off x="279015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3E3DD0E-2291-6C4F-A84A-0EB991854850}"/>
                </a:ext>
              </a:extLst>
            </p:cNvPr>
            <p:cNvSpPr/>
            <p:nvPr/>
          </p:nvSpPr>
          <p:spPr>
            <a:xfrm>
              <a:off x="300078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AD5FEA6-5B2A-744D-9A2C-0A42849622CD}"/>
                </a:ext>
              </a:extLst>
            </p:cNvPr>
            <p:cNvSpPr/>
            <p:nvPr/>
          </p:nvSpPr>
          <p:spPr>
            <a:xfrm>
              <a:off x="321149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A831805-FFFD-A843-85D9-1475A5CA4194}"/>
                </a:ext>
              </a:extLst>
            </p:cNvPr>
            <p:cNvSpPr/>
            <p:nvPr/>
          </p:nvSpPr>
          <p:spPr>
            <a:xfrm>
              <a:off x="342212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163F633-5FDE-BF4D-9086-8D94F5E5CBE3}"/>
                </a:ext>
              </a:extLst>
            </p:cNvPr>
            <p:cNvSpPr/>
            <p:nvPr/>
          </p:nvSpPr>
          <p:spPr>
            <a:xfrm>
              <a:off x="3632744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8941507-1C1B-D742-B08C-F0E2D066289B}"/>
                </a:ext>
              </a:extLst>
            </p:cNvPr>
            <p:cNvSpPr/>
            <p:nvPr/>
          </p:nvSpPr>
          <p:spPr>
            <a:xfrm>
              <a:off x="384336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85AA4DE-835B-5249-8E3B-102CC541BF8E}"/>
                </a:ext>
              </a:extLst>
            </p:cNvPr>
            <p:cNvSpPr/>
            <p:nvPr/>
          </p:nvSpPr>
          <p:spPr>
            <a:xfrm>
              <a:off x="279015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48440DB-AA11-1949-B7AE-29F9F09E9A67}"/>
                </a:ext>
              </a:extLst>
            </p:cNvPr>
            <p:cNvSpPr/>
            <p:nvPr/>
          </p:nvSpPr>
          <p:spPr>
            <a:xfrm>
              <a:off x="300078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7A05E1E-9C07-8141-9D3B-82A08671E453}"/>
                </a:ext>
              </a:extLst>
            </p:cNvPr>
            <p:cNvSpPr/>
            <p:nvPr/>
          </p:nvSpPr>
          <p:spPr>
            <a:xfrm>
              <a:off x="321149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DEFEDE3-F4FF-CA4E-9F7B-2CED1709AE19}"/>
                </a:ext>
              </a:extLst>
            </p:cNvPr>
            <p:cNvSpPr/>
            <p:nvPr/>
          </p:nvSpPr>
          <p:spPr>
            <a:xfrm>
              <a:off x="342212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FC8751E6-92F5-FB40-AFA2-5E2D1FAFD6C2}"/>
                </a:ext>
              </a:extLst>
            </p:cNvPr>
            <p:cNvSpPr/>
            <p:nvPr/>
          </p:nvSpPr>
          <p:spPr>
            <a:xfrm>
              <a:off x="3632744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F7DD301-4F9C-6446-8F00-8FD62B42EAC8}"/>
                </a:ext>
              </a:extLst>
            </p:cNvPr>
            <p:cNvSpPr/>
            <p:nvPr/>
          </p:nvSpPr>
          <p:spPr>
            <a:xfrm>
              <a:off x="384336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6CDE16F0-DB1D-3D44-8628-ABAF4ABF6D53}"/>
                </a:ext>
              </a:extLst>
            </p:cNvPr>
            <p:cNvSpPr/>
            <p:nvPr/>
          </p:nvSpPr>
          <p:spPr>
            <a:xfrm>
              <a:off x="279015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812552A8-69D6-1A46-ABDB-FA0738CC3E9C}"/>
                </a:ext>
              </a:extLst>
            </p:cNvPr>
            <p:cNvSpPr/>
            <p:nvPr/>
          </p:nvSpPr>
          <p:spPr>
            <a:xfrm>
              <a:off x="300078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76A64CE-4D4D-A348-8425-DDF40D4590C8}"/>
                </a:ext>
              </a:extLst>
            </p:cNvPr>
            <p:cNvSpPr/>
            <p:nvPr/>
          </p:nvSpPr>
          <p:spPr>
            <a:xfrm>
              <a:off x="321149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308BC1A-2D9C-8E4F-8245-3D90DFBF0C01}"/>
                </a:ext>
              </a:extLst>
            </p:cNvPr>
            <p:cNvSpPr/>
            <p:nvPr/>
          </p:nvSpPr>
          <p:spPr>
            <a:xfrm>
              <a:off x="342212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7FD5627F-FAAC-8940-840B-72CC725F566D}"/>
                </a:ext>
              </a:extLst>
            </p:cNvPr>
            <p:cNvSpPr/>
            <p:nvPr/>
          </p:nvSpPr>
          <p:spPr>
            <a:xfrm>
              <a:off x="3632744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A48F1C4-8558-584F-9878-FA870F9896FE}"/>
                </a:ext>
              </a:extLst>
            </p:cNvPr>
            <p:cNvSpPr/>
            <p:nvPr/>
          </p:nvSpPr>
          <p:spPr>
            <a:xfrm>
              <a:off x="384336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5ED7EA0-C1B9-A342-A1FE-4572C33742AF}"/>
                </a:ext>
              </a:extLst>
            </p:cNvPr>
            <p:cNvSpPr/>
            <p:nvPr/>
          </p:nvSpPr>
          <p:spPr>
            <a:xfrm>
              <a:off x="279015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0909478-7445-3C44-A79A-1679CA9985E4}"/>
                </a:ext>
              </a:extLst>
            </p:cNvPr>
            <p:cNvSpPr/>
            <p:nvPr/>
          </p:nvSpPr>
          <p:spPr>
            <a:xfrm>
              <a:off x="300078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4ABE606D-1E9E-CC4D-AF6C-6A4557D39654}"/>
                </a:ext>
              </a:extLst>
            </p:cNvPr>
            <p:cNvSpPr/>
            <p:nvPr/>
          </p:nvSpPr>
          <p:spPr>
            <a:xfrm>
              <a:off x="321149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07478828-6B14-9E46-85F3-FD245422A9A2}"/>
                </a:ext>
              </a:extLst>
            </p:cNvPr>
            <p:cNvSpPr/>
            <p:nvPr/>
          </p:nvSpPr>
          <p:spPr>
            <a:xfrm>
              <a:off x="342212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528B55A2-D1C4-C74C-832E-160DC8BC82C4}"/>
                </a:ext>
              </a:extLst>
            </p:cNvPr>
            <p:cNvSpPr/>
            <p:nvPr/>
          </p:nvSpPr>
          <p:spPr>
            <a:xfrm>
              <a:off x="3632744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343E2861-BEAB-2C4B-862E-7B26C21C720A}"/>
                </a:ext>
              </a:extLst>
            </p:cNvPr>
            <p:cNvSpPr/>
            <p:nvPr/>
          </p:nvSpPr>
          <p:spPr>
            <a:xfrm>
              <a:off x="384336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48D646A-FB6A-F640-9E73-54A4DD171B96}"/>
                </a:ext>
              </a:extLst>
            </p:cNvPr>
            <p:cNvSpPr/>
            <p:nvPr/>
          </p:nvSpPr>
          <p:spPr>
            <a:xfrm>
              <a:off x="279015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7A37D6D2-AFD3-9743-B86E-BE5C56BA1C0D}"/>
                </a:ext>
              </a:extLst>
            </p:cNvPr>
            <p:cNvSpPr/>
            <p:nvPr/>
          </p:nvSpPr>
          <p:spPr>
            <a:xfrm>
              <a:off x="300078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DEB38B3-834C-BF47-B380-564A3C07A5E6}"/>
                </a:ext>
              </a:extLst>
            </p:cNvPr>
            <p:cNvSpPr/>
            <p:nvPr/>
          </p:nvSpPr>
          <p:spPr>
            <a:xfrm>
              <a:off x="321149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EC7BAA2-0E67-234E-8753-091030CD6F7D}"/>
                </a:ext>
              </a:extLst>
            </p:cNvPr>
            <p:cNvSpPr/>
            <p:nvPr/>
          </p:nvSpPr>
          <p:spPr>
            <a:xfrm>
              <a:off x="342212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C113AA86-BA2D-0A4A-ABFE-08E5A1E88FAD}"/>
                </a:ext>
              </a:extLst>
            </p:cNvPr>
            <p:cNvSpPr/>
            <p:nvPr/>
          </p:nvSpPr>
          <p:spPr>
            <a:xfrm>
              <a:off x="3632744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7093984-E2D7-9643-B218-02DC5982E37B}"/>
                </a:ext>
              </a:extLst>
            </p:cNvPr>
            <p:cNvSpPr/>
            <p:nvPr/>
          </p:nvSpPr>
          <p:spPr>
            <a:xfrm>
              <a:off x="384336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D6F723C-B976-5146-87A6-E272BD25BB05}"/>
                </a:ext>
              </a:extLst>
            </p:cNvPr>
            <p:cNvSpPr/>
            <p:nvPr/>
          </p:nvSpPr>
          <p:spPr>
            <a:xfrm>
              <a:off x="279015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457CE60-25A7-2242-A4A5-84136998FB1D}"/>
                </a:ext>
              </a:extLst>
            </p:cNvPr>
            <p:cNvSpPr/>
            <p:nvPr/>
          </p:nvSpPr>
          <p:spPr>
            <a:xfrm>
              <a:off x="300078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4A620C9-617D-6742-BEE1-FB5FCFCA1049}"/>
                </a:ext>
              </a:extLst>
            </p:cNvPr>
            <p:cNvSpPr/>
            <p:nvPr/>
          </p:nvSpPr>
          <p:spPr>
            <a:xfrm>
              <a:off x="321149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29C8AC6F-3AED-B54C-A5F1-CD7E06CE7E4C}"/>
                </a:ext>
              </a:extLst>
            </p:cNvPr>
            <p:cNvSpPr/>
            <p:nvPr/>
          </p:nvSpPr>
          <p:spPr>
            <a:xfrm>
              <a:off x="342212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1BA0D78F-9E1F-6E47-B459-00B31069F580}"/>
                </a:ext>
              </a:extLst>
            </p:cNvPr>
            <p:cNvSpPr/>
            <p:nvPr/>
          </p:nvSpPr>
          <p:spPr>
            <a:xfrm>
              <a:off x="3632744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F58B819A-97A3-204A-9279-6D13898929D4}"/>
                </a:ext>
              </a:extLst>
            </p:cNvPr>
            <p:cNvSpPr/>
            <p:nvPr/>
          </p:nvSpPr>
          <p:spPr>
            <a:xfrm>
              <a:off x="384336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7341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08DC96-5F2B-954B-B00E-03BD5B9E1BA4}"/>
              </a:ext>
            </a:extLst>
          </p:cNvPr>
          <p:cNvSpPr/>
          <p:nvPr/>
        </p:nvSpPr>
        <p:spPr>
          <a:xfrm>
            <a:off x="8293994" y="0"/>
            <a:ext cx="3898006" cy="6858000"/>
          </a:xfrm>
          <a:prstGeom prst="rect">
            <a:avLst/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A8E44B8-CE3A-B248-9F1B-9BB8563891A1}"/>
              </a:ext>
            </a:extLst>
          </p:cNvPr>
          <p:cNvSpPr txBox="1"/>
          <p:nvPr/>
        </p:nvSpPr>
        <p:spPr>
          <a:xfrm>
            <a:off x="1458280" y="1749426"/>
            <a:ext cx="31454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300" dirty="0">
                <a:solidFill>
                  <a:srgbClr val="2E333F"/>
                </a:solidFill>
                <a:latin typeface="Montserrat Black" pitchFamily="2" charset="77"/>
              </a:rPr>
              <a:t>MOCKUP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36F6A08-5B87-ED4F-A514-F7FAF03547D1}"/>
              </a:ext>
            </a:extLst>
          </p:cNvPr>
          <p:cNvCxnSpPr/>
          <p:nvPr/>
        </p:nvCxnSpPr>
        <p:spPr>
          <a:xfrm>
            <a:off x="609600" y="2156412"/>
            <a:ext cx="553792" cy="0"/>
          </a:xfrm>
          <a:prstGeom prst="line">
            <a:avLst/>
          </a:prstGeom>
          <a:ln w="50800" cap="rnd">
            <a:solidFill>
              <a:srgbClr val="36A4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EE12D862-7110-2A4E-99EE-5B8E1EFEFC7C}"/>
              </a:ext>
            </a:extLst>
          </p:cNvPr>
          <p:cNvSpPr/>
          <p:nvPr/>
        </p:nvSpPr>
        <p:spPr>
          <a:xfrm rot="5400000">
            <a:off x="11070315" y="1934847"/>
            <a:ext cx="1495579" cy="747790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9673A362-3EC1-8845-913B-FEBD33898DBD}"/>
              </a:ext>
            </a:extLst>
          </p:cNvPr>
          <p:cNvSpPr/>
          <p:nvPr/>
        </p:nvSpPr>
        <p:spPr>
          <a:xfrm>
            <a:off x="5193859" y="3237023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1FAA6CB3-262E-8841-9D75-F853B09B28BB}"/>
              </a:ext>
            </a:extLst>
          </p:cNvPr>
          <p:cNvSpPr/>
          <p:nvPr/>
        </p:nvSpPr>
        <p:spPr>
          <a:xfrm rot="2700000">
            <a:off x="3652163" y="5328291"/>
            <a:ext cx="1501417" cy="750709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Graphic 9">
            <a:extLst>
              <a:ext uri="{FF2B5EF4-FFF2-40B4-BE49-F238E27FC236}">
                <a16:creationId xmlns:a16="http://schemas.microsoft.com/office/drawing/2014/main" id="{A6723372-C449-C846-B039-52CBE95E11AF}"/>
              </a:ext>
            </a:extLst>
          </p:cNvPr>
          <p:cNvSpPr/>
          <p:nvPr/>
        </p:nvSpPr>
        <p:spPr>
          <a:xfrm>
            <a:off x="1554947" y="840590"/>
            <a:ext cx="1428750" cy="133350"/>
          </a:xfrm>
          <a:custGeom>
            <a:avLst/>
            <a:gdLst>
              <a:gd name="connsiteX0" fmla="*/ 0 w 1428750"/>
              <a:gd name="connsiteY0" fmla="*/ 0 h 133350"/>
              <a:gd name="connsiteX1" fmla="*/ 158687 w 1428750"/>
              <a:gd name="connsiteY1" fmla="*/ 133350 h 133350"/>
              <a:gd name="connsiteX2" fmla="*/ 317468 w 1428750"/>
              <a:gd name="connsiteY2" fmla="*/ 0 h 133350"/>
              <a:gd name="connsiteX3" fmla="*/ 476155 w 1428750"/>
              <a:gd name="connsiteY3" fmla="*/ 133350 h 133350"/>
              <a:gd name="connsiteX4" fmla="*/ 634937 w 1428750"/>
              <a:gd name="connsiteY4" fmla="*/ 0 h 133350"/>
              <a:gd name="connsiteX5" fmla="*/ 793623 w 1428750"/>
              <a:gd name="connsiteY5" fmla="*/ 133350 h 133350"/>
              <a:gd name="connsiteX6" fmla="*/ 952405 w 1428750"/>
              <a:gd name="connsiteY6" fmla="*/ 0 h 133350"/>
              <a:gd name="connsiteX7" fmla="*/ 1111187 w 1428750"/>
              <a:gd name="connsiteY7" fmla="*/ 133350 h 133350"/>
              <a:gd name="connsiteX8" fmla="*/ 1269968 w 1428750"/>
              <a:gd name="connsiteY8" fmla="*/ 0 h 133350"/>
              <a:gd name="connsiteX9" fmla="*/ 1428750 w 1428750"/>
              <a:gd name="connsiteY9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8750" h="133350">
                <a:moveTo>
                  <a:pt x="0" y="0"/>
                </a:moveTo>
                <a:lnTo>
                  <a:pt x="158687" y="133350"/>
                </a:lnTo>
                <a:lnTo>
                  <a:pt x="317468" y="0"/>
                </a:lnTo>
                <a:lnTo>
                  <a:pt x="476155" y="133350"/>
                </a:lnTo>
                <a:lnTo>
                  <a:pt x="634937" y="0"/>
                </a:lnTo>
                <a:lnTo>
                  <a:pt x="793623" y="133350"/>
                </a:lnTo>
                <a:lnTo>
                  <a:pt x="952405" y="0"/>
                </a:lnTo>
                <a:lnTo>
                  <a:pt x="1111187" y="133350"/>
                </a:lnTo>
                <a:lnTo>
                  <a:pt x="1269968" y="0"/>
                </a:lnTo>
                <a:lnTo>
                  <a:pt x="1428750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9D78691-0CD5-9F46-85C6-5EB87C506464}"/>
              </a:ext>
            </a:extLst>
          </p:cNvPr>
          <p:cNvSpPr/>
          <p:nvPr/>
        </p:nvSpPr>
        <p:spPr>
          <a:xfrm rot="2700000">
            <a:off x="1684423" y="4329079"/>
            <a:ext cx="625167" cy="625167"/>
          </a:xfrm>
          <a:prstGeom prst="rect">
            <a:avLst/>
          </a:pr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28A3D1-9967-FF48-81D1-9090116AA351}"/>
              </a:ext>
            </a:extLst>
          </p:cNvPr>
          <p:cNvSpPr txBox="1"/>
          <p:nvPr/>
        </p:nvSpPr>
        <p:spPr>
          <a:xfrm>
            <a:off x="1464604" y="2465056"/>
            <a:ext cx="2148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Table &amp; Chart Overview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5DCF07-F798-F04F-8518-9E901398B8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386825-0222-A24A-AFF0-92340794FC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DDB909-240F-F641-9614-FFC3A67C5598}"/>
              </a:ext>
            </a:extLst>
          </p:cNvPr>
          <p:cNvGrpSpPr/>
          <p:nvPr/>
        </p:nvGrpSpPr>
        <p:grpSpPr>
          <a:xfrm>
            <a:off x="9157740" y="1560623"/>
            <a:ext cx="1127353" cy="1556211"/>
            <a:chOff x="2790157" y="-1979121"/>
            <a:chExt cx="1127353" cy="1556211"/>
          </a:xfrm>
          <a:solidFill>
            <a:srgbClr val="FFB850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D688218-4AF2-F944-A031-436AA944CC17}"/>
                </a:ext>
              </a:extLst>
            </p:cNvPr>
            <p:cNvSpPr/>
            <p:nvPr/>
          </p:nvSpPr>
          <p:spPr>
            <a:xfrm>
              <a:off x="279015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B80BB30-C0D0-C049-A1AA-A07371230AC3}"/>
                </a:ext>
              </a:extLst>
            </p:cNvPr>
            <p:cNvSpPr/>
            <p:nvPr/>
          </p:nvSpPr>
          <p:spPr>
            <a:xfrm>
              <a:off x="300078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D6506D1-F1DD-AF4E-A9F5-17A9CAE9AEA6}"/>
                </a:ext>
              </a:extLst>
            </p:cNvPr>
            <p:cNvSpPr/>
            <p:nvPr/>
          </p:nvSpPr>
          <p:spPr>
            <a:xfrm>
              <a:off x="321149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D720A52-C284-0A4D-AF41-7B4290127E47}"/>
                </a:ext>
              </a:extLst>
            </p:cNvPr>
            <p:cNvSpPr/>
            <p:nvPr/>
          </p:nvSpPr>
          <p:spPr>
            <a:xfrm>
              <a:off x="342212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BBF88A7-B6BF-1042-A22E-2A7E8BE52C7F}"/>
                </a:ext>
              </a:extLst>
            </p:cNvPr>
            <p:cNvSpPr/>
            <p:nvPr/>
          </p:nvSpPr>
          <p:spPr>
            <a:xfrm>
              <a:off x="3632744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AB69C83-2710-C046-BE8E-2121F16BB2AB}"/>
                </a:ext>
              </a:extLst>
            </p:cNvPr>
            <p:cNvSpPr/>
            <p:nvPr/>
          </p:nvSpPr>
          <p:spPr>
            <a:xfrm>
              <a:off x="384336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2D9C6E6-61CD-1B4E-8061-714743812A53}"/>
                </a:ext>
              </a:extLst>
            </p:cNvPr>
            <p:cNvSpPr/>
            <p:nvPr/>
          </p:nvSpPr>
          <p:spPr>
            <a:xfrm>
              <a:off x="279015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72D24906-9D89-8340-8395-20A1BBBF4465}"/>
                </a:ext>
              </a:extLst>
            </p:cNvPr>
            <p:cNvSpPr/>
            <p:nvPr/>
          </p:nvSpPr>
          <p:spPr>
            <a:xfrm>
              <a:off x="300078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C2AD2E4-FB53-744A-95D4-3E05F6B7207D}"/>
                </a:ext>
              </a:extLst>
            </p:cNvPr>
            <p:cNvSpPr/>
            <p:nvPr/>
          </p:nvSpPr>
          <p:spPr>
            <a:xfrm>
              <a:off x="321149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F9096FD-9C06-0746-816C-24895290A257}"/>
                </a:ext>
              </a:extLst>
            </p:cNvPr>
            <p:cNvSpPr/>
            <p:nvPr/>
          </p:nvSpPr>
          <p:spPr>
            <a:xfrm>
              <a:off x="342212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1480460-C0CF-4644-8CA1-3458B922B34E}"/>
                </a:ext>
              </a:extLst>
            </p:cNvPr>
            <p:cNvSpPr/>
            <p:nvPr/>
          </p:nvSpPr>
          <p:spPr>
            <a:xfrm>
              <a:off x="3632744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9E379B6-4B3C-D54E-933C-44CB4E7AF2C4}"/>
                </a:ext>
              </a:extLst>
            </p:cNvPr>
            <p:cNvSpPr/>
            <p:nvPr/>
          </p:nvSpPr>
          <p:spPr>
            <a:xfrm>
              <a:off x="384336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58A3B11-D069-6948-B197-3591BE148AFB}"/>
                </a:ext>
              </a:extLst>
            </p:cNvPr>
            <p:cNvSpPr/>
            <p:nvPr/>
          </p:nvSpPr>
          <p:spPr>
            <a:xfrm>
              <a:off x="279015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3E3DD0E-2291-6C4F-A84A-0EB991854850}"/>
                </a:ext>
              </a:extLst>
            </p:cNvPr>
            <p:cNvSpPr/>
            <p:nvPr/>
          </p:nvSpPr>
          <p:spPr>
            <a:xfrm>
              <a:off x="300078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AD5FEA6-5B2A-744D-9A2C-0A42849622CD}"/>
                </a:ext>
              </a:extLst>
            </p:cNvPr>
            <p:cNvSpPr/>
            <p:nvPr/>
          </p:nvSpPr>
          <p:spPr>
            <a:xfrm>
              <a:off x="321149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A831805-FFFD-A843-85D9-1475A5CA4194}"/>
                </a:ext>
              </a:extLst>
            </p:cNvPr>
            <p:cNvSpPr/>
            <p:nvPr/>
          </p:nvSpPr>
          <p:spPr>
            <a:xfrm>
              <a:off x="342212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163F633-5FDE-BF4D-9086-8D94F5E5CBE3}"/>
                </a:ext>
              </a:extLst>
            </p:cNvPr>
            <p:cNvSpPr/>
            <p:nvPr/>
          </p:nvSpPr>
          <p:spPr>
            <a:xfrm>
              <a:off x="3632744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8941507-1C1B-D742-B08C-F0E2D066289B}"/>
                </a:ext>
              </a:extLst>
            </p:cNvPr>
            <p:cNvSpPr/>
            <p:nvPr/>
          </p:nvSpPr>
          <p:spPr>
            <a:xfrm>
              <a:off x="384336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85AA4DE-835B-5249-8E3B-102CC541BF8E}"/>
                </a:ext>
              </a:extLst>
            </p:cNvPr>
            <p:cNvSpPr/>
            <p:nvPr/>
          </p:nvSpPr>
          <p:spPr>
            <a:xfrm>
              <a:off x="279015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48440DB-AA11-1949-B7AE-29F9F09E9A67}"/>
                </a:ext>
              </a:extLst>
            </p:cNvPr>
            <p:cNvSpPr/>
            <p:nvPr/>
          </p:nvSpPr>
          <p:spPr>
            <a:xfrm>
              <a:off x="300078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7A05E1E-9C07-8141-9D3B-82A08671E453}"/>
                </a:ext>
              </a:extLst>
            </p:cNvPr>
            <p:cNvSpPr/>
            <p:nvPr/>
          </p:nvSpPr>
          <p:spPr>
            <a:xfrm>
              <a:off x="321149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DEFEDE3-F4FF-CA4E-9F7B-2CED1709AE19}"/>
                </a:ext>
              </a:extLst>
            </p:cNvPr>
            <p:cNvSpPr/>
            <p:nvPr/>
          </p:nvSpPr>
          <p:spPr>
            <a:xfrm>
              <a:off x="342212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FC8751E6-92F5-FB40-AFA2-5E2D1FAFD6C2}"/>
                </a:ext>
              </a:extLst>
            </p:cNvPr>
            <p:cNvSpPr/>
            <p:nvPr/>
          </p:nvSpPr>
          <p:spPr>
            <a:xfrm>
              <a:off x="3632744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F7DD301-4F9C-6446-8F00-8FD62B42EAC8}"/>
                </a:ext>
              </a:extLst>
            </p:cNvPr>
            <p:cNvSpPr/>
            <p:nvPr/>
          </p:nvSpPr>
          <p:spPr>
            <a:xfrm>
              <a:off x="384336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6CDE16F0-DB1D-3D44-8628-ABAF4ABF6D53}"/>
                </a:ext>
              </a:extLst>
            </p:cNvPr>
            <p:cNvSpPr/>
            <p:nvPr/>
          </p:nvSpPr>
          <p:spPr>
            <a:xfrm>
              <a:off x="279015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812552A8-69D6-1A46-ABDB-FA0738CC3E9C}"/>
                </a:ext>
              </a:extLst>
            </p:cNvPr>
            <p:cNvSpPr/>
            <p:nvPr/>
          </p:nvSpPr>
          <p:spPr>
            <a:xfrm>
              <a:off x="300078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76A64CE-4D4D-A348-8425-DDF40D4590C8}"/>
                </a:ext>
              </a:extLst>
            </p:cNvPr>
            <p:cNvSpPr/>
            <p:nvPr/>
          </p:nvSpPr>
          <p:spPr>
            <a:xfrm>
              <a:off x="321149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308BC1A-2D9C-8E4F-8245-3D90DFBF0C01}"/>
                </a:ext>
              </a:extLst>
            </p:cNvPr>
            <p:cNvSpPr/>
            <p:nvPr/>
          </p:nvSpPr>
          <p:spPr>
            <a:xfrm>
              <a:off x="342212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7FD5627F-FAAC-8940-840B-72CC725F566D}"/>
                </a:ext>
              </a:extLst>
            </p:cNvPr>
            <p:cNvSpPr/>
            <p:nvPr/>
          </p:nvSpPr>
          <p:spPr>
            <a:xfrm>
              <a:off x="3632744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A48F1C4-8558-584F-9878-FA870F9896FE}"/>
                </a:ext>
              </a:extLst>
            </p:cNvPr>
            <p:cNvSpPr/>
            <p:nvPr/>
          </p:nvSpPr>
          <p:spPr>
            <a:xfrm>
              <a:off x="384336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5ED7EA0-C1B9-A342-A1FE-4572C33742AF}"/>
                </a:ext>
              </a:extLst>
            </p:cNvPr>
            <p:cNvSpPr/>
            <p:nvPr/>
          </p:nvSpPr>
          <p:spPr>
            <a:xfrm>
              <a:off x="279015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0909478-7445-3C44-A79A-1679CA9985E4}"/>
                </a:ext>
              </a:extLst>
            </p:cNvPr>
            <p:cNvSpPr/>
            <p:nvPr/>
          </p:nvSpPr>
          <p:spPr>
            <a:xfrm>
              <a:off x="300078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4ABE606D-1E9E-CC4D-AF6C-6A4557D39654}"/>
                </a:ext>
              </a:extLst>
            </p:cNvPr>
            <p:cNvSpPr/>
            <p:nvPr/>
          </p:nvSpPr>
          <p:spPr>
            <a:xfrm>
              <a:off x="321149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07478828-6B14-9E46-85F3-FD245422A9A2}"/>
                </a:ext>
              </a:extLst>
            </p:cNvPr>
            <p:cNvSpPr/>
            <p:nvPr/>
          </p:nvSpPr>
          <p:spPr>
            <a:xfrm>
              <a:off x="342212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528B55A2-D1C4-C74C-832E-160DC8BC82C4}"/>
                </a:ext>
              </a:extLst>
            </p:cNvPr>
            <p:cNvSpPr/>
            <p:nvPr/>
          </p:nvSpPr>
          <p:spPr>
            <a:xfrm>
              <a:off x="3632744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343E2861-BEAB-2C4B-862E-7B26C21C720A}"/>
                </a:ext>
              </a:extLst>
            </p:cNvPr>
            <p:cNvSpPr/>
            <p:nvPr/>
          </p:nvSpPr>
          <p:spPr>
            <a:xfrm>
              <a:off x="384336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48D646A-FB6A-F640-9E73-54A4DD171B96}"/>
                </a:ext>
              </a:extLst>
            </p:cNvPr>
            <p:cNvSpPr/>
            <p:nvPr/>
          </p:nvSpPr>
          <p:spPr>
            <a:xfrm>
              <a:off x="279015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7A37D6D2-AFD3-9743-B86E-BE5C56BA1C0D}"/>
                </a:ext>
              </a:extLst>
            </p:cNvPr>
            <p:cNvSpPr/>
            <p:nvPr/>
          </p:nvSpPr>
          <p:spPr>
            <a:xfrm>
              <a:off x="300078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DEB38B3-834C-BF47-B380-564A3C07A5E6}"/>
                </a:ext>
              </a:extLst>
            </p:cNvPr>
            <p:cNvSpPr/>
            <p:nvPr/>
          </p:nvSpPr>
          <p:spPr>
            <a:xfrm>
              <a:off x="321149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EC7BAA2-0E67-234E-8753-091030CD6F7D}"/>
                </a:ext>
              </a:extLst>
            </p:cNvPr>
            <p:cNvSpPr/>
            <p:nvPr/>
          </p:nvSpPr>
          <p:spPr>
            <a:xfrm>
              <a:off x="342212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C113AA86-BA2D-0A4A-ABFE-08E5A1E88FAD}"/>
                </a:ext>
              </a:extLst>
            </p:cNvPr>
            <p:cNvSpPr/>
            <p:nvPr/>
          </p:nvSpPr>
          <p:spPr>
            <a:xfrm>
              <a:off x="3632744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7093984-E2D7-9643-B218-02DC5982E37B}"/>
                </a:ext>
              </a:extLst>
            </p:cNvPr>
            <p:cNvSpPr/>
            <p:nvPr/>
          </p:nvSpPr>
          <p:spPr>
            <a:xfrm>
              <a:off x="384336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D6F723C-B976-5146-87A6-E272BD25BB05}"/>
                </a:ext>
              </a:extLst>
            </p:cNvPr>
            <p:cNvSpPr/>
            <p:nvPr/>
          </p:nvSpPr>
          <p:spPr>
            <a:xfrm>
              <a:off x="279015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457CE60-25A7-2242-A4A5-84136998FB1D}"/>
                </a:ext>
              </a:extLst>
            </p:cNvPr>
            <p:cNvSpPr/>
            <p:nvPr/>
          </p:nvSpPr>
          <p:spPr>
            <a:xfrm>
              <a:off x="300078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4A620C9-617D-6742-BEE1-FB5FCFCA1049}"/>
                </a:ext>
              </a:extLst>
            </p:cNvPr>
            <p:cNvSpPr/>
            <p:nvPr/>
          </p:nvSpPr>
          <p:spPr>
            <a:xfrm>
              <a:off x="321149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29C8AC6F-3AED-B54C-A5F1-CD7E06CE7E4C}"/>
                </a:ext>
              </a:extLst>
            </p:cNvPr>
            <p:cNvSpPr/>
            <p:nvPr/>
          </p:nvSpPr>
          <p:spPr>
            <a:xfrm>
              <a:off x="342212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1BA0D78F-9E1F-6E47-B459-00B31069F580}"/>
                </a:ext>
              </a:extLst>
            </p:cNvPr>
            <p:cNvSpPr/>
            <p:nvPr/>
          </p:nvSpPr>
          <p:spPr>
            <a:xfrm>
              <a:off x="3632744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F58B819A-97A3-204A-9279-6D13898929D4}"/>
                </a:ext>
              </a:extLst>
            </p:cNvPr>
            <p:cNvSpPr/>
            <p:nvPr/>
          </p:nvSpPr>
          <p:spPr>
            <a:xfrm>
              <a:off x="384336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062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71CAF03F-E988-5E45-AEF0-3A8E997A4F98}"/>
              </a:ext>
            </a:extLst>
          </p:cNvPr>
          <p:cNvSpPr/>
          <p:nvPr/>
        </p:nvSpPr>
        <p:spPr>
          <a:xfrm rot="16200000">
            <a:off x="6448948" y="1114947"/>
            <a:ext cx="6858007" cy="4628097"/>
          </a:xfrm>
          <a:prstGeom prst="round2SameRect">
            <a:avLst>
              <a:gd name="adj1" fmla="val 4602"/>
              <a:gd name="adj2" fmla="val 0"/>
            </a:avLst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screen shot of a computer&#10;&#10;Description automatically generated">
            <a:extLst>
              <a:ext uri="{FF2B5EF4-FFF2-40B4-BE49-F238E27FC236}">
                <a16:creationId xmlns:a16="http://schemas.microsoft.com/office/drawing/2014/main" id="{6F07AD25-FD8B-D144-ADEB-DC4BAB7E2E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" r="32958"/>
          <a:stretch/>
        </p:blipFill>
        <p:spPr>
          <a:xfrm>
            <a:off x="5758249" y="528257"/>
            <a:ext cx="6433751" cy="566180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F45C4A0-91B4-464E-BD74-5DFDFACA74A8}"/>
              </a:ext>
            </a:extLst>
          </p:cNvPr>
          <p:cNvGrpSpPr/>
          <p:nvPr/>
        </p:nvGrpSpPr>
        <p:grpSpPr>
          <a:xfrm>
            <a:off x="1066800" y="5310885"/>
            <a:ext cx="2375709" cy="646032"/>
            <a:chOff x="1428204" y="5297325"/>
            <a:chExt cx="2375709" cy="646032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DB673443-B152-CE4A-B7F3-8D421538486B}"/>
                </a:ext>
              </a:extLst>
            </p:cNvPr>
            <p:cNvSpPr/>
            <p:nvPr/>
          </p:nvSpPr>
          <p:spPr>
            <a:xfrm>
              <a:off x="1428204" y="5297325"/>
              <a:ext cx="2375709" cy="646032"/>
            </a:xfrm>
            <a:prstGeom prst="roundRect">
              <a:avLst>
                <a:gd name="adj" fmla="val 8236"/>
              </a:avLst>
            </a:prstGeom>
            <a:solidFill>
              <a:srgbClr val="36A4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DF7003-EBF7-BB46-B712-D4846AA71429}"/>
                </a:ext>
              </a:extLst>
            </p:cNvPr>
            <p:cNvSpPr txBox="1"/>
            <p:nvPr/>
          </p:nvSpPr>
          <p:spPr>
            <a:xfrm>
              <a:off x="1886531" y="5451064"/>
              <a:ext cx="14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chemeClr val="bg1"/>
                  </a:solidFill>
                  <a:latin typeface="Nunito Sans SemiBold" pitchFamily="2" charset="77"/>
                </a:rPr>
                <a:t>graduate.com</a:t>
              </a:r>
              <a:endParaRPr lang="en-US" sz="1600" b="1" dirty="0">
                <a:solidFill>
                  <a:schemeClr val="bg1"/>
                </a:solidFill>
                <a:latin typeface="Nunito Sans SemiBold" pitchFamily="2" charset="7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FD7E78D-5983-5345-BF8B-54E5F6B96977}"/>
              </a:ext>
            </a:extLst>
          </p:cNvPr>
          <p:cNvSpPr txBox="1"/>
          <p:nvPr/>
        </p:nvSpPr>
        <p:spPr>
          <a:xfrm>
            <a:off x="1066800" y="963053"/>
            <a:ext cx="2306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Our</a:t>
            </a:r>
          </a:p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Website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C0E7D-6217-714D-B459-0DEF5A72C641}"/>
              </a:ext>
            </a:extLst>
          </p:cNvPr>
          <p:cNvSpPr txBox="1"/>
          <p:nvPr/>
        </p:nvSpPr>
        <p:spPr>
          <a:xfrm>
            <a:off x="1066800" y="685800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Device Mockup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259436-DDA5-3145-82F6-4F4235EC86E7}"/>
              </a:ext>
            </a:extLst>
          </p:cNvPr>
          <p:cNvSpPr txBox="1"/>
          <p:nvPr/>
        </p:nvSpPr>
        <p:spPr>
          <a:xfrm>
            <a:off x="1066800" y="2459695"/>
            <a:ext cx="3777049" cy="2327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Lorem ipsum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dolor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sit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amet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consectetur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adipiscing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elit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sed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do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eiusmod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tempor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ex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ea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incididunt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ut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labore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et dolore magna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aliqua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nostrud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exercitation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ullamco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laboris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nisi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ut</a:t>
            </a:r>
            <a:br>
              <a:rPr lang="en-ID" sz="1400" dirty="0">
                <a:solidFill>
                  <a:srgbClr val="404651"/>
                </a:solidFill>
                <a:latin typeface="Nunito Sans" pitchFamily="2" charset="77"/>
              </a:rPr>
            </a:br>
            <a:br>
              <a:rPr lang="en-ID" sz="1400" dirty="0">
                <a:solidFill>
                  <a:srgbClr val="404651"/>
                </a:solidFill>
                <a:latin typeface="Nunito Sans" pitchFamily="2" charset="77"/>
              </a:rPr>
            </a:b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Duis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aute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irure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dolor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in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reprehenderit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in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voluptate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velit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esse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cillum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dolore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eu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fugiat</a:t>
            </a:r>
            <a:endParaRPr lang="en-ID" sz="1100" dirty="0">
              <a:solidFill>
                <a:srgbClr val="404651"/>
              </a:solidFill>
              <a:latin typeface="Nunito Sans" pitchFamily="2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31B145-F49F-DC4E-AC90-B6B87B445DC3}"/>
              </a:ext>
            </a:extLst>
          </p:cNvPr>
          <p:cNvGrpSpPr/>
          <p:nvPr/>
        </p:nvGrpSpPr>
        <p:grpSpPr>
          <a:xfrm>
            <a:off x="361905" y="2650889"/>
            <a:ext cx="495390" cy="1132825"/>
            <a:chOff x="114210" y="2650889"/>
            <a:chExt cx="495390" cy="1132825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8BE4811-6337-E947-BD5D-C52CAB43B713}"/>
                </a:ext>
              </a:extLst>
            </p:cNvPr>
            <p:cNvSpPr/>
            <p:nvPr/>
          </p:nvSpPr>
          <p:spPr>
            <a:xfrm>
              <a:off x="114210" y="2650889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1EEF56C-91AF-A547-ACDD-544EB963563B}"/>
                </a:ext>
              </a:extLst>
            </p:cNvPr>
            <p:cNvSpPr/>
            <p:nvPr/>
          </p:nvSpPr>
          <p:spPr>
            <a:xfrm>
              <a:off x="324834" y="2650889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2C3552A-AE42-F34F-BBEA-FDBFB012281F}"/>
                </a:ext>
              </a:extLst>
            </p:cNvPr>
            <p:cNvSpPr/>
            <p:nvPr/>
          </p:nvSpPr>
          <p:spPr>
            <a:xfrm>
              <a:off x="535457" y="2650889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0B988FBB-337E-A441-9535-1B426501D105}"/>
                </a:ext>
              </a:extLst>
            </p:cNvPr>
            <p:cNvSpPr/>
            <p:nvPr/>
          </p:nvSpPr>
          <p:spPr>
            <a:xfrm>
              <a:off x="114210" y="286253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374DF621-BD56-E34D-AD4A-552C8BE20313}"/>
                </a:ext>
              </a:extLst>
            </p:cNvPr>
            <p:cNvSpPr/>
            <p:nvPr/>
          </p:nvSpPr>
          <p:spPr>
            <a:xfrm>
              <a:off x="324834" y="286253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AC383AA-2535-B548-9FF2-089A53BA7CF5}"/>
                </a:ext>
              </a:extLst>
            </p:cNvPr>
            <p:cNvSpPr/>
            <p:nvPr/>
          </p:nvSpPr>
          <p:spPr>
            <a:xfrm>
              <a:off x="535457" y="286253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B5EC9D3-C2DC-C740-9029-64F56E8EEF6E}"/>
                </a:ext>
              </a:extLst>
            </p:cNvPr>
            <p:cNvSpPr/>
            <p:nvPr/>
          </p:nvSpPr>
          <p:spPr>
            <a:xfrm>
              <a:off x="114210" y="307427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D33ECC7-4AFA-D54C-A90D-D5EA64A42316}"/>
                </a:ext>
              </a:extLst>
            </p:cNvPr>
            <p:cNvSpPr/>
            <p:nvPr/>
          </p:nvSpPr>
          <p:spPr>
            <a:xfrm>
              <a:off x="324834" y="307427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6C7CE02-4905-E14F-ACA3-8405549C415A}"/>
                </a:ext>
              </a:extLst>
            </p:cNvPr>
            <p:cNvSpPr/>
            <p:nvPr/>
          </p:nvSpPr>
          <p:spPr>
            <a:xfrm>
              <a:off x="535457" y="307427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3AE0C397-B9A4-E742-A602-D0019982918A}"/>
                </a:ext>
              </a:extLst>
            </p:cNvPr>
            <p:cNvSpPr/>
            <p:nvPr/>
          </p:nvSpPr>
          <p:spPr>
            <a:xfrm>
              <a:off x="114210" y="328592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371DF8BE-9CEA-3248-A475-26446D248C25}"/>
                </a:ext>
              </a:extLst>
            </p:cNvPr>
            <p:cNvSpPr/>
            <p:nvPr/>
          </p:nvSpPr>
          <p:spPr>
            <a:xfrm>
              <a:off x="324834" y="328592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785A732-A370-5445-858A-D6D990C24785}"/>
                </a:ext>
              </a:extLst>
            </p:cNvPr>
            <p:cNvSpPr/>
            <p:nvPr/>
          </p:nvSpPr>
          <p:spPr>
            <a:xfrm>
              <a:off x="535457" y="328592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2F0207B4-CBBE-7C45-A6AF-37C8D1D49C3B}"/>
                </a:ext>
              </a:extLst>
            </p:cNvPr>
            <p:cNvSpPr/>
            <p:nvPr/>
          </p:nvSpPr>
          <p:spPr>
            <a:xfrm>
              <a:off x="114210" y="349756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AC80CDF4-F41D-144A-BEF4-09EB7A57664E}"/>
                </a:ext>
              </a:extLst>
            </p:cNvPr>
            <p:cNvSpPr/>
            <p:nvPr/>
          </p:nvSpPr>
          <p:spPr>
            <a:xfrm>
              <a:off x="324834" y="349756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4E7888B4-EA25-194A-9524-EC56349090E0}"/>
                </a:ext>
              </a:extLst>
            </p:cNvPr>
            <p:cNvSpPr/>
            <p:nvPr/>
          </p:nvSpPr>
          <p:spPr>
            <a:xfrm>
              <a:off x="535457" y="349756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47F98593-9522-6F4F-BCF4-FEF5225649A5}"/>
                </a:ext>
              </a:extLst>
            </p:cNvPr>
            <p:cNvSpPr/>
            <p:nvPr/>
          </p:nvSpPr>
          <p:spPr>
            <a:xfrm>
              <a:off x="114210" y="3709211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5C184DD0-AEA4-2443-A572-C83DD7B885B8}"/>
                </a:ext>
              </a:extLst>
            </p:cNvPr>
            <p:cNvSpPr/>
            <p:nvPr/>
          </p:nvSpPr>
          <p:spPr>
            <a:xfrm>
              <a:off x="324834" y="3709211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B57D2890-2838-C74D-896A-E384DC47CB2C}"/>
                </a:ext>
              </a:extLst>
            </p:cNvPr>
            <p:cNvSpPr/>
            <p:nvPr/>
          </p:nvSpPr>
          <p:spPr>
            <a:xfrm>
              <a:off x="535457" y="3709211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36A4FF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8" name="Graphic 9">
            <a:extLst>
              <a:ext uri="{FF2B5EF4-FFF2-40B4-BE49-F238E27FC236}">
                <a16:creationId xmlns:a16="http://schemas.microsoft.com/office/drawing/2014/main" id="{77179763-D88C-6949-A4EE-5E286B00E2C7}"/>
              </a:ext>
            </a:extLst>
          </p:cNvPr>
          <p:cNvSpPr/>
          <p:nvPr/>
        </p:nvSpPr>
        <p:spPr>
          <a:xfrm>
            <a:off x="4121452" y="1049761"/>
            <a:ext cx="1428750" cy="133350"/>
          </a:xfrm>
          <a:custGeom>
            <a:avLst/>
            <a:gdLst>
              <a:gd name="connsiteX0" fmla="*/ 0 w 1428750"/>
              <a:gd name="connsiteY0" fmla="*/ 0 h 133350"/>
              <a:gd name="connsiteX1" fmla="*/ 158687 w 1428750"/>
              <a:gd name="connsiteY1" fmla="*/ 133350 h 133350"/>
              <a:gd name="connsiteX2" fmla="*/ 317468 w 1428750"/>
              <a:gd name="connsiteY2" fmla="*/ 0 h 133350"/>
              <a:gd name="connsiteX3" fmla="*/ 476155 w 1428750"/>
              <a:gd name="connsiteY3" fmla="*/ 133350 h 133350"/>
              <a:gd name="connsiteX4" fmla="*/ 634937 w 1428750"/>
              <a:gd name="connsiteY4" fmla="*/ 0 h 133350"/>
              <a:gd name="connsiteX5" fmla="*/ 793623 w 1428750"/>
              <a:gd name="connsiteY5" fmla="*/ 133350 h 133350"/>
              <a:gd name="connsiteX6" fmla="*/ 952405 w 1428750"/>
              <a:gd name="connsiteY6" fmla="*/ 0 h 133350"/>
              <a:gd name="connsiteX7" fmla="*/ 1111187 w 1428750"/>
              <a:gd name="connsiteY7" fmla="*/ 133350 h 133350"/>
              <a:gd name="connsiteX8" fmla="*/ 1269968 w 1428750"/>
              <a:gd name="connsiteY8" fmla="*/ 0 h 133350"/>
              <a:gd name="connsiteX9" fmla="*/ 1428750 w 1428750"/>
              <a:gd name="connsiteY9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8750" h="133350">
                <a:moveTo>
                  <a:pt x="0" y="0"/>
                </a:moveTo>
                <a:lnTo>
                  <a:pt x="158687" y="133350"/>
                </a:lnTo>
                <a:lnTo>
                  <a:pt x="317468" y="0"/>
                </a:lnTo>
                <a:lnTo>
                  <a:pt x="476155" y="133350"/>
                </a:lnTo>
                <a:lnTo>
                  <a:pt x="634937" y="0"/>
                </a:lnTo>
                <a:lnTo>
                  <a:pt x="793623" y="133350"/>
                </a:lnTo>
                <a:lnTo>
                  <a:pt x="952405" y="0"/>
                </a:lnTo>
                <a:lnTo>
                  <a:pt x="1111187" y="133350"/>
                </a:lnTo>
                <a:lnTo>
                  <a:pt x="1269968" y="0"/>
                </a:lnTo>
                <a:lnTo>
                  <a:pt x="1428750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44C8879-58E6-A541-9375-250BCC9A88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5989A2A1-8DEA-1944-896A-A5A379ABAFEF}"/>
              </a:ext>
            </a:extLst>
          </p:cNvPr>
          <p:cNvSpPr/>
          <p:nvPr/>
        </p:nvSpPr>
        <p:spPr>
          <a:xfrm>
            <a:off x="6079437" y="4413360"/>
            <a:ext cx="1495579" cy="747790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52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507797E-4A6D-0443-9F86-5C417FA0AC68}"/>
              </a:ext>
            </a:extLst>
          </p:cNvPr>
          <p:cNvSpPr/>
          <p:nvPr/>
        </p:nvSpPr>
        <p:spPr>
          <a:xfrm>
            <a:off x="8551206" y="0"/>
            <a:ext cx="3640794" cy="6172200"/>
          </a:xfrm>
          <a:prstGeom prst="rect">
            <a:avLst/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957A21-EBEC-3644-B5C0-7A018A2A7750}"/>
              </a:ext>
            </a:extLst>
          </p:cNvPr>
          <p:cNvGrpSpPr/>
          <p:nvPr/>
        </p:nvGrpSpPr>
        <p:grpSpPr>
          <a:xfrm>
            <a:off x="1003775" y="5637053"/>
            <a:ext cx="1855249" cy="630456"/>
            <a:chOff x="1003775" y="5637053"/>
            <a:chExt cx="1855249" cy="630456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361E57B5-161D-C946-B611-D96F4648A582}"/>
                </a:ext>
              </a:extLst>
            </p:cNvPr>
            <p:cNvSpPr/>
            <p:nvPr/>
          </p:nvSpPr>
          <p:spPr>
            <a:xfrm>
              <a:off x="1003775" y="5637053"/>
              <a:ext cx="1855249" cy="630456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919565B-C0B4-3C4C-A8FB-81045C94C0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210" r="3854"/>
            <a:stretch/>
          </p:blipFill>
          <p:spPr bwMode="auto">
            <a:xfrm>
              <a:off x="1194815" y="5731334"/>
              <a:ext cx="1463041" cy="441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EA0AFD6-2F4C-734A-9340-E281256F5FA8}"/>
              </a:ext>
            </a:extLst>
          </p:cNvPr>
          <p:cNvGrpSpPr/>
          <p:nvPr/>
        </p:nvGrpSpPr>
        <p:grpSpPr>
          <a:xfrm>
            <a:off x="3501278" y="5637053"/>
            <a:ext cx="1855249" cy="630456"/>
            <a:chOff x="3501278" y="5637053"/>
            <a:chExt cx="1855249" cy="63045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5428A33A-EFAE-F24B-AF60-6D51C801C712}"/>
                </a:ext>
              </a:extLst>
            </p:cNvPr>
            <p:cNvSpPr/>
            <p:nvPr/>
          </p:nvSpPr>
          <p:spPr>
            <a:xfrm>
              <a:off x="3501278" y="5637053"/>
              <a:ext cx="1855249" cy="630456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A7081A6E-E6FC-FC42-AFFF-9A642956BA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r="4544"/>
            <a:stretch/>
          </p:blipFill>
          <p:spPr bwMode="auto">
            <a:xfrm>
              <a:off x="3638328" y="5735989"/>
              <a:ext cx="1509297" cy="428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8C8E5C3-FB38-244E-B941-D92FF11508D5}"/>
              </a:ext>
            </a:extLst>
          </p:cNvPr>
          <p:cNvSpPr txBox="1"/>
          <p:nvPr/>
        </p:nvSpPr>
        <p:spPr>
          <a:xfrm>
            <a:off x="1066800" y="1388349"/>
            <a:ext cx="3262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Try Our Mobile Apps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39DB3-5D65-2242-8263-31251CB567C9}"/>
              </a:ext>
            </a:extLst>
          </p:cNvPr>
          <p:cNvSpPr txBox="1"/>
          <p:nvPr/>
        </p:nvSpPr>
        <p:spPr>
          <a:xfrm>
            <a:off x="1066800" y="1111096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Compatible With All Devices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B12D5E-ECFF-4A47-8848-D449DD230D64}"/>
              </a:ext>
            </a:extLst>
          </p:cNvPr>
          <p:cNvSpPr txBox="1"/>
          <p:nvPr/>
        </p:nvSpPr>
        <p:spPr>
          <a:xfrm>
            <a:off x="1066800" y="2884991"/>
            <a:ext cx="3777049" cy="2327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All of our websites are designed to be easily used by mobile users. With a mobile display that is easy to use, website design can increase conversions in your business.</a:t>
            </a:r>
          </a:p>
          <a:p>
            <a:pPr>
              <a:lnSpc>
                <a:spcPct val="150000"/>
              </a:lnSpc>
            </a:pPr>
            <a:br>
              <a:rPr lang="en-ID" sz="1400" dirty="0">
                <a:solidFill>
                  <a:srgbClr val="404651"/>
                </a:solidFill>
                <a:latin typeface="Nunito Sans" pitchFamily="2" charset="77"/>
              </a:rPr>
            </a:b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Lorem ipsum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dolor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sit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amet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consectetur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adipiscing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elit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sed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do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eiusmod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tempor</a:t>
            </a:r>
            <a:endParaRPr lang="en-ID" sz="1400" dirty="0">
              <a:solidFill>
                <a:srgbClr val="404651"/>
              </a:solidFill>
              <a:latin typeface="Nunito Sa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3C4D3067-2BDC-BE41-B646-15E25B65DD95}"/>
              </a:ext>
            </a:extLst>
          </p:cNvPr>
          <p:cNvSpPr/>
          <p:nvPr/>
        </p:nvSpPr>
        <p:spPr>
          <a:xfrm>
            <a:off x="6595690" y="1111096"/>
            <a:ext cx="4068638" cy="5746904"/>
          </a:xfrm>
          <a:custGeom>
            <a:avLst/>
            <a:gdLst>
              <a:gd name="connsiteX0" fmla="*/ 692038 w 4068638"/>
              <a:gd name="connsiteY0" fmla="*/ 0 h 5746904"/>
              <a:gd name="connsiteX1" fmla="*/ 3375188 w 4068638"/>
              <a:gd name="connsiteY1" fmla="*/ 0 h 5746904"/>
              <a:gd name="connsiteX2" fmla="*/ 3849864 w 4068638"/>
              <a:gd name="connsiteY2" fmla="*/ 163795 h 5746904"/>
              <a:gd name="connsiteX3" fmla="*/ 4044413 w 4068638"/>
              <a:gd name="connsiteY3" fmla="*/ 756533 h 5746904"/>
              <a:gd name="connsiteX4" fmla="*/ 4044413 w 4068638"/>
              <a:gd name="connsiteY4" fmla="*/ 1880876 h 5746904"/>
              <a:gd name="connsiteX5" fmla="*/ 4049935 w 4068638"/>
              <a:gd name="connsiteY5" fmla="*/ 1881602 h 5746904"/>
              <a:gd name="connsiteX6" fmla="*/ 4064464 w 4068638"/>
              <a:gd name="connsiteY6" fmla="*/ 1890169 h 5746904"/>
              <a:gd name="connsiteX7" fmla="*/ 4064464 w 4068638"/>
              <a:gd name="connsiteY7" fmla="*/ 1891040 h 5746904"/>
              <a:gd name="connsiteX8" fmla="*/ 4068242 w 4068638"/>
              <a:gd name="connsiteY8" fmla="*/ 1897720 h 5746904"/>
              <a:gd name="connsiteX9" fmla="*/ 4068242 w 4068638"/>
              <a:gd name="connsiteY9" fmla="*/ 1898736 h 5746904"/>
              <a:gd name="connsiteX10" fmla="*/ 4068386 w 4068638"/>
              <a:gd name="connsiteY10" fmla="*/ 1906722 h 5746904"/>
              <a:gd name="connsiteX11" fmla="*/ 4068386 w 4068638"/>
              <a:gd name="connsiteY11" fmla="*/ 2782325 h 5746904"/>
              <a:gd name="connsiteX12" fmla="*/ 4066934 w 4068638"/>
              <a:gd name="connsiteY12" fmla="*/ 2790312 h 5746904"/>
              <a:gd name="connsiteX13" fmla="*/ 4066934 w 4068638"/>
              <a:gd name="connsiteY13" fmla="*/ 2791472 h 5746904"/>
              <a:gd name="connsiteX14" fmla="*/ 4063156 w 4068638"/>
              <a:gd name="connsiteY14" fmla="*/ 2798007 h 5746904"/>
              <a:gd name="connsiteX15" fmla="*/ 4063156 w 4068638"/>
              <a:gd name="connsiteY15" fmla="*/ 2798879 h 5746904"/>
              <a:gd name="connsiteX16" fmla="*/ 4043687 w 4068638"/>
              <a:gd name="connsiteY16" fmla="*/ 2808318 h 5746904"/>
              <a:gd name="connsiteX17" fmla="*/ 4043687 w 4068638"/>
              <a:gd name="connsiteY17" fmla="*/ 5746904 h 5746904"/>
              <a:gd name="connsiteX18" fmla="*/ 23829 w 4068638"/>
              <a:gd name="connsiteY18" fmla="*/ 5746904 h 5746904"/>
              <a:gd name="connsiteX19" fmla="*/ 23829 w 4068638"/>
              <a:gd name="connsiteY19" fmla="*/ 3009140 h 5746904"/>
              <a:gd name="connsiteX20" fmla="*/ 21940 w 4068638"/>
              <a:gd name="connsiteY20" fmla="*/ 3009140 h 5746904"/>
              <a:gd name="connsiteX21" fmla="*/ 20486 w 4068638"/>
              <a:gd name="connsiteY21" fmla="*/ 3009140 h 5746904"/>
              <a:gd name="connsiteX22" fmla="*/ 17580 w 4068638"/>
              <a:gd name="connsiteY22" fmla="*/ 3007832 h 5746904"/>
              <a:gd name="connsiteX23" fmla="*/ 14530 w 4068638"/>
              <a:gd name="connsiteY23" fmla="*/ 3005799 h 5746904"/>
              <a:gd name="connsiteX24" fmla="*/ 12205 w 4068638"/>
              <a:gd name="connsiteY24" fmla="*/ 3003622 h 5746904"/>
              <a:gd name="connsiteX25" fmla="*/ 9735 w 4068638"/>
              <a:gd name="connsiteY25" fmla="*/ 2999992 h 5746904"/>
              <a:gd name="connsiteX26" fmla="*/ 8573 w 4068638"/>
              <a:gd name="connsiteY26" fmla="*/ 2997958 h 5746904"/>
              <a:gd name="connsiteX27" fmla="*/ 7266 w 4068638"/>
              <a:gd name="connsiteY27" fmla="*/ 2991279 h 5746904"/>
              <a:gd name="connsiteX28" fmla="*/ 7266 w 4068638"/>
              <a:gd name="connsiteY28" fmla="*/ 2439490 h 5746904"/>
              <a:gd name="connsiteX29" fmla="*/ 8863 w 4068638"/>
              <a:gd name="connsiteY29" fmla="*/ 2432374 h 5746904"/>
              <a:gd name="connsiteX30" fmla="*/ 10025 w 4068638"/>
              <a:gd name="connsiteY30" fmla="*/ 2430342 h 5746904"/>
              <a:gd name="connsiteX31" fmla="*/ 12496 w 4068638"/>
              <a:gd name="connsiteY31" fmla="*/ 2426856 h 5746904"/>
              <a:gd name="connsiteX32" fmla="*/ 14530 w 4068638"/>
              <a:gd name="connsiteY32" fmla="*/ 2424969 h 5746904"/>
              <a:gd name="connsiteX33" fmla="*/ 17291 w 4068638"/>
              <a:gd name="connsiteY33" fmla="*/ 2421629 h 5746904"/>
              <a:gd name="connsiteX34" fmla="*/ 20197 w 4068638"/>
              <a:gd name="connsiteY34" fmla="*/ 2420321 h 5746904"/>
              <a:gd name="connsiteX35" fmla="*/ 21649 w 4068638"/>
              <a:gd name="connsiteY35" fmla="*/ 2420321 h 5746904"/>
              <a:gd name="connsiteX36" fmla="*/ 23539 w 4068638"/>
              <a:gd name="connsiteY36" fmla="*/ 2420321 h 5746904"/>
              <a:gd name="connsiteX37" fmla="*/ 23539 w 4068638"/>
              <a:gd name="connsiteY37" fmla="*/ 2264078 h 5746904"/>
              <a:gd name="connsiteX38" fmla="*/ 18743 w 4068638"/>
              <a:gd name="connsiteY38" fmla="*/ 2264078 h 5746904"/>
              <a:gd name="connsiteX39" fmla="*/ 14385 w 4068638"/>
              <a:gd name="connsiteY39" fmla="*/ 2263207 h 5746904"/>
              <a:gd name="connsiteX40" fmla="*/ 12931 w 4068638"/>
              <a:gd name="connsiteY40" fmla="*/ 2263207 h 5746904"/>
              <a:gd name="connsiteX41" fmla="*/ 10025 w 4068638"/>
              <a:gd name="connsiteY41" fmla="*/ 2261901 h 5746904"/>
              <a:gd name="connsiteX42" fmla="*/ 7119 w 4068638"/>
              <a:gd name="connsiteY42" fmla="*/ 2259868 h 5746904"/>
              <a:gd name="connsiteX43" fmla="*/ 4941 w 4068638"/>
              <a:gd name="connsiteY43" fmla="*/ 2257979 h 5746904"/>
              <a:gd name="connsiteX44" fmla="*/ 2470 w 4068638"/>
              <a:gd name="connsiteY44" fmla="*/ 2254495 h 5746904"/>
              <a:gd name="connsiteX45" fmla="*/ 1308 w 4068638"/>
              <a:gd name="connsiteY45" fmla="*/ 2252462 h 5746904"/>
              <a:gd name="connsiteX46" fmla="*/ 0 w 4068638"/>
              <a:gd name="connsiteY46" fmla="*/ 2245637 h 5746904"/>
              <a:gd name="connsiteX47" fmla="*/ 0 w 4068638"/>
              <a:gd name="connsiteY47" fmla="*/ 1693848 h 5746904"/>
              <a:gd name="connsiteX48" fmla="*/ 1308 w 4068638"/>
              <a:gd name="connsiteY48" fmla="*/ 1687169 h 5746904"/>
              <a:gd name="connsiteX49" fmla="*/ 2470 w 4068638"/>
              <a:gd name="connsiteY49" fmla="*/ 1684990 h 5746904"/>
              <a:gd name="connsiteX50" fmla="*/ 4941 w 4068638"/>
              <a:gd name="connsiteY50" fmla="*/ 1681505 h 5746904"/>
              <a:gd name="connsiteX51" fmla="*/ 7119 w 4068638"/>
              <a:gd name="connsiteY51" fmla="*/ 1679618 h 5746904"/>
              <a:gd name="connsiteX52" fmla="*/ 10025 w 4068638"/>
              <a:gd name="connsiteY52" fmla="*/ 1677585 h 5746904"/>
              <a:gd name="connsiteX53" fmla="*/ 12931 w 4068638"/>
              <a:gd name="connsiteY53" fmla="*/ 1676277 h 5746904"/>
              <a:gd name="connsiteX54" fmla="*/ 14385 w 4068638"/>
              <a:gd name="connsiteY54" fmla="*/ 1676277 h 5746904"/>
              <a:gd name="connsiteX55" fmla="*/ 18743 w 4068638"/>
              <a:gd name="connsiteY55" fmla="*/ 1675261 h 5746904"/>
              <a:gd name="connsiteX56" fmla="*/ 23539 w 4068638"/>
              <a:gd name="connsiteY56" fmla="*/ 1675261 h 5746904"/>
              <a:gd name="connsiteX57" fmla="*/ 23539 w 4068638"/>
              <a:gd name="connsiteY57" fmla="*/ 1405610 h 5746904"/>
              <a:gd name="connsiteX58" fmla="*/ 18743 w 4068638"/>
              <a:gd name="connsiteY58" fmla="*/ 1405610 h 5746904"/>
              <a:gd name="connsiteX59" fmla="*/ 14385 w 4068638"/>
              <a:gd name="connsiteY59" fmla="*/ 1404739 h 5746904"/>
              <a:gd name="connsiteX60" fmla="*/ 12931 w 4068638"/>
              <a:gd name="connsiteY60" fmla="*/ 1404739 h 5746904"/>
              <a:gd name="connsiteX61" fmla="*/ 10025 w 4068638"/>
              <a:gd name="connsiteY61" fmla="*/ 1403432 h 5746904"/>
              <a:gd name="connsiteX62" fmla="*/ 7119 w 4068638"/>
              <a:gd name="connsiteY62" fmla="*/ 1401400 h 5746904"/>
              <a:gd name="connsiteX63" fmla="*/ 4941 w 4068638"/>
              <a:gd name="connsiteY63" fmla="*/ 1399512 h 5746904"/>
              <a:gd name="connsiteX64" fmla="*/ 2470 w 4068638"/>
              <a:gd name="connsiteY64" fmla="*/ 1396026 h 5746904"/>
              <a:gd name="connsiteX65" fmla="*/ 1308 w 4068638"/>
              <a:gd name="connsiteY65" fmla="*/ 1393994 h 5746904"/>
              <a:gd name="connsiteX66" fmla="*/ 0 w 4068638"/>
              <a:gd name="connsiteY66" fmla="*/ 1387749 h 5746904"/>
              <a:gd name="connsiteX67" fmla="*/ 0 w 4068638"/>
              <a:gd name="connsiteY67" fmla="*/ 1113599 h 5746904"/>
              <a:gd name="connsiteX68" fmla="*/ 1308 w 4068638"/>
              <a:gd name="connsiteY68" fmla="*/ 1106919 h 5746904"/>
              <a:gd name="connsiteX69" fmla="*/ 2470 w 4068638"/>
              <a:gd name="connsiteY69" fmla="*/ 1104741 h 5746904"/>
              <a:gd name="connsiteX70" fmla="*/ 4941 w 4068638"/>
              <a:gd name="connsiteY70" fmla="*/ 1101255 h 5746904"/>
              <a:gd name="connsiteX71" fmla="*/ 7119 w 4068638"/>
              <a:gd name="connsiteY71" fmla="*/ 1099368 h 5746904"/>
              <a:gd name="connsiteX72" fmla="*/ 10025 w 4068638"/>
              <a:gd name="connsiteY72" fmla="*/ 1097335 h 5746904"/>
              <a:gd name="connsiteX73" fmla="*/ 12931 w 4068638"/>
              <a:gd name="connsiteY73" fmla="*/ 1096027 h 5746904"/>
              <a:gd name="connsiteX74" fmla="*/ 14385 w 4068638"/>
              <a:gd name="connsiteY74" fmla="*/ 1096027 h 5746904"/>
              <a:gd name="connsiteX75" fmla="*/ 18743 w 4068638"/>
              <a:gd name="connsiteY75" fmla="*/ 1095156 h 5746904"/>
              <a:gd name="connsiteX76" fmla="*/ 23539 w 4068638"/>
              <a:gd name="connsiteY76" fmla="*/ 1095156 h 5746904"/>
              <a:gd name="connsiteX77" fmla="*/ 23539 w 4068638"/>
              <a:gd name="connsiteY77" fmla="*/ 756533 h 5746904"/>
              <a:gd name="connsiteX78" fmla="*/ 217942 w 4068638"/>
              <a:gd name="connsiteY78" fmla="*/ 163795 h 5746904"/>
              <a:gd name="connsiteX79" fmla="*/ 692038 w 4068638"/>
              <a:gd name="connsiteY79" fmla="*/ 0 h 574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4068638" h="5746904">
                <a:moveTo>
                  <a:pt x="692038" y="0"/>
                </a:moveTo>
                <a:lnTo>
                  <a:pt x="3375188" y="0"/>
                </a:lnTo>
                <a:cubicBezTo>
                  <a:pt x="3454228" y="0"/>
                  <a:pt x="3687425" y="5373"/>
                  <a:pt x="3849864" y="163795"/>
                </a:cubicBezTo>
                <a:cubicBezTo>
                  <a:pt x="4017389" y="327879"/>
                  <a:pt x="4044413" y="492254"/>
                  <a:pt x="4044413" y="756533"/>
                </a:cubicBezTo>
                <a:lnTo>
                  <a:pt x="4044413" y="1880876"/>
                </a:lnTo>
                <a:cubicBezTo>
                  <a:pt x="4046272" y="1880890"/>
                  <a:pt x="4048132" y="1881137"/>
                  <a:pt x="4049935" y="1881602"/>
                </a:cubicBezTo>
                <a:cubicBezTo>
                  <a:pt x="4055587" y="1882792"/>
                  <a:pt x="4060686" y="1885798"/>
                  <a:pt x="4064464" y="1890169"/>
                </a:cubicBezTo>
                <a:lnTo>
                  <a:pt x="4064464" y="1891040"/>
                </a:lnTo>
                <a:cubicBezTo>
                  <a:pt x="4066032" y="1893073"/>
                  <a:pt x="4067297" y="1895323"/>
                  <a:pt x="4068242" y="1897720"/>
                </a:cubicBezTo>
                <a:cubicBezTo>
                  <a:pt x="4068242" y="1898736"/>
                  <a:pt x="4068242" y="1898736"/>
                  <a:pt x="4068242" y="1898736"/>
                </a:cubicBezTo>
                <a:cubicBezTo>
                  <a:pt x="4068720" y="1901379"/>
                  <a:pt x="4068764" y="1904065"/>
                  <a:pt x="4068386" y="1906722"/>
                </a:cubicBezTo>
                <a:lnTo>
                  <a:pt x="4068386" y="2782325"/>
                </a:lnTo>
                <a:cubicBezTo>
                  <a:pt x="4068344" y="2785055"/>
                  <a:pt x="4067849" y="2787742"/>
                  <a:pt x="4066934" y="2790312"/>
                </a:cubicBezTo>
                <a:cubicBezTo>
                  <a:pt x="4066934" y="2790601"/>
                  <a:pt x="4066934" y="2791472"/>
                  <a:pt x="4066934" y="2791472"/>
                </a:cubicBezTo>
                <a:cubicBezTo>
                  <a:pt x="4065990" y="2793825"/>
                  <a:pt x="4064725" y="2796018"/>
                  <a:pt x="4063156" y="2798007"/>
                </a:cubicBezTo>
                <a:lnTo>
                  <a:pt x="4063156" y="2798879"/>
                </a:lnTo>
                <a:cubicBezTo>
                  <a:pt x="4058290" y="2804629"/>
                  <a:pt x="4051213" y="2808055"/>
                  <a:pt x="4043687" y="2808318"/>
                </a:cubicBezTo>
                <a:lnTo>
                  <a:pt x="4043687" y="5746904"/>
                </a:lnTo>
                <a:lnTo>
                  <a:pt x="23829" y="5746904"/>
                </a:lnTo>
                <a:lnTo>
                  <a:pt x="23829" y="3009140"/>
                </a:lnTo>
                <a:lnTo>
                  <a:pt x="21940" y="3009140"/>
                </a:lnTo>
                <a:lnTo>
                  <a:pt x="20486" y="3009140"/>
                </a:lnTo>
                <a:lnTo>
                  <a:pt x="17580" y="3007832"/>
                </a:lnTo>
                <a:lnTo>
                  <a:pt x="14530" y="3005799"/>
                </a:lnTo>
                <a:cubicBezTo>
                  <a:pt x="13665" y="3005175"/>
                  <a:pt x="12884" y="3004449"/>
                  <a:pt x="12205" y="3003622"/>
                </a:cubicBezTo>
                <a:cubicBezTo>
                  <a:pt x="11218" y="3002531"/>
                  <a:pt x="10387" y="3001313"/>
                  <a:pt x="9735" y="2999992"/>
                </a:cubicBezTo>
                <a:cubicBezTo>
                  <a:pt x="9285" y="2999353"/>
                  <a:pt x="8896" y="2998669"/>
                  <a:pt x="8573" y="2997958"/>
                </a:cubicBezTo>
                <a:cubicBezTo>
                  <a:pt x="7761" y="2995824"/>
                  <a:pt x="7319" y="2993559"/>
                  <a:pt x="7266" y="2991279"/>
                </a:cubicBezTo>
                <a:lnTo>
                  <a:pt x="7266" y="2439490"/>
                </a:lnTo>
                <a:cubicBezTo>
                  <a:pt x="7380" y="2437051"/>
                  <a:pt x="7920" y="2434639"/>
                  <a:pt x="8863" y="2432374"/>
                </a:cubicBezTo>
                <a:cubicBezTo>
                  <a:pt x="9154" y="2431648"/>
                  <a:pt x="10025" y="2431068"/>
                  <a:pt x="10025" y="2430342"/>
                </a:cubicBezTo>
                <a:cubicBezTo>
                  <a:pt x="10715" y="2429092"/>
                  <a:pt x="11544" y="2427916"/>
                  <a:pt x="12496" y="2426856"/>
                </a:cubicBezTo>
                <a:cubicBezTo>
                  <a:pt x="13102" y="2426159"/>
                  <a:pt x="13784" y="2425520"/>
                  <a:pt x="14530" y="2424969"/>
                </a:cubicBezTo>
                <a:cubicBezTo>
                  <a:pt x="15317" y="2423749"/>
                  <a:pt x="16243" y="2422631"/>
                  <a:pt x="17291" y="2421629"/>
                </a:cubicBezTo>
                <a:cubicBezTo>
                  <a:pt x="18200" y="2421076"/>
                  <a:pt x="19176" y="2420642"/>
                  <a:pt x="20197" y="2420321"/>
                </a:cubicBezTo>
                <a:lnTo>
                  <a:pt x="21649" y="2420321"/>
                </a:lnTo>
                <a:cubicBezTo>
                  <a:pt x="22277" y="2420395"/>
                  <a:pt x="22910" y="2420395"/>
                  <a:pt x="23539" y="2420321"/>
                </a:cubicBezTo>
                <a:lnTo>
                  <a:pt x="23539" y="2264078"/>
                </a:lnTo>
                <a:lnTo>
                  <a:pt x="18743" y="2264078"/>
                </a:lnTo>
                <a:cubicBezTo>
                  <a:pt x="17263" y="2263948"/>
                  <a:pt x="15802" y="2263657"/>
                  <a:pt x="14385" y="2263207"/>
                </a:cubicBezTo>
                <a:lnTo>
                  <a:pt x="12931" y="2263207"/>
                </a:lnTo>
                <a:cubicBezTo>
                  <a:pt x="11912" y="2262888"/>
                  <a:pt x="10936" y="2262452"/>
                  <a:pt x="10025" y="2261901"/>
                </a:cubicBezTo>
                <a:cubicBezTo>
                  <a:pt x="8970" y="2261363"/>
                  <a:pt x="7992" y="2260681"/>
                  <a:pt x="7119" y="2259868"/>
                </a:cubicBezTo>
                <a:cubicBezTo>
                  <a:pt x="6300" y="2259360"/>
                  <a:pt x="5563" y="2258721"/>
                  <a:pt x="4941" y="2257979"/>
                </a:cubicBezTo>
                <a:cubicBezTo>
                  <a:pt x="3950" y="2256948"/>
                  <a:pt x="3117" y="2255772"/>
                  <a:pt x="2470" y="2254495"/>
                </a:cubicBezTo>
                <a:cubicBezTo>
                  <a:pt x="2139" y="2253783"/>
                  <a:pt x="1750" y="2253101"/>
                  <a:pt x="1308" y="2252462"/>
                </a:cubicBezTo>
                <a:cubicBezTo>
                  <a:pt x="498" y="2250270"/>
                  <a:pt x="55" y="2247976"/>
                  <a:pt x="0" y="2245637"/>
                </a:cubicBezTo>
                <a:lnTo>
                  <a:pt x="0" y="1693848"/>
                </a:lnTo>
                <a:cubicBezTo>
                  <a:pt x="55" y="1691568"/>
                  <a:pt x="498" y="1689303"/>
                  <a:pt x="1308" y="1687169"/>
                </a:cubicBezTo>
                <a:cubicBezTo>
                  <a:pt x="1744" y="1686298"/>
                  <a:pt x="2470" y="1684990"/>
                  <a:pt x="2470" y="1684990"/>
                </a:cubicBezTo>
                <a:cubicBezTo>
                  <a:pt x="3196" y="1683756"/>
                  <a:pt x="4021" y="1682594"/>
                  <a:pt x="4941" y="1681505"/>
                </a:cubicBezTo>
                <a:cubicBezTo>
                  <a:pt x="5563" y="1680765"/>
                  <a:pt x="6300" y="1680126"/>
                  <a:pt x="7119" y="1679618"/>
                </a:cubicBezTo>
                <a:lnTo>
                  <a:pt x="10025" y="1677585"/>
                </a:lnTo>
                <a:lnTo>
                  <a:pt x="12931" y="1676277"/>
                </a:lnTo>
                <a:lnTo>
                  <a:pt x="14385" y="1676277"/>
                </a:lnTo>
                <a:cubicBezTo>
                  <a:pt x="15776" y="1675711"/>
                  <a:pt x="17246" y="1675377"/>
                  <a:pt x="18743" y="1675261"/>
                </a:cubicBezTo>
                <a:lnTo>
                  <a:pt x="23539" y="1675261"/>
                </a:lnTo>
                <a:lnTo>
                  <a:pt x="23539" y="1405610"/>
                </a:lnTo>
                <a:lnTo>
                  <a:pt x="18743" y="1405610"/>
                </a:lnTo>
                <a:cubicBezTo>
                  <a:pt x="17263" y="1405475"/>
                  <a:pt x="15802" y="1405182"/>
                  <a:pt x="14385" y="1404739"/>
                </a:cubicBezTo>
                <a:lnTo>
                  <a:pt x="12931" y="1404739"/>
                </a:lnTo>
                <a:cubicBezTo>
                  <a:pt x="11912" y="1404427"/>
                  <a:pt x="10936" y="1403987"/>
                  <a:pt x="10025" y="1403432"/>
                </a:cubicBezTo>
                <a:cubicBezTo>
                  <a:pt x="8970" y="1402889"/>
                  <a:pt x="7992" y="1402206"/>
                  <a:pt x="7119" y="1401400"/>
                </a:cubicBezTo>
                <a:cubicBezTo>
                  <a:pt x="6300" y="1400888"/>
                  <a:pt x="5563" y="1400252"/>
                  <a:pt x="4941" y="1399512"/>
                </a:cubicBezTo>
                <a:cubicBezTo>
                  <a:pt x="3950" y="1398478"/>
                  <a:pt x="3117" y="1397303"/>
                  <a:pt x="2470" y="1396026"/>
                </a:cubicBezTo>
                <a:cubicBezTo>
                  <a:pt x="2139" y="1395320"/>
                  <a:pt x="1750" y="1394638"/>
                  <a:pt x="1308" y="1393994"/>
                </a:cubicBezTo>
                <a:cubicBezTo>
                  <a:pt x="557" y="1391992"/>
                  <a:pt x="116" y="1389886"/>
                  <a:pt x="0" y="1387749"/>
                </a:cubicBezTo>
                <a:lnTo>
                  <a:pt x="0" y="1113599"/>
                </a:lnTo>
                <a:cubicBezTo>
                  <a:pt x="55" y="1111313"/>
                  <a:pt x="498" y="1109054"/>
                  <a:pt x="1308" y="1106919"/>
                </a:cubicBezTo>
                <a:cubicBezTo>
                  <a:pt x="1744" y="1106048"/>
                  <a:pt x="2470" y="1105467"/>
                  <a:pt x="2470" y="1104741"/>
                </a:cubicBezTo>
                <a:cubicBezTo>
                  <a:pt x="3159" y="1103490"/>
                  <a:pt x="3989" y="1102321"/>
                  <a:pt x="4941" y="1101255"/>
                </a:cubicBezTo>
                <a:cubicBezTo>
                  <a:pt x="5563" y="1100517"/>
                  <a:pt x="6300" y="1099881"/>
                  <a:pt x="7119" y="1099368"/>
                </a:cubicBezTo>
                <a:cubicBezTo>
                  <a:pt x="7992" y="1098561"/>
                  <a:pt x="8970" y="1097878"/>
                  <a:pt x="10025" y="1097335"/>
                </a:cubicBezTo>
                <a:lnTo>
                  <a:pt x="12931" y="1096027"/>
                </a:lnTo>
                <a:lnTo>
                  <a:pt x="14385" y="1096027"/>
                </a:lnTo>
                <a:cubicBezTo>
                  <a:pt x="15802" y="1095585"/>
                  <a:pt x="17263" y="1095294"/>
                  <a:pt x="18743" y="1095156"/>
                </a:cubicBezTo>
                <a:lnTo>
                  <a:pt x="23539" y="1095156"/>
                </a:lnTo>
                <a:lnTo>
                  <a:pt x="23539" y="756533"/>
                </a:lnTo>
                <a:cubicBezTo>
                  <a:pt x="23539" y="492254"/>
                  <a:pt x="50708" y="327879"/>
                  <a:pt x="217942" y="163795"/>
                </a:cubicBezTo>
                <a:cubicBezTo>
                  <a:pt x="379800" y="5373"/>
                  <a:pt x="613142" y="0"/>
                  <a:pt x="692038" y="0"/>
                </a:cubicBezTo>
                <a:close/>
              </a:path>
            </a:pathLst>
          </a:custGeom>
          <a:solidFill>
            <a:srgbClr val="2E33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302F7C9E-6031-6F44-B18F-72BB9C4B5A66}"/>
              </a:ext>
            </a:extLst>
          </p:cNvPr>
          <p:cNvSpPr/>
          <p:nvPr/>
        </p:nvSpPr>
        <p:spPr>
          <a:xfrm>
            <a:off x="7807351" y="-20902"/>
            <a:ext cx="1495579" cy="747790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Graphic 11">
            <a:extLst>
              <a:ext uri="{FF2B5EF4-FFF2-40B4-BE49-F238E27FC236}">
                <a16:creationId xmlns:a16="http://schemas.microsoft.com/office/drawing/2014/main" id="{F82749C9-AF43-D94F-A6A3-6FE55A0B045A}"/>
              </a:ext>
            </a:extLst>
          </p:cNvPr>
          <p:cNvSpPr/>
          <p:nvPr/>
        </p:nvSpPr>
        <p:spPr>
          <a:xfrm>
            <a:off x="5147625" y="4069582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Graphic 11">
            <a:extLst>
              <a:ext uri="{FF2B5EF4-FFF2-40B4-BE49-F238E27FC236}">
                <a16:creationId xmlns:a16="http://schemas.microsoft.com/office/drawing/2014/main" id="{05664067-F400-E64D-A6E8-2DBF4557372B}"/>
              </a:ext>
            </a:extLst>
          </p:cNvPr>
          <p:cNvSpPr/>
          <p:nvPr/>
        </p:nvSpPr>
        <p:spPr>
          <a:xfrm>
            <a:off x="492718" y="588088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C38D851-74F6-474C-BF02-3863E944FF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C39A0-1FAB-674C-A63A-E3933682E85C}"/>
              </a:ext>
            </a:extLst>
          </p:cNvPr>
          <p:cNvGrpSpPr/>
          <p:nvPr/>
        </p:nvGrpSpPr>
        <p:grpSpPr>
          <a:xfrm>
            <a:off x="10069287" y="3947616"/>
            <a:ext cx="1127353" cy="1556211"/>
            <a:chOff x="2790157" y="-1979121"/>
            <a:chExt cx="1127353" cy="1556211"/>
          </a:xfrm>
          <a:solidFill>
            <a:srgbClr val="53DEE5"/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DD647C8-4FFA-A34C-A2ED-BC7C6AC3BE3E}"/>
                </a:ext>
              </a:extLst>
            </p:cNvPr>
            <p:cNvSpPr/>
            <p:nvPr/>
          </p:nvSpPr>
          <p:spPr>
            <a:xfrm>
              <a:off x="279015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F2028DD-DC8B-504F-8B68-947DB3733F6A}"/>
                </a:ext>
              </a:extLst>
            </p:cNvPr>
            <p:cNvSpPr/>
            <p:nvPr/>
          </p:nvSpPr>
          <p:spPr>
            <a:xfrm>
              <a:off x="300078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DBBF32-01D7-B44C-B696-61CB33BC7705}"/>
                </a:ext>
              </a:extLst>
            </p:cNvPr>
            <p:cNvSpPr/>
            <p:nvPr/>
          </p:nvSpPr>
          <p:spPr>
            <a:xfrm>
              <a:off x="321149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C4D490C-CD86-BB44-917E-CE9AED2F3ADF}"/>
                </a:ext>
              </a:extLst>
            </p:cNvPr>
            <p:cNvSpPr/>
            <p:nvPr/>
          </p:nvSpPr>
          <p:spPr>
            <a:xfrm>
              <a:off x="342212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5A38556-05C6-AB4D-BC0C-10EE6ADB4491}"/>
                </a:ext>
              </a:extLst>
            </p:cNvPr>
            <p:cNvSpPr/>
            <p:nvPr/>
          </p:nvSpPr>
          <p:spPr>
            <a:xfrm>
              <a:off x="3632744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C6153D8-9ED9-1743-8BC4-E1BEBE962C1C}"/>
                </a:ext>
              </a:extLst>
            </p:cNvPr>
            <p:cNvSpPr/>
            <p:nvPr/>
          </p:nvSpPr>
          <p:spPr>
            <a:xfrm>
              <a:off x="384336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EB730C9-A669-E142-8475-BE6CECB25080}"/>
                </a:ext>
              </a:extLst>
            </p:cNvPr>
            <p:cNvSpPr/>
            <p:nvPr/>
          </p:nvSpPr>
          <p:spPr>
            <a:xfrm>
              <a:off x="279015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141D0BF-1D10-E549-BC23-52D59F00A54A}"/>
                </a:ext>
              </a:extLst>
            </p:cNvPr>
            <p:cNvSpPr/>
            <p:nvPr/>
          </p:nvSpPr>
          <p:spPr>
            <a:xfrm>
              <a:off x="300078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D18BE6C-BF78-D542-A146-E3D2BD29B30E}"/>
                </a:ext>
              </a:extLst>
            </p:cNvPr>
            <p:cNvSpPr/>
            <p:nvPr/>
          </p:nvSpPr>
          <p:spPr>
            <a:xfrm>
              <a:off x="321149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59B43AEA-13E1-6948-8A52-4274FC28215E}"/>
                </a:ext>
              </a:extLst>
            </p:cNvPr>
            <p:cNvSpPr/>
            <p:nvPr/>
          </p:nvSpPr>
          <p:spPr>
            <a:xfrm>
              <a:off x="342212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BE44C94-A6A7-4B40-B8EF-C27E0C6EF3AB}"/>
                </a:ext>
              </a:extLst>
            </p:cNvPr>
            <p:cNvSpPr/>
            <p:nvPr/>
          </p:nvSpPr>
          <p:spPr>
            <a:xfrm>
              <a:off x="3632744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965D45B-6C5E-F845-96E8-A39EC66306E0}"/>
                </a:ext>
              </a:extLst>
            </p:cNvPr>
            <p:cNvSpPr/>
            <p:nvPr/>
          </p:nvSpPr>
          <p:spPr>
            <a:xfrm>
              <a:off x="384336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FF23FE5-9F3D-6D49-B133-D04671EA5B7C}"/>
                </a:ext>
              </a:extLst>
            </p:cNvPr>
            <p:cNvSpPr/>
            <p:nvPr/>
          </p:nvSpPr>
          <p:spPr>
            <a:xfrm>
              <a:off x="279015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2A62068-A5C6-C84C-BAB1-2ED4EDEA7AD6}"/>
                </a:ext>
              </a:extLst>
            </p:cNvPr>
            <p:cNvSpPr/>
            <p:nvPr/>
          </p:nvSpPr>
          <p:spPr>
            <a:xfrm>
              <a:off x="300078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FDE20AC-0CC4-8D4E-BB27-25BEFF22FE87}"/>
                </a:ext>
              </a:extLst>
            </p:cNvPr>
            <p:cNvSpPr/>
            <p:nvPr/>
          </p:nvSpPr>
          <p:spPr>
            <a:xfrm>
              <a:off x="321149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B85FB73-AF8C-2541-83ED-531925FDA401}"/>
                </a:ext>
              </a:extLst>
            </p:cNvPr>
            <p:cNvSpPr/>
            <p:nvPr/>
          </p:nvSpPr>
          <p:spPr>
            <a:xfrm>
              <a:off x="342212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C096FD5-A3CD-394D-8162-CBD3DD16B23F}"/>
                </a:ext>
              </a:extLst>
            </p:cNvPr>
            <p:cNvSpPr/>
            <p:nvPr/>
          </p:nvSpPr>
          <p:spPr>
            <a:xfrm>
              <a:off x="3632744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A9DB9B5F-553F-9947-8184-335B81E2341B}"/>
                </a:ext>
              </a:extLst>
            </p:cNvPr>
            <p:cNvSpPr/>
            <p:nvPr/>
          </p:nvSpPr>
          <p:spPr>
            <a:xfrm>
              <a:off x="384336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D64584F-A464-EF46-8D3B-0B48EB1D4EA2}"/>
                </a:ext>
              </a:extLst>
            </p:cNvPr>
            <p:cNvSpPr/>
            <p:nvPr/>
          </p:nvSpPr>
          <p:spPr>
            <a:xfrm>
              <a:off x="279015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475D3DE-7C58-444E-8B42-D758E13AD677}"/>
                </a:ext>
              </a:extLst>
            </p:cNvPr>
            <p:cNvSpPr/>
            <p:nvPr/>
          </p:nvSpPr>
          <p:spPr>
            <a:xfrm>
              <a:off x="300078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0E35C05-9557-134C-979D-E90BA2A1120D}"/>
                </a:ext>
              </a:extLst>
            </p:cNvPr>
            <p:cNvSpPr/>
            <p:nvPr/>
          </p:nvSpPr>
          <p:spPr>
            <a:xfrm>
              <a:off x="321149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0FD9694-BE66-2D4C-A209-74CF44642140}"/>
                </a:ext>
              </a:extLst>
            </p:cNvPr>
            <p:cNvSpPr/>
            <p:nvPr/>
          </p:nvSpPr>
          <p:spPr>
            <a:xfrm>
              <a:off x="342212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8DAC3CE-4CF5-004C-ABAE-936D8ED36A97}"/>
                </a:ext>
              </a:extLst>
            </p:cNvPr>
            <p:cNvSpPr/>
            <p:nvPr/>
          </p:nvSpPr>
          <p:spPr>
            <a:xfrm>
              <a:off x="3632744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3ADD813D-CD4E-2149-B89B-35C43F852EAE}"/>
                </a:ext>
              </a:extLst>
            </p:cNvPr>
            <p:cNvSpPr/>
            <p:nvPr/>
          </p:nvSpPr>
          <p:spPr>
            <a:xfrm>
              <a:off x="384336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75A4C19-9C0A-C440-941A-262C0CA8E82B}"/>
                </a:ext>
              </a:extLst>
            </p:cNvPr>
            <p:cNvSpPr/>
            <p:nvPr/>
          </p:nvSpPr>
          <p:spPr>
            <a:xfrm>
              <a:off x="279015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E14A5EB5-0438-6C42-B778-B09699E246F4}"/>
                </a:ext>
              </a:extLst>
            </p:cNvPr>
            <p:cNvSpPr/>
            <p:nvPr/>
          </p:nvSpPr>
          <p:spPr>
            <a:xfrm>
              <a:off x="300078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8B1839EE-071E-A347-87DD-12EA2C95B9CE}"/>
                </a:ext>
              </a:extLst>
            </p:cNvPr>
            <p:cNvSpPr/>
            <p:nvPr/>
          </p:nvSpPr>
          <p:spPr>
            <a:xfrm>
              <a:off x="321149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00995D6-6809-7E47-9DD0-AF73FA3FB86C}"/>
                </a:ext>
              </a:extLst>
            </p:cNvPr>
            <p:cNvSpPr/>
            <p:nvPr/>
          </p:nvSpPr>
          <p:spPr>
            <a:xfrm>
              <a:off x="342212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A06E081F-7D3F-1742-940B-24CB34C165E1}"/>
                </a:ext>
              </a:extLst>
            </p:cNvPr>
            <p:cNvSpPr/>
            <p:nvPr/>
          </p:nvSpPr>
          <p:spPr>
            <a:xfrm>
              <a:off x="3632744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E40F528-E352-AE4A-94F2-1BA6DAF7690B}"/>
                </a:ext>
              </a:extLst>
            </p:cNvPr>
            <p:cNvSpPr/>
            <p:nvPr/>
          </p:nvSpPr>
          <p:spPr>
            <a:xfrm>
              <a:off x="384336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8285450-698A-BD49-B602-A3483BFE8B85}"/>
                </a:ext>
              </a:extLst>
            </p:cNvPr>
            <p:cNvSpPr/>
            <p:nvPr/>
          </p:nvSpPr>
          <p:spPr>
            <a:xfrm>
              <a:off x="279015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1A46533C-4BEF-2441-92D4-A0EF4575329A}"/>
                </a:ext>
              </a:extLst>
            </p:cNvPr>
            <p:cNvSpPr/>
            <p:nvPr/>
          </p:nvSpPr>
          <p:spPr>
            <a:xfrm>
              <a:off x="300078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9FCD8F85-31A4-AB48-96FA-2751B9EACC6B}"/>
                </a:ext>
              </a:extLst>
            </p:cNvPr>
            <p:cNvSpPr/>
            <p:nvPr/>
          </p:nvSpPr>
          <p:spPr>
            <a:xfrm>
              <a:off x="321149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548A0BD-1237-6E43-82D5-FDB2A1D96450}"/>
                </a:ext>
              </a:extLst>
            </p:cNvPr>
            <p:cNvSpPr/>
            <p:nvPr/>
          </p:nvSpPr>
          <p:spPr>
            <a:xfrm>
              <a:off x="342212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3838ACF8-1AFD-6440-9F89-4C22B0EBACF5}"/>
                </a:ext>
              </a:extLst>
            </p:cNvPr>
            <p:cNvSpPr/>
            <p:nvPr/>
          </p:nvSpPr>
          <p:spPr>
            <a:xfrm>
              <a:off x="3632744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5A2848CB-C83B-2340-B65E-C81C9DB7B65F}"/>
                </a:ext>
              </a:extLst>
            </p:cNvPr>
            <p:cNvSpPr/>
            <p:nvPr/>
          </p:nvSpPr>
          <p:spPr>
            <a:xfrm>
              <a:off x="384336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6B39CC97-866E-C54B-8ED6-871E5D924266}"/>
                </a:ext>
              </a:extLst>
            </p:cNvPr>
            <p:cNvSpPr/>
            <p:nvPr/>
          </p:nvSpPr>
          <p:spPr>
            <a:xfrm>
              <a:off x="279015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E4497B24-66CC-4D41-8504-3E6279389AF7}"/>
                </a:ext>
              </a:extLst>
            </p:cNvPr>
            <p:cNvSpPr/>
            <p:nvPr/>
          </p:nvSpPr>
          <p:spPr>
            <a:xfrm>
              <a:off x="300078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8AF73FAE-05D4-0D42-B01A-A5A52467BB89}"/>
                </a:ext>
              </a:extLst>
            </p:cNvPr>
            <p:cNvSpPr/>
            <p:nvPr/>
          </p:nvSpPr>
          <p:spPr>
            <a:xfrm>
              <a:off x="321149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F0F1C2F3-8095-0246-B5CA-7B92ED13B885}"/>
                </a:ext>
              </a:extLst>
            </p:cNvPr>
            <p:cNvSpPr/>
            <p:nvPr/>
          </p:nvSpPr>
          <p:spPr>
            <a:xfrm>
              <a:off x="342212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4EF04F8A-658A-5247-9AC5-DDFF2794516A}"/>
                </a:ext>
              </a:extLst>
            </p:cNvPr>
            <p:cNvSpPr/>
            <p:nvPr/>
          </p:nvSpPr>
          <p:spPr>
            <a:xfrm>
              <a:off x="3632744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A48B7F61-3D83-E243-AC76-03E2AED740DC}"/>
                </a:ext>
              </a:extLst>
            </p:cNvPr>
            <p:cNvSpPr/>
            <p:nvPr/>
          </p:nvSpPr>
          <p:spPr>
            <a:xfrm>
              <a:off x="384336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47F522FD-ACDA-7147-B42C-C31837DA2C61}"/>
                </a:ext>
              </a:extLst>
            </p:cNvPr>
            <p:cNvSpPr/>
            <p:nvPr/>
          </p:nvSpPr>
          <p:spPr>
            <a:xfrm>
              <a:off x="279015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1BCA8004-F53F-6244-969E-D660F9F064CD}"/>
                </a:ext>
              </a:extLst>
            </p:cNvPr>
            <p:cNvSpPr/>
            <p:nvPr/>
          </p:nvSpPr>
          <p:spPr>
            <a:xfrm>
              <a:off x="300078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83497F6-BBA5-8D4F-94DE-72B5D6FBE601}"/>
                </a:ext>
              </a:extLst>
            </p:cNvPr>
            <p:cNvSpPr/>
            <p:nvPr/>
          </p:nvSpPr>
          <p:spPr>
            <a:xfrm>
              <a:off x="321149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3AA26CD-17F8-A343-B498-D18C808BEF7C}"/>
                </a:ext>
              </a:extLst>
            </p:cNvPr>
            <p:cNvSpPr/>
            <p:nvPr/>
          </p:nvSpPr>
          <p:spPr>
            <a:xfrm>
              <a:off x="342212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AF3EB43-4DBC-4B47-9A7B-CA7592BC179D}"/>
                </a:ext>
              </a:extLst>
            </p:cNvPr>
            <p:cNvSpPr/>
            <p:nvPr/>
          </p:nvSpPr>
          <p:spPr>
            <a:xfrm>
              <a:off x="3632744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6D218A06-E579-1544-9080-55FC5C013ED7}"/>
                </a:ext>
              </a:extLst>
            </p:cNvPr>
            <p:cNvSpPr/>
            <p:nvPr/>
          </p:nvSpPr>
          <p:spPr>
            <a:xfrm>
              <a:off x="384336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2755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08DC96-5F2B-954B-B00E-03BD5B9E1BA4}"/>
              </a:ext>
            </a:extLst>
          </p:cNvPr>
          <p:cNvSpPr/>
          <p:nvPr/>
        </p:nvSpPr>
        <p:spPr>
          <a:xfrm>
            <a:off x="8293994" y="0"/>
            <a:ext cx="3898006" cy="6172200"/>
          </a:xfrm>
          <a:prstGeom prst="rect">
            <a:avLst/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A8E44B8-CE3A-B248-9F1B-9BB8563891A1}"/>
              </a:ext>
            </a:extLst>
          </p:cNvPr>
          <p:cNvSpPr txBox="1"/>
          <p:nvPr/>
        </p:nvSpPr>
        <p:spPr>
          <a:xfrm>
            <a:off x="1458280" y="3689635"/>
            <a:ext cx="3417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300" dirty="0">
                <a:solidFill>
                  <a:srgbClr val="2E333F"/>
                </a:solidFill>
                <a:latin typeface="Montserrat Black" pitchFamily="2" charset="77"/>
              </a:rPr>
              <a:t>CONTACT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A3531B-44AB-CD44-876A-70DA044F1D3D}"/>
              </a:ext>
            </a:extLst>
          </p:cNvPr>
          <p:cNvSpPr txBox="1"/>
          <p:nvPr/>
        </p:nvSpPr>
        <p:spPr>
          <a:xfrm>
            <a:off x="1458280" y="4412910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Get In Touch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36F6A08-5B87-ED4F-A514-F7FAF03547D1}"/>
              </a:ext>
            </a:extLst>
          </p:cNvPr>
          <p:cNvCxnSpPr/>
          <p:nvPr/>
        </p:nvCxnSpPr>
        <p:spPr>
          <a:xfrm>
            <a:off x="609600" y="4096621"/>
            <a:ext cx="553792" cy="0"/>
          </a:xfrm>
          <a:prstGeom prst="line">
            <a:avLst/>
          </a:prstGeom>
          <a:ln w="50800" cap="rnd">
            <a:solidFill>
              <a:srgbClr val="36A4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EE12D862-7110-2A4E-99EE-5B8E1EFEFC7C}"/>
              </a:ext>
            </a:extLst>
          </p:cNvPr>
          <p:cNvSpPr/>
          <p:nvPr/>
        </p:nvSpPr>
        <p:spPr>
          <a:xfrm rot="5400000">
            <a:off x="11070315" y="373894"/>
            <a:ext cx="1495579" cy="747790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9673A362-3EC1-8845-913B-FEBD33898DBD}"/>
              </a:ext>
            </a:extLst>
          </p:cNvPr>
          <p:cNvSpPr/>
          <p:nvPr/>
        </p:nvSpPr>
        <p:spPr>
          <a:xfrm>
            <a:off x="7901641" y="5498506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9">
            <a:extLst>
              <a:ext uri="{FF2B5EF4-FFF2-40B4-BE49-F238E27FC236}">
                <a16:creationId xmlns:a16="http://schemas.microsoft.com/office/drawing/2014/main" id="{A6723372-C449-C846-B039-52CBE95E11AF}"/>
              </a:ext>
            </a:extLst>
          </p:cNvPr>
          <p:cNvSpPr/>
          <p:nvPr/>
        </p:nvSpPr>
        <p:spPr>
          <a:xfrm>
            <a:off x="1641074" y="5377287"/>
            <a:ext cx="1428750" cy="133350"/>
          </a:xfrm>
          <a:custGeom>
            <a:avLst/>
            <a:gdLst>
              <a:gd name="connsiteX0" fmla="*/ 0 w 1428750"/>
              <a:gd name="connsiteY0" fmla="*/ 0 h 133350"/>
              <a:gd name="connsiteX1" fmla="*/ 158687 w 1428750"/>
              <a:gd name="connsiteY1" fmla="*/ 133350 h 133350"/>
              <a:gd name="connsiteX2" fmla="*/ 317468 w 1428750"/>
              <a:gd name="connsiteY2" fmla="*/ 0 h 133350"/>
              <a:gd name="connsiteX3" fmla="*/ 476155 w 1428750"/>
              <a:gd name="connsiteY3" fmla="*/ 133350 h 133350"/>
              <a:gd name="connsiteX4" fmla="*/ 634937 w 1428750"/>
              <a:gd name="connsiteY4" fmla="*/ 0 h 133350"/>
              <a:gd name="connsiteX5" fmla="*/ 793623 w 1428750"/>
              <a:gd name="connsiteY5" fmla="*/ 133350 h 133350"/>
              <a:gd name="connsiteX6" fmla="*/ 952405 w 1428750"/>
              <a:gd name="connsiteY6" fmla="*/ 0 h 133350"/>
              <a:gd name="connsiteX7" fmla="*/ 1111187 w 1428750"/>
              <a:gd name="connsiteY7" fmla="*/ 133350 h 133350"/>
              <a:gd name="connsiteX8" fmla="*/ 1269968 w 1428750"/>
              <a:gd name="connsiteY8" fmla="*/ 0 h 133350"/>
              <a:gd name="connsiteX9" fmla="*/ 1428750 w 1428750"/>
              <a:gd name="connsiteY9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8750" h="133350">
                <a:moveTo>
                  <a:pt x="0" y="0"/>
                </a:moveTo>
                <a:lnTo>
                  <a:pt x="158687" y="133350"/>
                </a:lnTo>
                <a:lnTo>
                  <a:pt x="317468" y="0"/>
                </a:lnTo>
                <a:lnTo>
                  <a:pt x="476155" y="133350"/>
                </a:lnTo>
                <a:lnTo>
                  <a:pt x="634937" y="0"/>
                </a:lnTo>
                <a:lnTo>
                  <a:pt x="793623" y="133350"/>
                </a:lnTo>
                <a:lnTo>
                  <a:pt x="952405" y="0"/>
                </a:lnTo>
                <a:lnTo>
                  <a:pt x="1111187" y="133350"/>
                </a:lnTo>
                <a:lnTo>
                  <a:pt x="1269968" y="0"/>
                </a:lnTo>
                <a:lnTo>
                  <a:pt x="1428750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9D78691-0CD5-9F46-85C6-5EB87C506464}"/>
              </a:ext>
            </a:extLst>
          </p:cNvPr>
          <p:cNvSpPr/>
          <p:nvPr/>
        </p:nvSpPr>
        <p:spPr>
          <a:xfrm rot="2700000">
            <a:off x="1784582" y="815278"/>
            <a:ext cx="625167" cy="625167"/>
          </a:xfrm>
          <a:prstGeom prst="rect">
            <a:avLst/>
          </a:pr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3CCC5F3-DF2E-654B-917A-ECBD4E43A7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1FAA6CB3-262E-8841-9D75-F853B09B28BB}"/>
              </a:ext>
            </a:extLst>
          </p:cNvPr>
          <p:cNvSpPr/>
          <p:nvPr/>
        </p:nvSpPr>
        <p:spPr>
          <a:xfrm>
            <a:off x="5641575" y="2266819"/>
            <a:ext cx="1501417" cy="750709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DDB909-240F-F641-9614-FFC3A67C5598}"/>
              </a:ext>
            </a:extLst>
          </p:cNvPr>
          <p:cNvGrpSpPr/>
          <p:nvPr/>
        </p:nvGrpSpPr>
        <p:grpSpPr>
          <a:xfrm>
            <a:off x="9749328" y="2307994"/>
            <a:ext cx="1127353" cy="1556211"/>
            <a:chOff x="2790157" y="-1979121"/>
            <a:chExt cx="1127353" cy="1556211"/>
          </a:xfrm>
          <a:solidFill>
            <a:srgbClr val="FFB850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D688218-4AF2-F944-A031-436AA944CC17}"/>
                </a:ext>
              </a:extLst>
            </p:cNvPr>
            <p:cNvSpPr/>
            <p:nvPr/>
          </p:nvSpPr>
          <p:spPr>
            <a:xfrm>
              <a:off x="279015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B80BB30-C0D0-C049-A1AA-A07371230AC3}"/>
                </a:ext>
              </a:extLst>
            </p:cNvPr>
            <p:cNvSpPr/>
            <p:nvPr/>
          </p:nvSpPr>
          <p:spPr>
            <a:xfrm>
              <a:off x="300078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D6506D1-F1DD-AF4E-A9F5-17A9CAE9AEA6}"/>
                </a:ext>
              </a:extLst>
            </p:cNvPr>
            <p:cNvSpPr/>
            <p:nvPr/>
          </p:nvSpPr>
          <p:spPr>
            <a:xfrm>
              <a:off x="321149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D720A52-C284-0A4D-AF41-7B4290127E47}"/>
                </a:ext>
              </a:extLst>
            </p:cNvPr>
            <p:cNvSpPr/>
            <p:nvPr/>
          </p:nvSpPr>
          <p:spPr>
            <a:xfrm>
              <a:off x="342212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BBF88A7-B6BF-1042-A22E-2A7E8BE52C7F}"/>
                </a:ext>
              </a:extLst>
            </p:cNvPr>
            <p:cNvSpPr/>
            <p:nvPr/>
          </p:nvSpPr>
          <p:spPr>
            <a:xfrm>
              <a:off x="3632744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AB69C83-2710-C046-BE8E-2121F16BB2AB}"/>
                </a:ext>
              </a:extLst>
            </p:cNvPr>
            <p:cNvSpPr/>
            <p:nvPr/>
          </p:nvSpPr>
          <p:spPr>
            <a:xfrm>
              <a:off x="384336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2D9C6E6-61CD-1B4E-8061-714743812A53}"/>
                </a:ext>
              </a:extLst>
            </p:cNvPr>
            <p:cNvSpPr/>
            <p:nvPr/>
          </p:nvSpPr>
          <p:spPr>
            <a:xfrm>
              <a:off x="279015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72D24906-9D89-8340-8395-20A1BBBF4465}"/>
                </a:ext>
              </a:extLst>
            </p:cNvPr>
            <p:cNvSpPr/>
            <p:nvPr/>
          </p:nvSpPr>
          <p:spPr>
            <a:xfrm>
              <a:off x="300078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C2AD2E4-FB53-744A-95D4-3E05F6B7207D}"/>
                </a:ext>
              </a:extLst>
            </p:cNvPr>
            <p:cNvSpPr/>
            <p:nvPr/>
          </p:nvSpPr>
          <p:spPr>
            <a:xfrm>
              <a:off x="321149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F9096FD-9C06-0746-816C-24895290A257}"/>
                </a:ext>
              </a:extLst>
            </p:cNvPr>
            <p:cNvSpPr/>
            <p:nvPr/>
          </p:nvSpPr>
          <p:spPr>
            <a:xfrm>
              <a:off x="342212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1480460-C0CF-4644-8CA1-3458B922B34E}"/>
                </a:ext>
              </a:extLst>
            </p:cNvPr>
            <p:cNvSpPr/>
            <p:nvPr/>
          </p:nvSpPr>
          <p:spPr>
            <a:xfrm>
              <a:off x="3632744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9E379B6-4B3C-D54E-933C-44CB4E7AF2C4}"/>
                </a:ext>
              </a:extLst>
            </p:cNvPr>
            <p:cNvSpPr/>
            <p:nvPr/>
          </p:nvSpPr>
          <p:spPr>
            <a:xfrm>
              <a:off x="384336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58A3B11-D069-6948-B197-3591BE148AFB}"/>
                </a:ext>
              </a:extLst>
            </p:cNvPr>
            <p:cNvSpPr/>
            <p:nvPr/>
          </p:nvSpPr>
          <p:spPr>
            <a:xfrm>
              <a:off x="279015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3E3DD0E-2291-6C4F-A84A-0EB991854850}"/>
                </a:ext>
              </a:extLst>
            </p:cNvPr>
            <p:cNvSpPr/>
            <p:nvPr/>
          </p:nvSpPr>
          <p:spPr>
            <a:xfrm>
              <a:off x="300078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AD5FEA6-5B2A-744D-9A2C-0A42849622CD}"/>
                </a:ext>
              </a:extLst>
            </p:cNvPr>
            <p:cNvSpPr/>
            <p:nvPr/>
          </p:nvSpPr>
          <p:spPr>
            <a:xfrm>
              <a:off x="321149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A831805-FFFD-A843-85D9-1475A5CA4194}"/>
                </a:ext>
              </a:extLst>
            </p:cNvPr>
            <p:cNvSpPr/>
            <p:nvPr/>
          </p:nvSpPr>
          <p:spPr>
            <a:xfrm>
              <a:off x="342212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163F633-5FDE-BF4D-9086-8D94F5E5CBE3}"/>
                </a:ext>
              </a:extLst>
            </p:cNvPr>
            <p:cNvSpPr/>
            <p:nvPr/>
          </p:nvSpPr>
          <p:spPr>
            <a:xfrm>
              <a:off x="3632744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8941507-1C1B-D742-B08C-F0E2D066289B}"/>
                </a:ext>
              </a:extLst>
            </p:cNvPr>
            <p:cNvSpPr/>
            <p:nvPr/>
          </p:nvSpPr>
          <p:spPr>
            <a:xfrm>
              <a:off x="384336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85AA4DE-835B-5249-8E3B-102CC541BF8E}"/>
                </a:ext>
              </a:extLst>
            </p:cNvPr>
            <p:cNvSpPr/>
            <p:nvPr/>
          </p:nvSpPr>
          <p:spPr>
            <a:xfrm>
              <a:off x="279015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48440DB-AA11-1949-B7AE-29F9F09E9A67}"/>
                </a:ext>
              </a:extLst>
            </p:cNvPr>
            <p:cNvSpPr/>
            <p:nvPr/>
          </p:nvSpPr>
          <p:spPr>
            <a:xfrm>
              <a:off x="300078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7A05E1E-9C07-8141-9D3B-82A08671E453}"/>
                </a:ext>
              </a:extLst>
            </p:cNvPr>
            <p:cNvSpPr/>
            <p:nvPr/>
          </p:nvSpPr>
          <p:spPr>
            <a:xfrm>
              <a:off x="321149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DEFEDE3-F4FF-CA4E-9F7B-2CED1709AE19}"/>
                </a:ext>
              </a:extLst>
            </p:cNvPr>
            <p:cNvSpPr/>
            <p:nvPr/>
          </p:nvSpPr>
          <p:spPr>
            <a:xfrm>
              <a:off x="342212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FC8751E6-92F5-FB40-AFA2-5E2D1FAFD6C2}"/>
                </a:ext>
              </a:extLst>
            </p:cNvPr>
            <p:cNvSpPr/>
            <p:nvPr/>
          </p:nvSpPr>
          <p:spPr>
            <a:xfrm>
              <a:off x="3632744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F7DD301-4F9C-6446-8F00-8FD62B42EAC8}"/>
                </a:ext>
              </a:extLst>
            </p:cNvPr>
            <p:cNvSpPr/>
            <p:nvPr/>
          </p:nvSpPr>
          <p:spPr>
            <a:xfrm>
              <a:off x="384336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6CDE16F0-DB1D-3D44-8628-ABAF4ABF6D53}"/>
                </a:ext>
              </a:extLst>
            </p:cNvPr>
            <p:cNvSpPr/>
            <p:nvPr/>
          </p:nvSpPr>
          <p:spPr>
            <a:xfrm>
              <a:off x="279015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812552A8-69D6-1A46-ABDB-FA0738CC3E9C}"/>
                </a:ext>
              </a:extLst>
            </p:cNvPr>
            <p:cNvSpPr/>
            <p:nvPr/>
          </p:nvSpPr>
          <p:spPr>
            <a:xfrm>
              <a:off x="300078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76A64CE-4D4D-A348-8425-DDF40D4590C8}"/>
                </a:ext>
              </a:extLst>
            </p:cNvPr>
            <p:cNvSpPr/>
            <p:nvPr/>
          </p:nvSpPr>
          <p:spPr>
            <a:xfrm>
              <a:off x="321149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308BC1A-2D9C-8E4F-8245-3D90DFBF0C01}"/>
                </a:ext>
              </a:extLst>
            </p:cNvPr>
            <p:cNvSpPr/>
            <p:nvPr/>
          </p:nvSpPr>
          <p:spPr>
            <a:xfrm>
              <a:off x="342212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7FD5627F-FAAC-8940-840B-72CC725F566D}"/>
                </a:ext>
              </a:extLst>
            </p:cNvPr>
            <p:cNvSpPr/>
            <p:nvPr/>
          </p:nvSpPr>
          <p:spPr>
            <a:xfrm>
              <a:off x="3632744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A48F1C4-8558-584F-9878-FA870F9896FE}"/>
                </a:ext>
              </a:extLst>
            </p:cNvPr>
            <p:cNvSpPr/>
            <p:nvPr/>
          </p:nvSpPr>
          <p:spPr>
            <a:xfrm>
              <a:off x="384336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5ED7EA0-C1B9-A342-A1FE-4572C33742AF}"/>
                </a:ext>
              </a:extLst>
            </p:cNvPr>
            <p:cNvSpPr/>
            <p:nvPr/>
          </p:nvSpPr>
          <p:spPr>
            <a:xfrm>
              <a:off x="279015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0909478-7445-3C44-A79A-1679CA9985E4}"/>
                </a:ext>
              </a:extLst>
            </p:cNvPr>
            <p:cNvSpPr/>
            <p:nvPr/>
          </p:nvSpPr>
          <p:spPr>
            <a:xfrm>
              <a:off x="300078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4ABE606D-1E9E-CC4D-AF6C-6A4557D39654}"/>
                </a:ext>
              </a:extLst>
            </p:cNvPr>
            <p:cNvSpPr/>
            <p:nvPr/>
          </p:nvSpPr>
          <p:spPr>
            <a:xfrm>
              <a:off x="321149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07478828-6B14-9E46-85F3-FD245422A9A2}"/>
                </a:ext>
              </a:extLst>
            </p:cNvPr>
            <p:cNvSpPr/>
            <p:nvPr/>
          </p:nvSpPr>
          <p:spPr>
            <a:xfrm>
              <a:off x="342212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528B55A2-D1C4-C74C-832E-160DC8BC82C4}"/>
                </a:ext>
              </a:extLst>
            </p:cNvPr>
            <p:cNvSpPr/>
            <p:nvPr/>
          </p:nvSpPr>
          <p:spPr>
            <a:xfrm>
              <a:off x="3632744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343E2861-BEAB-2C4B-862E-7B26C21C720A}"/>
                </a:ext>
              </a:extLst>
            </p:cNvPr>
            <p:cNvSpPr/>
            <p:nvPr/>
          </p:nvSpPr>
          <p:spPr>
            <a:xfrm>
              <a:off x="384336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48D646A-FB6A-F640-9E73-54A4DD171B96}"/>
                </a:ext>
              </a:extLst>
            </p:cNvPr>
            <p:cNvSpPr/>
            <p:nvPr/>
          </p:nvSpPr>
          <p:spPr>
            <a:xfrm>
              <a:off x="279015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7A37D6D2-AFD3-9743-B86E-BE5C56BA1C0D}"/>
                </a:ext>
              </a:extLst>
            </p:cNvPr>
            <p:cNvSpPr/>
            <p:nvPr/>
          </p:nvSpPr>
          <p:spPr>
            <a:xfrm>
              <a:off x="300078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DEB38B3-834C-BF47-B380-564A3C07A5E6}"/>
                </a:ext>
              </a:extLst>
            </p:cNvPr>
            <p:cNvSpPr/>
            <p:nvPr/>
          </p:nvSpPr>
          <p:spPr>
            <a:xfrm>
              <a:off x="321149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EC7BAA2-0E67-234E-8753-091030CD6F7D}"/>
                </a:ext>
              </a:extLst>
            </p:cNvPr>
            <p:cNvSpPr/>
            <p:nvPr/>
          </p:nvSpPr>
          <p:spPr>
            <a:xfrm>
              <a:off x="342212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C113AA86-BA2D-0A4A-ABFE-08E5A1E88FAD}"/>
                </a:ext>
              </a:extLst>
            </p:cNvPr>
            <p:cNvSpPr/>
            <p:nvPr/>
          </p:nvSpPr>
          <p:spPr>
            <a:xfrm>
              <a:off x="3632744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7093984-E2D7-9643-B218-02DC5982E37B}"/>
                </a:ext>
              </a:extLst>
            </p:cNvPr>
            <p:cNvSpPr/>
            <p:nvPr/>
          </p:nvSpPr>
          <p:spPr>
            <a:xfrm>
              <a:off x="384336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D6F723C-B976-5146-87A6-E272BD25BB05}"/>
                </a:ext>
              </a:extLst>
            </p:cNvPr>
            <p:cNvSpPr/>
            <p:nvPr/>
          </p:nvSpPr>
          <p:spPr>
            <a:xfrm>
              <a:off x="279015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457CE60-25A7-2242-A4A5-84136998FB1D}"/>
                </a:ext>
              </a:extLst>
            </p:cNvPr>
            <p:cNvSpPr/>
            <p:nvPr/>
          </p:nvSpPr>
          <p:spPr>
            <a:xfrm>
              <a:off x="300078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4A620C9-617D-6742-BEE1-FB5FCFCA1049}"/>
                </a:ext>
              </a:extLst>
            </p:cNvPr>
            <p:cNvSpPr/>
            <p:nvPr/>
          </p:nvSpPr>
          <p:spPr>
            <a:xfrm>
              <a:off x="321149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29C8AC6F-3AED-B54C-A5F1-CD7E06CE7E4C}"/>
                </a:ext>
              </a:extLst>
            </p:cNvPr>
            <p:cNvSpPr/>
            <p:nvPr/>
          </p:nvSpPr>
          <p:spPr>
            <a:xfrm>
              <a:off x="342212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1BA0D78F-9E1F-6E47-B459-00B31069F580}"/>
                </a:ext>
              </a:extLst>
            </p:cNvPr>
            <p:cNvSpPr/>
            <p:nvPr/>
          </p:nvSpPr>
          <p:spPr>
            <a:xfrm>
              <a:off x="3632744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F58B819A-97A3-204A-9279-6D13898929D4}"/>
                </a:ext>
              </a:extLst>
            </p:cNvPr>
            <p:cNvSpPr/>
            <p:nvPr/>
          </p:nvSpPr>
          <p:spPr>
            <a:xfrm>
              <a:off x="384336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025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6FF55-4500-DA47-8962-AB5DAC3C3C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8BFA185-5AC9-7B41-95CE-8EC60BE2D742}"/>
              </a:ext>
            </a:extLst>
          </p:cNvPr>
          <p:cNvSpPr/>
          <p:nvPr/>
        </p:nvSpPr>
        <p:spPr>
          <a:xfrm>
            <a:off x="1066800" y="2859614"/>
            <a:ext cx="10515600" cy="3312586"/>
          </a:xfrm>
          <a:prstGeom prst="roundRect">
            <a:avLst>
              <a:gd name="adj" fmla="val 2808"/>
            </a:avLst>
          </a:prstGeom>
          <a:solidFill>
            <a:schemeClr val="bg1"/>
          </a:solidFill>
          <a:ln>
            <a:noFill/>
          </a:ln>
          <a:effectLst>
            <a:outerShdw blurRad="381000" dist="190500" dir="5400000" algn="t" rotWithShape="0">
              <a:srgbClr val="2E333F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0008A-06DF-7245-A163-19103D9C20C9}"/>
              </a:ext>
            </a:extLst>
          </p:cNvPr>
          <p:cNvSpPr txBox="1"/>
          <p:nvPr/>
        </p:nvSpPr>
        <p:spPr>
          <a:xfrm>
            <a:off x="1618381" y="3841732"/>
            <a:ext cx="32944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All The Time</a:t>
            </a:r>
          </a:p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For Your</a:t>
            </a:r>
          </a:p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Education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5439A-9827-9F48-A229-97685B88DB0E}"/>
              </a:ext>
            </a:extLst>
          </p:cNvPr>
          <p:cNvSpPr txBox="1"/>
          <p:nvPr/>
        </p:nvSpPr>
        <p:spPr>
          <a:xfrm>
            <a:off x="1618381" y="3564479"/>
            <a:ext cx="2138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Graduate For Education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9A81F-7B10-6F4F-85F6-63410AFFCCD1}"/>
              </a:ext>
            </a:extLst>
          </p:cNvPr>
          <p:cNvSpPr txBox="1"/>
          <p:nvPr/>
        </p:nvSpPr>
        <p:spPr>
          <a:xfrm>
            <a:off x="5682963" y="3841732"/>
            <a:ext cx="5347855" cy="168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In a graduation ceremony at the college and university level, the presiding officer or another authorized person formally confers degrees upon candidates, either individually or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en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masse, even though graduates may physically receive their diploma later at a smaller college or departmental ceremony.</a:t>
            </a:r>
            <a:endParaRPr lang="en-US" sz="1100" dirty="0">
              <a:solidFill>
                <a:srgbClr val="404651"/>
              </a:solidFill>
              <a:latin typeface="Nunito Sans" pitchFamily="2" charset="77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B0901ED-AC97-7448-9824-B6E5C8F5558C}"/>
              </a:ext>
            </a:extLst>
          </p:cNvPr>
          <p:cNvSpPr/>
          <p:nvPr/>
        </p:nvSpPr>
        <p:spPr>
          <a:xfrm>
            <a:off x="5682963" y="2452381"/>
            <a:ext cx="814466" cy="814466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F9F3F78-2287-AC40-8727-31B24A5F2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7829" y="2657247"/>
            <a:ext cx="404734" cy="404734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E41ED0D7-1F97-F74B-932D-D22E94D61890}"/>
              </a:ext>
            </a:extLst>
          </p:cNvPr>
          <p:cNvGrpSpPr/>
          <p:nvPr/>
        </p:nvGrpSpPr>
        <p:grpSpPr>
          <a:xfrm>
            <a:off x="11229347" y="3949494"/>
            <a:ext cx="706106" cy="1132825"/>
            <a:chOff x="3417379" y="-2302686"/>
            <a:chExt cx="706106" cy="1132825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67EB78C-29D8-6B41-8386-EDF1C4A4A183}"/>
                </a:ext>
              </a:extLst>
            </p:cNvPr>
            <p:cNvSpPr/>
            <p:nvPr/>
          </p:nvSpPr>
          <p:spPr>
            <a:xfrm>
              <a:off x="3417379" y="-2302686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92868CB-F1B1-1846-888E-F50BA33594E3}"/>
                </a:ext>
              </a:extLst>
            </p:cNvPr>
            <p:cNvSpPr/>
            <p:nvPr/>
          </p:nvSpPr>
          <p:spPr>
            <a:xfrm>
              <a:off x="3628002" y="-2302686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684CD5D4-3419-8345-96A5-6639E408F7C2}"/>
                </a:ext>
              </a:extLst>
            </p:cNvPr>
            <p:cNvSpPr/>
            <p:nvPr/>
          </p:nvSpPr>
          <p:spPr>
            <a:xfrm>
              <a:off x="3838719" y="-2302686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2674458-8345-B341-8FAE-39AF4E8F6A05}"/>
                </a:ext>
              </a:extLst>
            </p:cNvPr>
            <p:cNvSpPr/>
            <p:nvPr/>
          </p:nvSpPr>
          <p:spPr>
            <a:xfrm>
              <a:off x="4049342" y="-2302686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3D42B23-6690-6F40-916C-BA31448A719A}"/>
                </a:ext>
              </a:extLst>
            </p:cNvPr>
            <p:cNvSpPr/>
            <p:nvPr/>
          </p:nvSpPr>
          <p:spPr>
            <a:xfrm>
              <a:off x="3417379" y="-2091041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6ECB831-5294-AC4D-8742-D5CFE696B122}"/>
                </a:ext>
              </a:extLst>
            </p:cNvPr>
            <p:cNvSpPr/>
            <p:nvPr/>
          </p:nvSpPr>
          <p:spPr>
            <a:xfrm>
              <a:off x="3628002" y="-2091041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30F1B718-4F40-2545-819B-469A99D66671}"/>
                </a:ext>
              </a:extLst>
            </p:cNvPr>
            <p:cNvSpPr/>
            <p:nvPr/>
          </p:nvSpPr>
          <p:spPr>
            <a:xfrm>
              <a:off x="3838719" y="-2091041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132A7BB-D95E-A14C-8568-34DE9BFD0943}"/>
                </a:ext>
              </a:extLst>
            </p:cNvPr>
            <p:cNvSpPr/>
            <p:nvPr/>
          </p:nvSpPr>
          <p:spPr>
            <a:xfrm>
              <a:off x="4049342" y="-2091041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4D15031-877F-C24C-B276-5BE357378547}"/>
                </a:ext>
              </a:extLst>
            </p:cNvPr>
            <p:cNvSpPr/>
            <p:nvPr/>
          </p:nvSpPr>
          <p:spPr>
            <a:xfrm>
              <a:off x="3417379" y="-187930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2FC20D8-DEE8-9B4D-BE74-E150277A9C3E}"/>
                </a:ext>
              </a:extLst>
            </p:cNvPr>
            <p:cNvSpPr/>
            <p:nvPr/>
          </p:nvSpPr>
          <p:spPr>
            <a:xfrm>
              <a:off x="3628002" y="-187930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BD24910-905C-EC46-B2E6-B9AE0B6AE3DA}"/>
                </a:ext>
              </a:extLst>
            </p:cNvPr>
            <p:cNvSpPr/>
            <p:nvPr/>
          </p:nvSpPr>
          <p:spPr>
            <a:xfrm>
              <a:off x="3838719" y="-187930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AB453A7E-ACA0-3945-8DCB-1858DAC3B3DF}"/>
                </a:ext>
              </a:extLst>
            </p:cNvPr>
            <p:cNvSpPr/>
            <p:nvPr/>
          </p:nvSpPr>
          <p:spPr>
            <a:xfrm>
              <a:off x="4049342" y="-187930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C7E20B7-6F75-4848-BCF4-02E2BAAFFA63}"/>
                </a:ext>
              </a:extLst>
            </p:cNvPr>
            <p:cNvSpPr/>
            <p:nvPr/>
          </p:nvSpPr>
          <p:spPr>
            <a:xfrm>
              <a:off x="3417379" y="-166765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7A5B50B-94BA-6B4E-9B45-B52DBAC9035A}"/>
                </a:ext>
              </a:extLst>
            </p:cNvPr>
            <p:cNvSpPr/>
            <p:nvPr/>
          </p:nvSpPr>
          <p:spPr>
            <a:xfrm>
              <a:off x="3628002" y="-166765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6B765A1-A9A4-0C4B-9D2F-7943B7B647AA}"/>
                </a:ext>
              </a:extLst>
            </p:cNvPr>
            <p:cNvSpPr/>
            <p:nvPr/>
          </p:nvSpPr>
          <p:spPr>
            <a:xfrm>
              <a:off x="3838719" y="-166765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995100EC-37DB-C64E-9303-BC27FF7E45F9}"/>
                </a:ext>
              </a:extLst>
            </p:cNvPr>
            <p:cNvSpPr/>
            <p:nvPr/>
          </p:nvSpPr>
          <p:spPr>
            <a:xfrm>
              <a:off x="4049342" y="-166765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51624CFE-811F-8340-9A0F-052472A16592}"/>
                </a:ext>
              </a:extLst>
            </p:cNvPr>
            <p:cNvSpPr/>
            <p:nvPr/>
          </p:nvSpPr>
          <p:spPr>
            <a:xfrm>
              <a:off x="3417379" y="-145600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FF03AD8-8EEB-9343-AF16-F42C943D283E}"/>
                </a:ext>
              </a:extLst>
            </p:cNvPr>
            <p:cNvSpPr/>
            <p:nvPr/>
          </p:nvSpPr>
          <p:spPr>
            <a:xfrm>
              <a:off x="3628002" y="-145600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CDD3133-7193-294D-8EFD-13BD7AF855B6}"/>
                </a:ext>
              </a:extLst>
            </p:cNvPr>
            <p:cNvSpPr/>
            <p:nvPr/>
          </p:nvSpPr>
          <p:spPr>
            <a:xfrm>
              <a:off x="3838719" y="-145600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E53E81E-31D7-264E-9507-3B90E0C79C33}"/>
                </a:ext>
              </a:extLst>
            </p:cNvPr>
            <p:cNvSpPr/>
            <p:nvPr/>
          </p:nvSpPr>
          <p:spPr>
            <a:xfrm>
              <a:off x="4049342" y="-145600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F672DCB-8A26-2A42-B1F6-7A73332989DF}"/>
                </a:ext>
              </a:extLst>
            </p:cNvPr>
            <p:cNvSpPr/>
            <p:nvPr/>
          </p:nvSpPr>
          <p:spPr>
            <a:xfrm>
              <a:off x="3417379" y="-124436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E6BB6CC-468C-264E-913E-FDE8E7667F57}"/>
                </a:ext>
              </a:extLst>
            </p:cNvPr>
            <p:cNvSpPr/>
            <p:nvPr/>
          </p:nvSpPr>
          <p:spPr>
            <a:xfrm>
              <a:off x="3628002" y="-124436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E9A0B24D-B413-6242-8E67-E2A130A155FA}"/>
                </a:ext>
              </a:extLst>
            </p:cNvPr>
            <p:cNvSpPr/>
            <p:nvPr/>
          </p:nvSpPr>
          <p:spPr>
            <a:xfrm>
              <a:off x="3838719" y="-124436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A8EAA079-89E3-594A-82E6-DD14FEE1B062}"/>
                </a:ext>
              </a:extLst>
            </p:cNvPr>
            <p:cNvSpPr/>
            <p:nvPr/>
          </p:nvSpPr>
          <p:spPr>
            <a:xfrm>
              <a:off x="4049342" y="-124436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Graphic 11">
            <a:extLst>
              <a:ext uri="{FF2B5EF4-FFF2-40B4-BE49-F238E27FC236}">
                <a16:creationId xmlns:a16="http://schemas.microsoft.com/office/drawing/2014/main" id="{40D3836A-DCD3-444D-B153-8B293E60E201}"/>
              </a:ext>
            </a:extLst>
          </p:cNvPr>
          <p:cNvSpPr/>
          <p:nvPr/>
        </p:nvSpPr>
        <p:spPr>
          <a:xfrm>
            <a:off x="711200" y="5826958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36A4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424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F7940A-9696-3A4A-BC68-C572135ABF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99FED48-08A4-DE45-99A6-42772A4E2A01}"/>
              </a:ext>
            </a:extLst>
          </p:cNvPr>
          <p:cNvSpPr/>
          <p:nvPr/>
        </p:nvSpPr>
        <p:spPr>
          <a:xfrm>
            <a:off x="1495904" y="2859614"/>
            <a:ext cx="10086495" cy="3312586"/>
          </a:xfrm>
          <a:prstGeom prst="roundRect">
            <a:avLst>
              <a:gd name="adj" fmla="val 2808"/>
            </a:avLst>
          </a:prstGeom>
          <a:solidFill>
            <a:schemeClr val="bg1"/>
          </a:solidFill>
          <a:ln>
            <a:noFill/>
          </a:ln>
          <a:effectLst>
            <a:outerShdw blurRad="381000" dist="190500" dir="5400000" algn="t" rotWithShape="0">
              <a:srgbClr val="2E333F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A009D4A-1A95-4348-B50B-10ED47B0BE53}"/>
              </a:ext>
            </a:extLst>
          </p:cNvPr>
          <p:cNvGrpSpPr/>
          <p:nvPr/>
        </p:nvGrpSpPr>
        <p:grpSpPr>
          <a:xfrm>
            <a:off x="11229347" y="2498941"/>
            <a:ext cx="706106" cy="1132825"/>
            <a:chOff x="3417379" y="-2302686"/>
            <a:chExt cx="706106" cy="1132825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8BE57636-EE1B-2242-A3ED-60B3323C483B}"/>
                </a:ext>
              </a:extLst>
            </p:cNvPr>
            <p:cNvSpPr/>
            <p:nvPr/>
          </p:nvSpPr>
          <p:spPr>
            <a:xfrm>
              <a:off x="3417379" y="-2302686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C504B7AE-D4B9-5244-9B41-44BA54018B06}"/>
                </a:ext>
              </a:extLst>
            </p:cNvPr>
            <p:cNvSpPr/>
            <p:nvPr/>
          </p:nvSpPr>
          <p:spPr>
            <a:xfrm>
              <a:off x="3628002" y="-2302686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D16CF64D-518E-8343-8102-64124CCEC956}"/>
                </a:ext>
              </a:extLst>
            </p:cNvPr>
            <p:cNvSpPr/>
            <p:nvPr/>
          </p:nvSpPr>
          <p:spPr>
            <a:xfrm>
              <a:off x="3838719" y="-2302686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369AC88A-3593-5E4F-880E-4C059B590914}"/>
                </a:ext>
              </a:extLst>
            </p:cNvPr>
            <p:cNvSpPr/>
            <p:nvPr/>
          </p:nvSpPr>
          <p:spPr>
            <a:xfrm>
              <a:off x="4049342" y="-2302686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33D02247-E8E7-C04C-A9AA-DF919A0D7339}"/>
                </a:ext>
              </a:extLst>
            </p:cNvPr>
            <p:cNvSpPr/>
            <p:nvPr/>
          </p:nvSpPr>
          <p:spPr>
            <a:xfrm>
              <a:off x="3417379" y="-2091041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620CD16C-D052-A640-A13E-40A928A79138}"/>
                </a:ext>
              </a:extLst>
            </p:cNvPr>
            <p:cNvSpPr/>
            <p:nvPr/>
          </p:nvSpPr>
          <p:spPr>
            <a:xfrm>
              <a:off x="3628002" y="-2091041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80B1B92-1116-8349-B3ED-33D03F54B3ED}"/>
                </a:ext>
              </a:extLst>
            </p:cNvPr>
            <p:cNvSpPr/>
            <p:nvPr/>
          </p:nvSpPr>
          <p:spPr>
            <a:xfrm>
              <a:off x="3838719" y="-2091041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8E6886FF-D3AA-8743-9A7C-7F36DD70E115}"/>
                </a:ext>
              </a:extLst>
            </p:cNvPr>
            <p:cNvSpPr/>
            <p:nvPr/>
          </p:nvSpPr>
          <p:spPr>
            <a:xfrm>
              <a:off x="4049342" y="-2091041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D1C47DAF-684F-8E47-87DC-DA01A44D5934}"/>
                </a:ext>
              </a:extLst>
            </p:cNvPr>
            <p:cNvSpPr/>
            <p:nvPr/>
          </p:nvSpPr>
          <p:spPr>
            <a:xfrm>
              <a:off x="3417379" y="-187930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4086037B-6EE9-0A41-9162-5A3757107CD5}"/>
                </a:ext>
              </a:extLst>
            </p:cNvPr>
            <p:cNvSpPr/>
            <p:nvPr/>
          </p:nvSpPr>
          <p:spPr>
            <a:xfrm>
              <a:off x="3628002" y="-187930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94A70553-FDE2-4B4F-9BD1-936E0A39FC49}"/>
                </a:ext>
              </a:extLst>
            </p:cNvPr>
            <p:cNvSpPr/>
            <p:nvPr/>
          </p:nvSpPr>
          <p:spPr>
            <a:xfrm>
              <a:off x="3838719" y="-187930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201E982C-0B5A-FB42-AB9C-712278B56E25}"/>
                </a:ext>
              </a:extLst>
            </p:cNvPr>
            <p:cNvSpPr/>
            <p:nvPr/>
          </p:nvSpPr>
          <p:spPr>
            <a:xfrm>
              <a:off x="4049342" y="-187930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344FFBB-07CA-674F-B2F6-1F3BCDC79DB7}"/>
                </a:ext>
              </a:extLst>
            </p:cNvPr>
            <p:cNvSpPr/>
            <p:nvPr/>
          </p:nvSpPr>
          <p:spPr>
            <a:xfrm>
              <a:off x="3417379" y="-166765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4B6AC238-B08E-1A40-84F2-1A88BF455974}"/>
                </a:ext>
              </a:extLst>
            </p:cNvPr>
            <p:cNvSpPr/>
            <p:nvPr/>
          </p:nvSpPr>
          <p:spPr>
            <a:xfrm>
              <a:off x="3628002" y="-166765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21EA899C-CEB4-C848-A77E-6CD89DAF9CAB}"/>
                </a:ext>
              </a:extLst>
            </p:cNvPr>
            <p:cNvSpPr/>
            <p:nvPr/>
          </p:nvSpPr>
          <p:spPr>
            <a:xfrm>
              <a:off x="3838719" y="-166765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0121D2BC-3ABC-AE46-B78D-DAB02AEEAFD3}"/>
                </a:ext>
              </a:extLst>
            </p:cNvPr>
            <p:cNvSpPr/>
            <p:nvPr/>
          </p:nvSpPr>
          <p:spPr>
            <a:xfrm>
              <a:off x="4049342" y="-166765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A04D84C9-E8B5-2A49-9C51-B5861233972A}"/>
                </a:ext>
              </a:extLst>
            </p:cNvPr>
            <p:cNvSpPr/>
            <p:nvPr/>
          </p:nvSpPr>
          <p:spPr>
            <a:xfrm>
              <a:off x="3417379" y="-145600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6090497-78C5-1C43-BDA1-B7C004E4B227}"/>
                </a:ext>
              </a:extLst>
            </p:cNvPr>
            <p:cNvSpPr/>
            <p:nvPr/>
          </p:nvSpPr>
          <p:spPr>
            <a:xfrm>
              <a:off x="3628002" y="-145600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70AA0E7E-B8DF-2E4D-AB53-3522735BA3C1}"/>
                </a:ext>
              </a:extLst>
            </p:cNvPr>
            <p:cNvSpPr/>
            <p:nvPr/>
          </p:nvSpPr>
          <p:spPr>
            <a:xfrm>
              <a:off x="3838719" y="-145600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30029AB6-2929-5A49-B1AE-1DDA149E2BBF}"/>
                </a:ext>
              </a:extLst>
            </p:cNvPr>
            <p:cNvSpPr/>
            <p:nvPr/>
          </p:nvSpPr>
          <p:spPr>
            <a:xfrm>
              <a:off x="4049342" y="-145600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DE32C99-1EEB-FB48-951A-D76C4E15C9DD}"/>
                </a:ext>
              </a:extLst>
            </p:cNvPr>
            <p:cNvSpPr/>
            <p:nvPr/>
          </p:nvSpPr>
          <p:spPr>
            <a:xfrm>
              <a:off x="3417379" y="-124436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C072C7DA-FF7C-1143-BB5C-5D35E296146A}"/>
                </a:ext>
              </a:extLst>
            </p:cNvPr>
            <p:cNvSpPr/>
            <p:nvPr/>
          </p:nvSpPr>
          <p:spPr>
            <a:xfrm>
              <a:off x="3628002" y="-124436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FBA4325F-1DC6-3749-A259-C815F7F33F66}"/>
                </a:ext>
              </a:extLst>
            </p:cNvPr>
            <p:cNvSpPr/>
            <p:nvPr/>
          </p:nvSpPr>
          <p:spPr>
            <a:xfrm>
              <a:off x="3838719" y="-124436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178BA5E1-C322-424E-AAF6-41B0AD9BA28F}"/>
                </a:ext>
              </a:extLst>
            </p:cNvPr>
            <p:cNvSpPr/>
            <p:nvPr/>
          </p:nvSpPr>
          <p:spPr>
            <a:xfrm>
              <a:off x="4049342" y="-124436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0" name="Graphic 11">
            <a:extLst>
              <a:ext uri="{FF2B5EF4-FFF2-40B4-BE49-F238E27FC236}">
                <a16:creationId xmlns:a16="http://schemas.microsoft.com/office/drawing/2014/main" id="{BEFC9EAC-8D42-194C-9A92-57D81283F3B0}"/>
              </a:ext>
            </a:extLst>
          </p:cNvPr>
          <p:cNvSpPr/>
          <p:nvPr/>
        </p:nvSpPr>
        <p:spPr>
          <a:xfrm>
            <a:off x="711200" y="6458369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36A4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FF7CF8-5808-8E45-9269-15A75F5D1939}"/>
              </a:ext>
            </a:extLst>
          </p:cNvPr>
          <p:cNvGrpSpPr/>
          <p:nvPr/>
        </p:nvGrpSpPr>
        <p:grpSpPr>
          <a:xfrm>
            <a:off x="6617087" y="3627556"/>
            <a:ext cx="3956532" cy="1776703"/>
            <a:chOff x="6621640" y="3839332"/>
            <a:chExt cx="3956532" cy="17767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B95175-ADA3-5B46-AB24-F9BFF23957EA}"/>
                </a:ext>
              </a:extLst>
            </p:cNvPr>
            <p:cNvSpPr txBox="1"/>
            <p:nvPr/>
          </p:nvSpPr>
          <p:spPr>
            <a:xfrm>
              <a:off x="6621640" y="3839332"/>
              <a:ext cx="1202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404651"/>
                  </a:solidFill>
                  <a:latin typeface="Nunito Sans" pitchFamily="2" charset="77"/>
                </a:rPr>
                <a:t>Jason Rondo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2595E78-65C6-D345-9587-69A09D48E1F6}"/>
                </a:ext>
              </a:extLst>
            </p:cNvPr>
            <p:cNvSpPr txBox="1"/>
            <p:nvPr/>
          </p:nvSpPr>
          <p:spPr>
            <a:xfrm>
              <a:off x="6621640" y="4328974"/>
              <a:ext cx="3956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266  Mutton Town Road, South Dakota, 57551</a:t>
              </a:r>
              <a:endParaRPr lang="en-US" sz="1400" dirty="0">
                <a:solidFill>
                  <a:srgbClr val="404651"/>
                </a:solidFill>
                <a:latin typeface="Nunito Sans" pitchFamily="2" charset="7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621B5B5-5EE4-8942-A657-6A2B7CEF220B}"/>
                </a:ext>
              </a:extLst>
            </p:cNvPr>
            <p:cNvSpPr txBox="1"/>
            <p:nvPr/>
          </p:nvSpPr>
          <p:spPr>
            <a:xfrm>
              <a:off x="6621640" y="4818616"/>
              <a:ext cx="14125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360-638-1700</a:t>
              </a:r>
              <a:endParaRPr lang="en-US" sz="1400" dirty="0">
                <a:solidFill>
                  <a:srgbClr val="404651"/>
                </a:solidFill>
                <a:latin typeface="Nunito Sans" pitchFamily="2" charset="7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4C1C617-5634-3F44-B3BF-00BB38953C93}"/>
                </a:ext>
              </a:extLst>
            </p:cNvPr>
            <p:cNvSpPr txBox="1"/>
            <p:nvPr/>
          </p:nvSpPr>
          <p:spPr>
            <a:xfrm>
              <a:off x="6621640" y="5308258"/>
              <a:ext cx="1723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 err="1">
                  <a:solidFill>
                    <a:srgbClr val="404651"/>
                  </a:solidFill>
                  <a:latin typeface="Nunito Sans" pitchFamily="2" charset="77"/>
                </a:rPr>
                <a:t>jason@graduate.co</a:t>
              </a:r>
              <a:endParaRPr lang="en-US" sz="1400" dirty="0">
                <a:solidFill>
                  <a:srgbClr val="404651"/>
                </a:solidFill>
                <a:latin typeface="Nunito Sans" pitchFamily="2" charset="77"/>
              </a:endParaRPr>
            </a:p>
          </p:txBody>
        </p:sp>
      </p:grp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E6FCD019-1551-E44B-BD23-6509AC3CCA95}"/>
              </a:ext>
            </a:extLst>
          </p:cNvPr>
          <p:cNvSpPr/>
          <p:nvPr/>
        </p:nvSpPr>
        <p:spPr>
          <a:xfrm>
            <a:off x="1066800" y="3063987"/>
            <a:ext cx="3808742" cy="2903840"/>
          </a:xfrm>
          <a:prstGeom prst="roundRect">
            <a:avLst>
              <a:gd name="adj" fmla="val 2808"/>
            </a:avLst>
          </a:prstGeom>
          <a:solidFill>
            <a:srgbClr val="36A4FF"/>
          </a:solidFill>
          <a:ln>
            <a:noFill/>
          </a:ln>
          <a:effectLst>
            <a:outerShdw blurRad="381000" dist="190500" dir="5400000" algn="t" rotWithShape="0">
              <a:srgbClr val="2E333F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D0D56C-A38A-FC40-98CB-DB937A7EE356}"/>
              </a:ext>
            </a:extLst>
          </p:cNvPr>
          <p:cNvSpPr txBox="1"/>
          <p:nvPr/>
        </p:nvSpPr>
        <p:spPr>
          <a:xfrm>
            <a:off x="1888182" y="4054369"/>
            <a:ext cx="2165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Montserrat Black" pitchFamily="2" charset="77"/>
              </a:rPr>
              <a:t>Contact</a:t>
            </a:r>
          </a:p>
          <a:p>
            <a:r>
              <a:rPr lang="en-US" sz="3600" b="1" dirty="0">
                <a:solidFill>
                  <a:schemeClr val="bg1"/>
                </a:solidFill>
                <a:latin typeface="Montserrat Black" pitchFamily="2" charset="77"/>
              </a:rPr>
              <a:t>Us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FFE322-1CB3-AF4D-8072-0861F36B0737}"/>
              </a:ext>
            </a:extLst>
          </p:cNvPr>
          <p:cNvSpPr txBox="1"/>
          <p:nvPr/>
        </p:nvSpPr>
        <p:spPr>
          <a:xfrm>
            <a:off x="1888182" y="3777116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Nunito Sans" pitchFamily="2" charset="77"/>
              </a:rPr>
              <a:t>Get In Touch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F91F4F-8128-BD4F-B41E-D5B38A49374E}"/>
              </a:ext>
            </a:extLst>
          </p:cNvPr>
          <p:cNvGrpSpPr/>
          <p:nvPr/>
        </p:nvGrpSpPr>
        <p:grpSpPr>
          <a:xfrm>
            <a:off x="6617087" y="2452381"/>
            <a:ext cx="814466" cy="814466"/>
            <a:chOff x="4961116" y="2452381"/>
            <a:chExt cx="814466" cy="81446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0998BAD-13AF-694C-B422-0AE880F34678}"/>
                </a:ext>
              </a:extLst>
            </p:cNvPr>
            <p:cNvSpPr/>
            <p:nvPr/>
          </p:nvSpPr>
          <p:spPr>
            <a:xfrm>
              <a:off x="4961116" y="2452381"/>
              <a:ext cx="814466" cy="814466"/>
            </a:xfrm>
            <a:prstGeom prst="ellipse">
              <a:avLst/>
            </a:prstGeom>
            <a:solidFill>
              <a:srgbClr val="53D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39F3B8C-EB7E-5447-93AA-A220C746F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2609" y="2653874"/>
              <a:ext cx="411480" cy="411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448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0876A-5494-0449-AA0E-8E8A201AA4A4}"/>
              </a:ext>
            </a:extLst>
          </p:cNvPr>
          <p:cNvSpPr txBox="1"/>
          <p:nvPr/>
        </p:nvSpPr>
        <p:spPr>
          <a:xfrm>
            <a:off x="1079500" y="1511972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Who We 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F3D62-72E5-9C4C-A907-CE13EEA7C3A8}"/>
              </a:ext>
            </a:extLst>
          </p:cNvPr>
          <p:cNvSpPr txBox="1"/>
          <p:nvPr/>
        </p:nvSpPr>
        <p:spPr>
          <a:xfrm>
            <a:off x="1079500" y="1234719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Graduate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91BD7-CBA7-B244-918C-646930DA43BB}"/>
              </a:ext>
            </a:extLst>
          </p:cNvPr>
          <p:cNvSpPr txBox="1"/>
          <p:nvPr/>
        </p:nvSpPr>
        <p:spPr>
          <a:xfrm>
            <a:off x="1079500" y="2455452"/>
            <a:ext cx="3534064" cy="329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"Graduations" for elementary school and kindergartens, and even for passing from one school year to the next, have been a development of recent years. This has received criticism, being described as "just a way of celebrating mediocrity".</a:t>
            </a:r>
          </a:p>
          <a:p>
            <a:pPr>
              <a:lnSpc>
                <a:spcPct val="150000"/>
              </a:lnSpc>
            </a:pPr>
            <a:br>
              <a:rPr lang="en-ID" sz="1400" dirty="0">
                <a:solidFill>
                  <a:srgbClr val="404651"/>
                </a:solidFill>
                <a:latin typeface="Nunito Sans" pitchFamily="2" charset="77"/>
              </a:rPr>
            </a:b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Neque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porro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quisquam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est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qui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dolorem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ipsum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quia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dolor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sit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amet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consectetur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adipisci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velit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sed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quia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non.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A06FBE-C2E0-E94A-A33E-10F7EDD8C266}"/>
              </a:ext>
            </a:extLst>
          </p:cNvPr>
          <p:cNvSpPr/>
          <p:nvPr/>
        </p:nvSpPr>
        <p:spPr>
          <a:xfrm>
            <a:off x="6016643" y="2056182"/>
            <a:ext cx="2057400" cy="2057400"/>
          </a:xfrm>
          <a:prstGeom prst="rect">
            <a:avLst/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F04B02DB-C268-B842-8451-265C7BBC31CE}"/>
              </a:ext>
            </a:extLst>
          </p:cNvPr>
          <p:cNvSpPr/>
          <p:nvPr/>
        </p:nvSpPr>
        <p:spPr>
          <a:xfrm rot="10800000">
            <a:off x="11166765" y="175"/>
            <a:ext cx="1025235" cy="2057050"/>
          </a:xfrm>
          <a:custGeom>
            <a:avLst/>
            <a:gdLst>
              <a:gd name="connsiteX0" fmla="*/ 0 w 1025235"/>
              <a:gd name="connsiteY0" fmla="*/ 0 h 2057050"/>
              <a:gd name="connsiteX1" fmla="*/ 101714 w 1025235"/>
              <a:gd name="connsiteY1" fmla="*/ 5136 h 2057050"/>
              <a:gd name="connsiteX2" fmla="*/ 1025235 w 1025235"/>
              <a:gd name="connsiteY2" fmla="*/ 1028525 h 2057050"/>
              <a:gd name="connsiteX3" fmla="*/ 101714 w 1025235"/>
              <a:gd name="connsiteY3" fmla="*/ 2051914 h 2057050"/>
              <a:gd name="connsiteX4" fmla="*/ 0 w 1025235"/>
              <a:gd name="connsiteY4" fmla="*/ 2057050 h 205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5235" h="2057050">
                <a:moveTo>
                  <a:pt x="0" y="0"/>
                </a:moveTo>
                <a:lnTo>
                  <a:pt x="101714" y="5136"/>
                </a:lnTo>
                <a:cubicBezTo>
                  <a:pt x="620442" y="57816"/>
                  <a:pt x="1025235" y="495898"/>
                  <a:pt x="1025235" y="1028525"/>
                </a:cubicBezTo>
                <a:cubicBezTo>
                  <a:pt x="1025235" y="1561152"/>
                  <a:pt x="620442" y="1999234"/>
                  <a:pt x="101714" y="2051914"/>
                </a:cubicBezTo>
                <a:lnTo>
                  <a:pt x="0" y="2057050"/>
                </a:lnTo>
                <a:close/>
              </a:path>
            </a:pathLst>
          </a:cu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A34284-05D4-4044-92D2-F3BA33C52205}"/>
              </a:ext>
            </a:extLst>
          </p:cNvPr>
          <p:cNvSpPr/>
          <p:nvPr/>
        </p:nvSpPr>
        <p:spPr>
          <a:xfrm>
            <a:off x="7056034" y="5145932"/>
            <a:ext cx="1026268" cy="1026268"/>
          </a:xfrm>
          <a:prstGeom prst="rect">
            <a:avLst/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30ECAE-624B-9446-9D24-3E1686DDE243}"/>
              </a:ext>
            </a:extLst>
          </p:cNvPr>
          <p:cNvSpPr/>
          <p:nvPr/>
        </p:nvSpPr>
        <p:spPr>
          <a:xfrm>
            <a:off x="10134600" y="4112724"/>
            <a:ext cx="2057400" cy="2057400"/>
          </a:xfrm>
          <a:prstGeom prst="rect">
            <a:avLst/>
          </a:pr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B1B5031-0F2C-E74C-80D5-48CFD14F11EF}"/>
              </a:ext>
            </a:extLst>
          </p:cNvPr>
          <p:cNvSpPr/>
          <p:nvPr/>
        </p:nvSpPr>
        <p:spPr>
          <a:xfrm>
            <a:off x="7057442" y="4114800"/>
            <a:ext cx="1026268" cy="102626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18B17A38-AA83-B847-AC34-F09C5BC55620}"/>
              </a:ext>
            </a:extLst>
          </p:cNvPr>
          <p:cNvSpPr/>
          <p:nvPr/>
        </p:nvSpPr>
        <p:spPr>
          <a:xfrm>
            <a:off x="6030419" y="4627934"/>
            <a:ext cx="1026268" cy="513134"/>
          </a:xfrm>
          <a:custGeom>
            <a:avLst/>
            <a:gdLst>
              <a:gd name="connsiteX0" fmla="*/ 0 w 1026268"/>
              <a:gd name="connsiteY0" fmla="*/ 0 h 513134"/>
              <a:gd name="connsiteX1" fmla="*/ 1026268 w 1026268"/>
              <a:gd name="connsiteY1" fmla="*/ 0 h 513134"/>
              <a:gd name="connsiteX2" fmla="*/ 513134 w 1026268"/>
              <a:gd name="connsiteY2" fmla="*/ 513134 h 513134"/>
              <a:gd name="connsiteX3" fmla="*/ 0 w 1026268"/>
              <a:gd name="connsiteY3" fmla="*/ 0 h 51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268" h="513134">
                <a:moveTo>
                  <a:pt x="0" y="0"/>
                </a:moveTo>
                <a:lnTo>
                  <a:pt x="1026268" y="0"/>
                </a:lnTo>
                <a:cubicBezTo>
                  <a:pt x="1026268" y="283396"/>
                  <a:pt x="796530" y="513134"/>
                  <a:pt x="513134" y="513134"/>
                </a:cubicBezTo>
                <a:cubicBezTo>
                  <a:pt x="229738" y="513134"/>
                  <a:pt x="0" y="283396"/>
                  <a:pt x="0" y="0"/>
                </a:cubicBezTo>
                <a:close/>
              </a:path>
            </a:pathLst>
          </a:cu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C48D664-563D-1248-AB7A-49748594A898}"/>
              </a:ext>
            </a:extLst>
          </p:cNvPr>
          <p:cNvSpPr/>
          <p:nvPr/>
        </p:nvSpPr>
        <p:spPr>
          <a:xfrm>
            <a:off x="8069501" y="3081244"/>
            <a:ext cx="1028699" cy="1032338"/>
          </a:xfrm>
          <a:custGeom>
            <a:avLst/>
            <a:gdLst>
              <a:gd name="connsiteX0" fmla="*/ 0 w 1028699"/>
              <a:gd name="connsiteY0" fmla="*/ 0 h 1032338"/>
              <a:gd name="connsiteX1" fmla="*/ 105178 w 1028699"/>
              <a:gd name="connsiteY1" fmla="*/ 5311 h 1032338"/>
              <a:gd name="connsiteX2" fmla="*/ 1028699 w 1028699"/>
              <a:gd name="connsiteY2" fmla="*/ 1028700 h 1032338"/>
              <a:gd name="connsiteX3" fmla="*/ 1028515 w 1028699"/>
              <a:gd name="connsiteY3" fmla="*/ 1032338 h 1032338"/>
              <a:gd name="connsiteX4" fmla="*/ 0 w 1028699"/>
              <a:gd name="connsiteY4" fmla="*/ 1032338 h 10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699" h="1032338">
                <a:moveTo>
                  <a:pt x="0" y="0"/>
                </a:moveTo>
                <a:lnTo>
                  <a:pt x="105178" y="5311"/>
                </a:lnTo>
                <a:cubicBezTo>
                  <a:pt x="623906" y="57991"/>
                  <a:pt x="1028699" y="496073"/>
                  <a:pt x="1028699" y="1028700"/>
                </a:cubicBezTo>
                <a:lnTo>
                  <a:pt x="1028515" y="1032338"/>
                </a:lnTo>
                <a:lnTo>
                  <a:pt x="0" y="1032338"/>
                </a:lnTo>
                <a:close/>
              </a:path>
            </a:pathLst>
          </a:cu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8511A4-05D9-B749-918C-86B1BA4576EB}"/>
              </a:ext>
            </a:extLst>
          </p:cNvPr>
          <p:cNvGrpSpPr/>
          <p:nvPr/>
        </p:nvGrpSpPr>
        <p:grpSpPr>
          <a:xfrm>
            <a:off x="8074043" y="0"/>
            <a:ext cx="1028699" cy="2057811"/>
            <a:chOff x="8046903" y="-9525"/>
            <a:chExt cx="1028699" cy="205781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D93DACB-7C45-1040-A08E-BF639662AB7C}"/>
                </a:ext>
              </a:extLst>
            </p:cNvPr>
            <p:cNvSpPr/>
            <p:nvPr/>
          </p:nvSpPr>
          <p:spPr>
            <a:xfrm>
              <a:off x="8046903" y="1019587"/>
              <a:ext cx="1028699" cy="1028699"/>
            </a:xfrm>
            <a:prstGeom prst="rect">
              <a:avLst/>
            </a:prstGeom>
            <a:solidFill>
              <a:srgbClr val="36A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10C09AD-0416-C044-812F-3FB58E1A2120}"/>
                </a:ext>
              </a:extLst>
            </p:cNvPr>
            <p:cNvSpPr/>
            <p:nvPr/>
          </p:nvSpPr>
          <p:spPr>
            <a:xfrm>
              <a:off x="8046903" y="-9525"/>
              <a:ext cx="1028699" cy="1032338"/>
            </a:xfrm>
            <a:custGeom>
              <a:avLst/>
              <a:gdLst>
                <a:gd name="connsiteX0" fmla="*/ 0 w 1028699"/>
                <a:gd name="connsiteY0" fmla="*/ 0 h 1032338"/>
                <a:gd name="connsiteX1" fmla="*/ 105178 w 1028699"/>
                <a:gd name="connsiteY1" fmla="*/ 5311 h 1032338"/>
                <a:gd name="connsiteX2" fmla="*/ 1028699 w 1028699"/>
                <a:gd name="connsiteY2" fmla="*/ 1028700 h 1032338"/>
                <a:gd name="connsiteX3" fmla="*/ 1028515 w 1028699"/>
                <a:gd name="connsiteY3" fmla="*/ 1032338 h 1032338"/>
                <a:gd name="connsiteX4" fmla="*/ 0 w 1028699"/>
                <a:gd name="connsiteY4" fmla="*/ 1032338 h 103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99" h="1032338">
                  <a:moveTo>
                    <a:pt x="0" y="0"/>
                  </a:moveTo>
                  <a:lnTo>
                    <a:pt x="105178" y="5311"/>
                  </a:lnTo>
                  <a:cubicBezTo>
                    <a:pt x="623906" y="57991"/>
                    <a:pt x="1028699" y="496073"/>
                    <a:pt x="1028699" y="1028700"/>
                  </a:cubicBezTo>
                  <a:lnTo>
                    <a:pt x="1028515" y="1032338"/>
                  </a:lnTo>
                  <a:lnTo>
                    <a:pt x="0" y="1032338"/>
                  </a:lnTo>
                  <a:close/>
                </a:path>
              </a:pathLst>
            </a:custGeom>
            <a:solidFill>
              <a:srgbClr val="53D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2DCF357-C181-4F4B-AA19-B7B644A39B54}"/>
              </a:ext>
            </a:extLst>
          </p:cNvPr>
          <p:cNvGrpSpPr/>
          <p:nvPr/>
        </p:nvGrpSpPr>
        <p:grpSpPr>
          <a:xfrm>
            <a:off x="9106822" y="2057400"/>
            <a:ext cx="1032339" cy="2056182"/>
            <a:chOff x="9099327" y="2062273"/>
            <a:chExt cx="1032339" cy="2056182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0F8E11E-8456-654B-A7EE-8F826B679084}"/>
                </a:ext>
              </a:extLst>
            </p:cNvPr>
            <p:cNvSpPr/>
            <p:nvPr/>
          </p:nvSpPr>
          <p:spPr>
            <a:xfrm rot="16200000">
              <a:off x="9101146" y="2060454"/>
              <a:ext cx="1028699" cy="1032338"/>
            </a:xfrm>
            <a:custGeom>
              <a:avLst/>
              <a:gdLst>
                <a:gd name="connsiteX0" fmla="*/ 0 w 1028699"/>
                <a:gd name="connsiteY0" fmla="*/ 0 h 1032338"/>
                <a:gd name="connsiteX1" fmla="*/ 105178 w 1028699"/>
                <a:gd name="connsiteY1" fmla="*/ 5311 h 1032338"/>
                <a:gd name="connsiteX2" fmla="*/ 1028699 w 1028699"/>
                <a:gd name="connsiteY2" fmla="*/ 1028700 h 1032338"/>
                <a:gd name="connsiteX3" fmla="*/ 1028515 w 1028699"/>
                <a:gd name="connsiteY3" fmla="*/ 1032338 h 1032338"/>
                <a:gd name="connsiteX4" fmla="*/ 0 w 1028699"/>
                <a:gd name="connsiteY4" fmla="*/ 1032338 h 103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99" h="1032338">
                  <a:moveTo>
                    <a:pt x="0" y="0"/>
                  </a:moveTo>
                  <a:lnTo>
                    <a:pt x="105178" y="5311"/>
                  </a:lnTo>
                  <a:cubicBezTo>
                    <a:pt x="623906" y="57991"/>
                    <a:pt x="1028699" y="496073"/>
                    <a:pt x="1028699" y="1028700"/>
                  </a:cubicBezTo>
                  <a:lnTo>
                    <a:pt x="1028515" y="1032338"/>
                  </a:lnTo>
                  <a:lnTo>
                    <a:pt x="0" y="1032338"/>
                  </a:ln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71FE964-9F71-9345-BCB4-01EAD8502FA5}"/>
                </a:ext>
              </a:extLst>
            </p:cNvPr>
            <p:cNvSpPr/>
            <p:nvPr/>
          </p:nvSpPr>
          <p:spPr>
            <a:xfrm rot="16200000">
              <a:off x="9101147" y="3087937"/>
              <a:ext cx="1028699" cy="1032338"/>
            </a:xfrm>
            <a:custGeom>
              <a:avLst/>
              <a:gdLst>
                <a:gd name="connsiteX0" fmla="*/ 0 w 1028699"/>
                <a:gd name="connsiteY0" fmla="*/ 0 h 1032338"/>
                <a:gd name="connsiteX1" fmla="*/ 105178 w 1028699"/>
                <a:gd name="connsiteY1" fmla="*/ 5311 h 1032338"/>
                <a:gd name="connsiteX2" fmla="*/ 1028699 w 1028699"/>
                <a:gd name="connsiteY2" fmla="*/ 1028700 h 1032338"/>
                <a:gd name="connsiteX3" fmla="*/ 1028515 w 1028699"/>
                <a:gd name="connsiteY3" fmla="*/ 1032338 h 1032338"/>
                <a:gd name="connsiteX4" fmla="*/ 0 w 1028699"/>
                <a:gd name="connsiteY4" fmla="*/ 1032338 h 103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99" h="1032338">
                  <a:moveTo>
                    <a:pt x="0" y="0"/>
                  </a:moveTo>
                  <a:lnTo>
                    <a:pt x="105178" y="5311"/>
                  </a:lnTo>
                  <a:cubicBezTo>
                    <a:pt x="623906" y="57991"/>
                    <a:pt x="1028699" y="496073"/>
                    <a:pt x="1028699" y="1028700"/>
                  </a:cubicBezTo>
                  <a:lnTo>
                    <a:pt x="1028515" y="1032338"/>
                  </a:lnTo>
                  <a:lnTo>
                    <a:pt x="0" y="1032338"/>
                  </a:lnTo>
                  <a:close/>
                </a:path>
              </a:pathLst>
            </a:custGeom>
            <a:solidFill>
              <a:srgbClr val="36A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A957065F-9303-644A-B7B4-0971933C7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6757" y="2743440"/>
            <a:ext cx="675608" cy="675608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FE0EB646-374C-0D44-8738-5A37A3C56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7890" y="1366345"/>
            <a:ext cx="481004" cy="481004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D985357A-83D3-FF42-BBE9-91A9C995EC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32295" y="4800286"/>
            <a:ext cx="675608" cy="67560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F85AF4E-BCF6-9447-8C83-6B4036D2819C}"/>
              </a:ext>
            </a:extLst>
          </p:cNvPr>
          <p:cNvSpPr/>
          <p:nvPr/>
        </p:nvSpPr>
        <p:spPr>
          <a:xfrm>
            <a:off x="10141831" y="1041952"/>
            <a:ext cx="1026268" cy="1026268"/>
          </a:xfrm>
          <a:prstGeom prst="rect">
            <a:avLst/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3DC327D-A919-7449-823F-1D5937DAA578}"/>
              </a:ext>
            </a:extLst>
          </p:cNvPr>
          <p:cNvSpPr/>
          <p:nvPr/>
        </p:nvSpPr>
        <p:spPr>
          <a:xfrm>
            <a:off x="10143239" y="10820"/>
            <a:ext cx="1026268" cy="102626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7F0E8D3-6583-7940-BF28-96857344BE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3B04790-D8E7-AD4C-8F10-198C469560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6CDB698-D8F7-D64D-9C7A-45587837AF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06481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003F9B1-44FC-7F41-B041-5B68D74C5C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8A7F99E-A255-114E-9F32-0749DDE79CD7}"/>
              </a:ext>
            </a:extLst>
          </p:cNvPr>
          <p:cNvSpPr/>
          <p:nvPr/>
        </p:nvSpPr>
        <p:spPr>
          <a:xfrm>
            <a:off x="6478249" y="2985841"/>
            <a:ext cx="4646951" cy="1933731"/>
          </a:xfrm>
          <a:prstGeom prst="roundRect">
            <a:avLst>
              <a:gd name="adj" fmla="val 8140"/>
            </a:avLst>
          </a:prstGeom>
          <a:solidFill>
            <a:srgbClr val="36A4FF"/>
          </a:solidFill>
          <a:ln>
            <a:noFill/>
          </a:ln>
          <a:effectLst>
            <a:outerShdw blurRad="381000" dist="190500" dir="5400000" algn="t" rotWithShape="0">
              <a:srgbClr val="2E333F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59BC9-72DD-C945-8EB1-28579DAA9F73}"/>
              </a:ext>
            </a:extLst>
          </p:cNvPr>
          <p:cNvSpPr txBox="1"/>
          <p:nvPr/>
        </p:nvSpPr>
        <p:spPr>
          <a:xfrm>
            <a:off x="1066800" y="1734945"/>
            <a:ext cx="4190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First Method</a:t>
            </a:r>
          </a:p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Learning in USA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86FA-95F1-A94D-A236-65086B201CC7}"/>
              </a:ext>
            </a:extLst>
          </p:cNvPr>
          <p:cNvSpPr txBox="1"/>
          <p:nvPr/>
        </p:nvSpPr>
        <p:spPr>
          <a:xfrm>
            <a:off x="1066800" y="1457692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Digital Market Specialist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210F0-747A-2B4C-B96C-FC490A627A04}"/>
              </a:ext>
            </a:extLst>
          </p:cNvPr>
          <p:cNvSpPr txBox="1"/>
          <p:nvPr/>
        </p:nvSpPr>
        <p:spPr>
          <a:xfrm>
            <a:off x="1066800" y="3237927"/>
            <a:ext cx="3962400" cy="1681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In some places, graduation parties celebrating graduation from school, college or university are popular. In a recent 2014 nationwide survey in the United States, $985 was the average amount spent on graduation parties.</a:t>
            </a:r>
            <a:endParaRPr lang="en-ID" sz="1100" dirty="0">
              <a:solidFill>
                <a:srgbClr val="404651"/>
              </a:solidFill>
              <a:latin typeface="Nunito Sans" pitchFamily="2" charset="7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A521B0-653F-E243-92BE-28290B8FDE69}"/>
              </a:ext>
            </a:extLst>
          </p:cNvPr>
          <p:cNvGrpSpPr/>
          <p:nvPr/>
        </p:nvGrpSpPr>
        <p:grpSpPr>
          <a:xfrm>
            <a:off x="7292715" y="3318250"/>
            <a:ext cx="3377783" cy="1268911"/>
            <a:chOff x="6260892" y="3311994"/>
            <a:chExt cx="3377783" cy="12689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8BC580C-2F48-864D-9451-A84F2CF672F6}"/>
                </a:ext>
              </a:extLst>
            </p:cNvPr>
            <p:cNvSpPr txBox="1"/>
            <p:nvPr/>
          </p:nvSpPr>
          <p:spPr>
            <a:xfrm>
              <a:off x="6260892" y="3546006"/>
              <a:ext cx="3377783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D" sz="1400" dirty="0" err="1">
                  <a:solidFill>
                    <a:schemeClr val="bg1">
                      <a:lumMod val="95000"/>
                    </a:schemeClr>
                  </a:solidFill>
                  <a:latin typeface="Nunito Sans" pitchFamily="2" charset="77"/>
                </a:rPr>
                <a:t>Neque</a:t>
              </a:r>
              <a:r>
                <a:rPr lang="en-ID" sz="1400" dirty="0">
                  <a:solidFill>
                    <a:schemeClr val="bg1">
                      <a:lumMod val="95000"/>
                    </a:schemeClr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chemeClr val="bg1">
                      <a:lumMod val="95000"/>
                    </a:schemeClr>
                  </a:solidFill>
                  <a:latin typeface="Nunito Sans" pitchFamily="2" charset="77"/>
                </a:rPr>
                <a:t>porro</a:t>
              </a:r>
              <a:r>
                <a:rPr lang="en-ID" sz="1400" dirty="0">
                  <a:solidFill>
                    <a:schemeClr val="bg1">
                      <a:lumMod val="95000"/>
                    </a:schemeClr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chemeClr val="bg1">
                      <a:lumMod val="95000"/>
                    </a:schemeClr>
                  </a:solidFill>
                  <a:latin typeface="Nunito Sans" pitchFamily="2" charset="77"/>
                </a:rPr>
                <a:t>quisquam</a:t>
              </a:r>
              <a:r>
                <a:rPr lang="en-ID" sz="1400" dirty="0">
                  <a:solidFill>
                    <a:schemeClr val="bg1">
                      <a:lumMod val="95000"/>
                    </a:schemeClr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chemeClr val="bg1">
                      <a:lumMod val="95000"/>
                    </a:schemeClr>
                  </a:solidFill>
                  <a:latin typeface="Nunito Sans" pitchFamily="2" charset="77"/>
                </a:rPr>
                <a:t>est</a:t>
              </a:r>
              <a:r>
                <a:rPr lang="en-ID" sz="1400" dirty="0">
                  <a:solidFill>
                    <a:schemeClr val="bg1">
                      <a:lumMod val="95000"/>
                    </a:schemeClr>
                  </a:solidFill>
                  <a:latin typeface="Nunito Sans" pitchFamily="2" charset="77"/>
                </a:rPr>
                <a:t>, qui </a:t>
              </a:r>
              <a:r>
                <a:rPr lang="en-ID" sz="1400" dirty="0" err="1">
                  <a:solidFill>
                    <a:schemeClr val="bg1">
                      <a:lumMod val="95000"/>
                    </a:schemeClr>
                  </a:solidFill>
                  <a:latin typeface="Nunito Sans" pitchFamily="2" charset="77"/>
                </a:rPr>
                <a:t>dolorem</a:t>
              </a:r>
              <a:r>
                <a:rPr lang="en-ID" sz="1400" dirty="0">
                  <a:solidFill>
                    <a:schemeClr val="bg1">
                      <a:lumMod val="95000"/>
                    </a:schemeClr>
                  </a:solidFill>
                  <a:latin typeface="Nunito Sans" pitchFamily="2" charset="77"/>
                </a:rPr>
                <a:t> ipsum </a:t>
              </a:r>
              <a:r>
                <a:rPr lang="en-ID" sz="1400" dirty="0" err="1">
                  <a:solidFill>
                    <a:schemeClr val="bg1">
                      <a:lumMod val="95000"/>
                    </a:schemeClr>
                  </a:solidFill>
                  <a:latin typeface="Nunito Sans" pitchFamily="2" charset="77"/>
                </a:rPr>
                <a:t>quia</a:t>
              </a:r>
              <a:r>
                <a:rPr lang="en-ID" sz="1400" dirty="0">
                  <a:solidFill>
                    <a:schemeClr val="bg1">
                      <a:lumMod val="95000"/>
                    </a:schemeClr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chemeClr val="bg1">
                      <a:lumMod val="95000"/>
                    </a:schemeClr>
                  </a:solidFill>
                  <a:latin typeface="Nunito Sans" pitchFamily="2" charset="77"/>
                </a:rPr>
                <a:t>dolor</a:t>
              </a:r>
              <a:r>
                <a:rPr lang="en-ID" sz="1400" dirty="0">
                  <a:solidFill>
                    <a:schemeClr val="bg1">
                      <a:lumMod val="95000"/>
                    </a:schemeClr>
                  </a:solidFill>
                  <a:latin typeface="Nunito Sans" pitchFamily="2" charset="77"/>
                </a:rPr>
                <a:t> sit </a:t>
              </a:r>
              <a:r>
                <a:rPr lang="en-ID" sz="1400" dirty="0" err="1">
                  <a:solidFill>
                    <a:schemeClr val="bg1">
                      <a:lumMod val="95000"/>
                    </a:schemeClr>
                  </a:solidFill>
                  <a:latin typeface="Nunito Sans" pitchFamily="2" charset="77"/>
                </a:rPr>
                <a:t>amet</a:t>
              </a:r>
              <a:r>
                <a:rPr lang="en-ID" sz="1400" dirty="0">
                  <a:solidFill>
                    <a:schemeClr val="bg1">
                      <a:lumMod val="95000"/>
                    </a:schemeClr>
                  </a:solidFill>
                  <a:latin typeface="Nunito Sans" pitchFamily="2" charset="77"/>
                </a:rPr>
                <a:t>, </a:t>
              </a:r>
              <a:r>
                <a:rPr lang="en-ID" sz="1400" dirty="0" err="1">
                  <a:solidFill>
                    <a:schemeClr val="bg1">
                      <a:lumMod val="95000"/>
                    </a:schemeClr>
                  </a:solidFill>
                  <a:latin typeface="Nunito Sans" pitchFamily="2" charset="77"/>
                </a:rPr>
                <a:t>consectetur</a:t>
              </a:r>
              <a:r>
                <a:rPr lang="en-ID" sz="1400" dirty="0">
                  <a:solidFill>
                    <a:schemeClr val="bg1">
                      <a:lumMod val="95000"/>
                    </a:schemeClr>
                  </a:solidFill>
                  <a:latin typeface="Nunito Sans" pitchFamily="2" charset="77"/>
                </a:rPr>
                <a:t>, </a:t>
              </a:r>
              <a:r>
                <a:rPr lang="en-ID" sz="1400" dirty="0" err="1">
                  <a:solidFill>
                    <a:schemeClr val="bg1">
                      <a:lumMod val="95000"/>
                    </a:schemeClr>
                  </a:solidFill>
                  <a:latin typeface="Nunito Sans" pitchFamily="2" charset="77"/>
                </a:rPr>
                <a:t>adipisci</a:t>
              </a:r>
              <a:r>
                <a:rPr lang="en-ID" sz="1400" dirty="0">
                  <a:solidFill>
                    <a:schemeClr val="bg1">
                      <a:lumMod val="95000"/>
                    </a:schemeClr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chemeClr val="bg1">
                      <a:lumMod val="95000"/>
                    </a:schemeClr>
                  </a:solidFill>
                  <a:latin typeface="Nunito Sans" pitchFamily="2" charset="77"/>
                </a:rPr>
                <a:t>velit</a:t>
              </a:r>
              <a:r>
                <a:rPr lang="en-ID" sz="1400" dirty="0">
                  <a:solidFill>
                    <a:schemeClr val="bg1">
                      <a:lumMod val="95000"/>
                    </a:schemeClr>
                  </a:solidFill>
                  <a:latin typeface="Nunito Sans" pitchFamily="2" charset="77"/>
                </a:rPr>
                <a:t>, </a:t>
              </a:r>
              <a:r>
                <a:rPr lang="en-ID" sz="1400" dirty="0" err="1">
                  <a:solidFill>
                    <a:schemeClr val="bg1">
                      <a:lumMod val="95000"/>
                    </a:schemeClr>
                  </a:solidFill>
                  <a:latin typeface="Nunito Sans" pitchFamily="2" charset="77"/>
                </a:rPr>
                <a:t>sed</a:t>
              </a:r>
              <a:r>
                <a:rPr lang="en-ID" sz="1400" dirty="0">
                  <a:solidFill>
                    <a:schemeClr val="bg1">
                      <a:lumMod val="95000"/>
                    </a:schemeClr>
                  </a:solidFill>
                  <a:latin typeface="Nunito Sans" pitchFamily="2" charset="77"/>
                </a:rPr>
                <a:t> </a:t>
              </a:r>
              <a:r>
                <a:rPr lang="en-ID" sz="1400" dirty="0" err="1">
                  <a:solidFill>
                    <a:schemeClr val="bg1">
                      <a:lumMod val="95000"/>
                    </a:schemeClr>
                  </a:solidFill>
                  <a:latin typeface="Nunito Sans" pitchFamily="2" charset="77"/>
                </a:rPr>
                <a:t>quia</a:t>
              </a:r>
              <a:r>
                <a:rPr lang="en-ID" sz="1400" dirty="0">
                  <a:solidFill>
                    <a:schemeClr val="bg1">
                      <a:lumMod val="95000"/>
                    </a:schemeClr>
                  </a:solidFill>
                  <a:latin typeface="Nunito Sans" pitchFamily="2" charset="77"/>
                </a:rPr>
                <a:t> non.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D5B4FA-E2D1-8B4A-BDCB-725641F3C783}"/>
                </a:ext>
              </a:extLst>
            </p:cNvPr>
            <p:cNvSpPr txBox="1"/>
            <p:nvPr/>
          </p:nvSpPr>
          <p:spPr>
            <a:xfrm>
              <a:off x="6260892" y="3311994"/>
              <a:ext cx="1762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Nunito Sans" pitchFamily="2" charset="77"/>
                </a:rPr>
                <a:t>Lorem Ipsum Dolor</a:t>
              </a:r>
            </a:p>
          </p:txBody>
        </p:sp>
      </p:grpSp>
      <p:sp>
        <p:nvSpPr>
          <p:cNvPr id="67" name="Freeform 66">
            <a:extLst>
              <a:ext uri="{FF2B5EF4-FFF2-40B4-BE49-F238E27FC236}">
                <a16:creationId xmlns:a16="http://schemas.microsoft.com/office/drawing/2014/main" id="{6880F0FF-1CBE-BA40-BB40-AEC503C02DDB}"/>
              </a:ext>
            </a:extLst>
          </p:cNvPr>
          <p:cNvSpPr/>
          <p:nvPr/>
        </p:nvSpPr>
        <p:spPr>
          <a:xfrm rot="16200000">
            <a:off x="570" y="1559373"/>
            <a:ext cx="746590" cy="747730"/>
          </a:xfrm>
          <a:custGeom>
            <a:avLst/>
            <a:gdLst>
              <a:gd name="connsiteX0" fmla="*/ 746590 w 746590"/>
              <a:gd name="connsiteY0" fmla="*/ 0 h 747730"/>
              <a:gd name="connsiteX1" fmla="*/ 746590 w 746590"/>
              <a:gd name="connsiteY1" fmla="*/ 747730 h 747730"/>
              <a:gd name="connsiteX2" fmla="*/ 671333 w 746590"/>
              <a:gd name="connsiteY2" fmla="*/ 743929 h 747730"/>
              <a:gd name="connsiteX3" fmla="*/ 0 w 746590"/>
              <a:gd name="connsiteY3" fmla="*/ 0 h 747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590" h="747730">
                <a:moveTo>
                  <a:pt x="746590" y="0"/>
                </a:moveTo>
                <a:lnTo>
                  <a:pt x="746590" y="747730"/>
                </a:lnTo>
                <a:lnTo>
                  <a:pt x="671333" y="743929"/>
                </a:lnTo>
                <a:cubicBezTo>
                  <a:pt x="294255" y="705635"/>
                  <a:pt x="0" y="387181"/>
                  <a:pt x="0" y="0"/>
                </a:cubicBezTo>
                <a:close/>
              </a:path>
            </a:pathLst>
          </a:cu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Graphic 9">
            <a:extLst>
              <a:ext uri="{FF2B5EF4-FFF2-40B4-BE49-F238E27FC236}">
                <a16:creationId xmlns:a16="http://schemas.microsoft.com/office/drawing/2014/main" id="{62E63B72-A583-3440-9105-8B53848F4E58}"/>
              </a:ext>
            </a:extLst>
          </p:cNvPr>
          <p:cNvSpPr/>
          <p:nvPr/>
        </p:nvSpPr>
        <p:spPr>
          <a:xfrm>
            <a:off x="6965994" y="1410214"/>
            <a:ext cx="1428750" cy="133350"/>
          </a:xfrm>
          <a:custGeom>
            <a:avLst/>
            <a:gdLst>
              <a:gd name="connsiteX0" fmla="*/ 0 w 1428750"/>
              <a:gd name="connsiteY0" fmla="*/ 0 h 133350"/>
              <a:gd name="connsiteX1" fmla="*/ 158687 w 1428750"/>
              <a:gd name="connsiteY1" fmla="*/ 133350 h 133350"/>
              <a:gd name="connsiteX2" fmla="*/ 317468 w 1428750"/>
              <a:gd name="connsiteY2" fmla="*/ 0 h 133350"/>
              <a:gd name="connsiteX3" fmla="*/ 476155 w 1428750"/>
              <a:gd name="connsiteY3" fmla="*/ 133350 h 133350"/>
              <a:gd name="connsiteX4" fmla="*/ 634937 w 1428750"/>
              <a:gd name="connsiteY4" fmla="*/ 0 h 133350"/>
              <a:gd name="connsiteX5" fmla="*/ 793623 w 1428750"/>
              <a:gd name="connsiteY5" fmla="*/ 133350 h 133350"/>
              <a:gd name="connsiteX6" fmla="*/ 952405 w 1428750"/>
              <a:gd name="connsiteY6" fmla="*/ 0 h 133350"/>
              <a:gd name="connsiteX7" fmla="*/ 1111187 w 1428750"/>
              <a:gd name="connsiteY7" fmla="*/ 133350 h 133350"/>
              <a:gd name="connsiteX8" fmla="*/ 1269968 w 1428750"/>
              <a:gd name="connsiteY8" fmla="*/ 0 h 133350"/>
              <a:gd name="connsiteX9" fmla="*/ 1428750 w 1428750"/>
              <a:gd name="connsiteY9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8750" h="133350">
                <a:moveTo>
                  <a:pt x="0" y="0"/>
                </a:moveTo>
                <a:lnTo>
                  <a:pt x="158687" y="133350"/>
                </a:lnTo>
                <a:lnTo>
                  <a:pt x="317468" y="0"/>
                </a:lnTo>
                <a:lnTo>
                  <a:pt x="476155" y="133350"/>
                </a:lnTo>
                <a:lnTo>
                  <a:pt x="634937" y="0"/>
                </a:lnTo>
                <a:lnTo>
                  <a:pt x="793623" y="133350"/>
                </a:lnTo>
                <a:lnTo>
                  <a:pt x="952405" y="0"/>
                </a:lnTo>
                <a:lnTo>
                  <a:pt x="1111187" y="133350"/>
                </a:lnTo>
                <a:lnTo>
                  <a:pt x="1269968" y="0"/>
                </a:lnTo>
                <a:lnTo>
                  <a:pt x="1428750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Graphic 11">
            <a:extLst>
              <a:ext uri="{FF2B5EF4-FFF2-40B4-BE49-F238E27FC236}">
                <a16:creationId xmlns:a16="http://schemas.microsoft.com/office/drawing/2014/main" id="{1672A9D3-3894-EF4B-8E32-4A83C5A1D87C}"/>
              </a:ext>
            </a:extLst>
          </p:cNvPr>
          <p:cNvSpPr/>
          <p:nvPr/>
        </p:nvSpPr>
        <p:spPr>
          <a:xfrm>
            <a:off x="8399068" y="-1503466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1E1EEF4-35B3-614B-B66D-9D1BE1E46FF6}"/>
              </a:ext>
            </a:extLst>
          </p:cNvPr>
          <p:cNvSpPr/>
          <p:nvPr/>
        </p:nvSpPr>
        <p:spPr>
          <a:xfrm>
            <a:off x="855154" y="5748909"/>
            <a:ext cx="423291" cy="423291"/>
          </a:xfrm>
          <a:prstGeom prst="ellipse">
            <a:avLst/>
          </a:prstGeom>
          <a:noFill/>
          <a:ln w="50800">
            <a:solidFill>
              <a:srgbClr val="36A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E79AC74-4681-D14B-B3CA-9ADF9C128D42}"/>
              </a:ext>
            </a:extLst>
          </p:cNvPr>
          <p:cNvSpPr/>
          <p:nvPr/>
        </p:nvSpPr>
        <p:spPr>
          <a:xfrm>
            <a:off x="6077262" y="3318250"/>
            <a:ext cx="814466" cy="814466"/>
          </a:xfrm>
          <a:prstGeom prst="ellipse">
            <a:avLst/>
          </a:pr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AA86A15D-C546-6946-9F0C-55FE93CD4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1978" y="3524315"/>
            <a:ext cx="402336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8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D3DDBEE-5D55-6C4C-8EB8-548A83CEC287}"/>
              </a:ext>
            </a:extLst>
          </p:cNvPr>
          <p:cNvSpPr/>
          <p:nvPr/>
        </p:nvSpPr>
        <p:spPr>
          <a:xfrm>
            <a:off x="-1" y="1"/>
            <a:ext cx="3124202" cy="6857999"/>
          </a:xfrm>
          <a:prstGeom prst="rect">
            <a:avLst/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615088-8ED3-AF4B-86A1-003DB3CE47F7}"/>
              </a:ext>
            </a:extLst>
          </p:cNvPr>
          <p:cNvSpPr txBox="1"/>
          <p:nvPr/>
        </p:nvSpPr>
        <p:spPr>
          <a:xfrm>
            <a:off x="7353300" y="1719955"/>
            <a:ext cx="4084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What Is A Good</a:t>
            </a:r>
          </a:p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Education?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BA5682-DA22-7B41-9037-183433491CC2}"/>
              </a:ext>
            </a:extLst>
          </p:cNvPr>
          <p:cNvSpPr txBox="1"/>
          <p:nvPr/>
        </p:nvSpPr>
        <p:spPr>
          <a:xfrm>
            <a:off x="7353300" y="1442702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Graduate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868E0-0B29-F44E-852C-93BEFD3C3057}"/>
              </a:ext>
            </a:extLst>
          </p:cNvPr>
          <p:cNvSpPr txBox="1"/>
          <p:nvPr/>
        </p:nvSpPr>
        <p:spPr>
          <a:xfrm>
            <a:off x="7353300" y="3222937"/>
            <a:ext cx="4229100" cy="200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Lorem ipsum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dolor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sit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amet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consectetur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adipiscing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elit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,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sed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do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eiusmod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tempor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incididunt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ut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labore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et dolore magna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aliqua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.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Malesuada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proin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libero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nunc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consequat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interdum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varius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sit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amet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.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Malesuada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fames ac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turpis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egestas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maecenas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pharetra con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vallis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posuere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morbi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.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Interdum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velit</a:t>
            </a: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 </a:t>
            </a:r>
            <a:r>
              <a:rPr lang="en-ID" sz="1400" dirty="0" err="1">
                <a:solidFill>
                  <a:srgbClr val="404651"/>
                </a:solidFill>
                <a:latin typeface="Nunito Sans" pitchFamily="2" charset="77"/>
              </a:rPr>
              <a:t>euismod</a:t>
            </a:r>
            <a:endParaRPr lang="en-ID" sz="1000" dirty="0">
              <a:solidFill>
                <a:srgbClr val="404651"/>
              </a:solidFill>
              <a:latin typeface="Nunito Sans" pitchFamily="2" charset="77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BAA7B28-D747-1D48-99DF-045269607EBE}"/>
              </a:ext>
            </a:extLst>
          </p:cNvPr>
          <p:cNvSpPr/>
          <p:nvPr/>
        </p:nvSpPr>
        <p:spPr>
          <a:xfrm rot="16200000">
            <a:off x="-373895" y="1059696"/>
            <a:ext cx="1495579" cy="747790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11484F5-E24D-D84D-B243-2287C24203BD}"/>
              </a:ext>
            </a:extLst>
          </p:cNvPr>
          <p:cNvGrpSpPr/>
          <p:nvPr/>
        </p:nvGrpSpPr>
        <p:grpSpPr>
          <a:xfrm>
            <a:off x="7452690" y="5661022"/>
            <a:ext cx="1127353" cy="497889"/>
            <a:chOff x="8832009" y="7533089"/>
            <a:chExt cx="1127353" cy="497889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17289067-DA5C-2C47-8A82-B7AECC4927C2}"/>
                </a:ext>
              </a:extLst>
            </p:cNvPr>
            <p:cNvSpPr/>
            <p:nvPr/>
          </p:nvSpPr>
          <p:spPr>
            <a:xfrm>
              <a:off x="8832009" y="7533089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D3FFE0A-3257-3643-A263-B993069AD14A}"/>
                </a:ext>
              </a:extLst>
            </p:cNvPr>
            <p:cNvSpPr/>
            <p:nvPr/>
          </p:nvSpPr>
          <p:spPr>
            <a:xfrm>
              <a:off x="9042632" y="7533089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9598851-4D77-5140-B416-D55BEAED2DC7}"/>
                </a:ext>
              </a:extLst>
            </p:cNvPr>
            <p:cNvSpPr/>
            <p:nvPr/>
          </p:nvSpPr>
          <p:spPr>
            <a:xfrm>
              <a:off x="9253349" y="7533089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766C6AF-A4F2-6649-B3CC-FEE35E97C253}"/>
                </a:ext>
              </a:extLst>
            </p:cNvPr>
            <p:cNvSpPr/>
            <p:nvPr/>
          </p:nvSpPr>
          <p:spPr>
            <a:xfrm>
              <a:off x="9463972" y="7533089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419EF82-A13E-C949-842C-0833740B9171}"/>
                </a:ext>
              </a:extLst>
            </p:cNvPr>
            <p:cNvSpPr/>
            <p:nvPr/>
          </p:nvSpPr>
          <p:spPr>
            <a:xfrm>
              <a:off x="9674596" y="7533089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5A7F2E4-93B1-BF42-9CFF-98B3598E362D}"/>
                </a:ext>
              </a:extLst>
            </p:cNvPr>
            <p:cNvSpPr/>
            <p:nvPr/>
          </p:nvSpPr>
          <p:spPr>
            <a:xfrm>
              <a:off x="9885219" y="7533089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C6D4ED-9F04-7E4D-B133-9D2B36AA5779}"/>
                </a:ext>
              </a:extLst>
            </p:cNvPr>
            <p:cNvSpPr/>
            <p:nvPr/>
          </p:nvSpPr>
          <p:spPr>
            <a:xfrm>
              <a:off x="8832009" y="774473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AB9A623-27F9-4444-BB16-029334C15DB5}"/>
                </a:ext>
              </a:extLst>
            </p:cNvPr>
            <p:cNvSpPr/>
            <p:nvPr/>
          </p:nvSpPr>
          <p:spPr>
            <a:xfrm>
              <a:off x="9042632" y="774473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A7E8662-A795-F347-915B-B14CD46AEFD8}"/>
                </a:ext>
              </a:extLst>
            </p:cNvPr>
            <p:cNvSpPr/>
            <p:nvPr/>
          </p:nvSpPr>
          <p:spPr>
            <a:xfrm>
              <a:off x="9253349" y="774473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2DECCC3-FDF6-FB47-A0C7-BC84FB940B13}"/>
                </a:ext>
              </a:extLst>
            </p:cNvPr>
            <p:cNvSpPr/>
            <p:nvPr/>
          </p:nvSpPr>
          <p:spPr>
            <a:xfrm>
              <a:off x="9463972" y="774473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EFA0A21-C48D-E74D-A5B6-1608947EA80F}"/>
                </a:ext>
              </a:extLst>
            </p:cNvPr>
            <p:cNvSpPr/>
            <p:nvPr/>
          </p:nvSpPr>
          <p:spPr>
            <a:xfrm>
              <a:off x="9674596" y="774473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3D87488-4DB4-554B-96A9-61FBBB62F808}"/>
                </a:ext>
              </a:extLst>
            </p:cNvPr>
            <p:cNvSpPr/>
            <p:nvPr/>
          </p:nvSpPr>
          <p:spPr>
            <a:xfrm>
              <a:off x="9885219" y="774473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30F1B90-6C98-9C41-B94E-532120502A9E}"/>
                </a:ext>
              </a:extLst>
            </p:cNvPr>
            <p:cNvSpPr/>
            <p:nvPr/>
          </p:nvSpPr>
          <p:spPr>
            <a:xfrm>
              <a:off x="8832009" y="795647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3EB125F-B14F-F749-9EC3-107787BC4682}"/>
                </a:ext>
              </a:extLst>
            </p:cNvPr>
            <p:cNvSpPr/>
            <p:nvPr/>
          </p:nvSpPr>
          <p:spPr>
            <a:xfrm>
              <a:off x="9042632" y="795647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86DCE35-BE55-6241-930B-2272B9BA9AFD}"/>
                </a:ext>
              </a:extLst>
            </p:cNvPr>
            <p:cNvSpPr/>
            <p:nvPr/>
          </p:nvSpPr>
          <p:spPr>
            <a:xfrm>
              <a:off x="9253349" y="795647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17FBE08-B1AA-FC4A-B9C5-013DBFAE78C0}"/>
                </a:ext>
              </a:extLst>
            </p:cNvPr>
            <p:cNvSpPr/>
            <p:nvPr/>
          </p:nvSpPr>
          <p:spPr>
            <a:xfrm>
              <a:off x="9463972" y="795647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60DEEE-9B83-7B42-9AC5-4C46F242E779}"/>
                </a:ext>
              </a:extLst>
            </p:cNvPr>
            <p:cNvSpPr/>
            <p:nvPr/>
          </p:nvSpPr>
          <p:spPr>
            <a:xfrm>
              <a:off x="9674596" y="795647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5504D27-5F8E-F248-B379-2F8B933230FF}"/>
                </a:ext>
              </a:extLst>
            </p:cNvPr>
            <p:cNvSpPr/>
            <p:nvPr/>
          </p:nvSpPr>
          <p:spPr>
            <a:xfrm>
              <a:off x="9885219" y="795647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5" name="Graphic 9">
            <a:extLst>
              <a:ext uri="{FF2B5EF4-FFF2-40B4-BE49-F238E27FC236}">
                <a16:creationId xmlns:a16="http://schemas.microsoft.com/office/drawing/2014/main" id="{BC6A360C-3EFB-FA4B-AE4B-E0762B2A8F1A}"/>
              </a:ext>
            </a:extLst>
          </p:cNvPr>
          <p:cNvSpPr/>
          <p:nvPr/>
        </p:nvSpPr>
        <p:spPr>
          <a:xfrm>
            <a:off x="-501663" y="4990211"/>
            <a:ext cx="1428750" cy="133350"/>
          </a:xfrm>
          <a:custGeom>
            <a:avLst/>
            <a:gdLst>
              <a:gd name="connsiteX0" fmla="*/ 0 w 1428750"/>
              <a:gd name="connsiteY0" fmla="*/ 0 h 133350"/>
              <a:gd name="connsiteX1" fmla="*/ 158687 w 1428750"/>
              <a:gd name="connsiteY1" fmla="*/ 133350 h 133350"/>
              <a:gd name="connsiteX2" fmla="*/ 317468 w 1428750"/>
              <a:gd name="connsiteY2" fmla="*/ 0 h 133350"/>
              <a:gd name="connsiteX3" fmla="*/ 476155 w 1428750"/>
              <a:gd name="connsiteY3" fmla="*/ 133350 h 133350"/>
              <a:gd name="connsiteX4" fmla="*/ 634937 w 1428750"/>
              <a:gd name="connsiteY4" fmla="*/ 0 h 133350"/>
              <a:gd name="connsiteX5" fmla="*/ 793623 w 1428750"/>
              <a:gd name="connsiteY5" fmla="*/ 133350 h 133350"/>
              <a:gd name="connsiteX6" fmla="*/ 952405 w 1428750"/>
              <a:gd name="connsiteY6" fmla="*/ 0 h 133350"/>
              <a:gd name="connsiteX7" fmla="*/ 1111187 w 1428750"/>
              <a:gd name="connsiteY7" fmla="*/ 133350 h 133350"/>
              <a:gd name="connsiteX8" fmla="*/ 1269968 w 1428750"/>
              <a:gd name="connsiteY8" fmla="*/ 0 h 133350"/>
              <a:gd name="connsiteX9" fmla="*/ 1428750 w 1428750"/>
              <a:gd name="connsiteY9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8750" h="133350">
                <a:moveTo>
                  <a:pt x="0" y="0"/>
                </a:moveTo>
                <a:lnTo>
                  <a:pt x="158687" y="133350"/>
                </a:lnTo>
                <a:lnTo>
                  <a:pt x="317468" y="0"/>
                </a:lnTo>
                <a:lnTo>
                  <a:pt x="476155" y="133350"/>
                </a:lnTo>
                <a:lnTo>
                  <a:pt x="634937" y="0"/>
                </a:lnTo>
                <a:lnTo>
                  <a:pt x="793623" y="133350"/>
                </a:lnTo>
                <a:lnTo>
                  <a:pt x="952405" y="0"/>
                </a:lnTo>
                <a:lnTo>
                  <a:pt x="1111187" y="133350"/>
                </a:lnTo>
                <a:lnTo>
                  <a:pt x="1269968" y="0"/>
                </a:lnTo>
                <a:lnTo>
                  <a:pt x="1428750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Graphic 11">
            <a:extLst>
              <a:ext uri="{FF2B5EF4-FFF2-40B4-BE49-F238E27FC236}">
                <a16:creationId xmlns:a16="http://schemas.microsoft.com/office/drawing/2014/main" id="{CAF87206-B593-3D4F-A509-D92EE4B31A31}"/>
              </a:ext>
            </a:extLst>
          </p:cNvPr>
          <p:cNvSpPr/>
          <p:nvPr/>
        </p:nvSpPr>
        <p:spPr>
          <a:xfrm>
            <a:off x="5581099" y="619125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10EC236A-9B17-2447-B069-81285AD86770}"/>
              </a:ext>
            </a:extLst>
          </p:cNvPr>
          <p:cNvSpPr/>
          <p:nvPr/>
        </p:nvSpPr>
        <p:spPr>
          <a:xfrm rot="16200000">
            <a:off x="570" y="2180811"/>
            <a:ext cx="746590" cy="747730"/>
          </a:xfrm>
          <a:custGeom>
            <a:avLst/>
            <a:gdLst>
              <a:gd name="connsiteX0" fmla="*/ 746590 w 746590"/>
              <a:gd name="connsiteY0" fmla="*/ 0 h 747730"/>
              <a:gd name="connsiteX1" fmla="*/ 746590 w 746590"/>
              <a:gd name="connsiteY1" fmla="*/ 747730 h 747730"/>
              <a:gd name="connsiteX2" fmla="*/ 671333 w 746590"/>
              <a:gd name="connsiteY2" fmla="*/ 743929 h 747730"/>
              <a:gd name="connsiteX3" fmla="*/ 0 w 746590"/>
              <a:gd name="connsiteY3" fmla="*/ 0 h 747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590" h="747730">
                <a:moveTo>
                  <a:pt x="746590" y="0"/>
                </a:moveTo>
                <a:lnTo>
                  <a:pt x="746590" y="747730"/>
                </a:lnTo>
                <a:lnTo>
                  <a:pt x="671333" y="743929"/>
                </a:lnTo>
                <a:cubicBezTo>
                  <a:pt x="294255" y="705635"/>
                  <a:pt x="0" y="387181"/>
                  <a:pt x="0" y="0"/>
                </a:cubicBezTo>
                <a:close/>
              </a:path>
            </a:pathLst>
          </a:cu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Graphic 9">
            <a:extLst>
              <a:ext uri="{FF2B5EF4-FFF2-40B4-BE49-F238E27FC236}">
                <a16:creationId xmlns:a16="http://schemas.microsoft.com/office/drawing/2014/main" id="{2CC17EB3-3449-464F-90CF-6300BB7349B9}"/>
              </a:ext>
            </a:extLst>
          </p:cNvPr>
          <p:cNvSpPr/>
          <p:nvPr/>
        </p:nvSpPr>
        <p:spPr>
          <a:xfrm>
            <a:off x="11172177" y="890565"/>
            <a:ext cx="1428750" cy="133350"/>
          </a:xfrm>
          <a:custGeom>
            <a:avLst/>
            <a:gdLst>
              <a:gd name="connsiteX0" fmla="*/ 0 w 1428750"/>
              <a:gd name="connsiteY0" fmla="*/ 0 h 133350"/>
              <a:gd name="connsiteX1" fmla="*/ 158687 w 1428750"/>
              <a:gd name="connsiteY1" fmla="*/ 133350 h 133350"/>
              <a:gd name="connsiteX2" fmla="*/ 317468 w 1428750"/>
              <a:gd name="connsiteY2" fmla="*/ 0 h 133350"/>
              <a:gd name="connsiteX3" fmla="*/ 476155 w 1428750"/>
              <a:gd name="connsiteY3" fmla="*/ 133350 h 133350"/>
              <a:gd name="connsiteX4" fmla="*/ 634937 w 1428750"/>
              <a:gd name="connsiteY4" fmla="*/ 0 h 133350"/>
              <a:gd name="connsiteX5" fmla="*/ 793623 w 1428750"/>
              <a:gd name="connsiteY5" fmla="*/ 133350 h 133350"/>
              <a:gd name="connsiteX6" fmla="*/ 952405 w 1428750"/>
              <a:gd name="connsiteY6" fmla="*/ 0 h 133350"/>
              <a:gd name="connsiteX7" fmla="*/ 1111187 w 1428750"/>
              <a:gd name="connsiteY7" fmla="*/ 133350 h 133350"/>
              <a:gd name="connsiteX8" fmla="*/ 1269968 w 1428750"/>
              <a:gd name="connsiteY8" fmla="*/ 0 h 133350"/>
              <a:gd name="connsiteX9" fmla="*/ 1428750 w 1428750"/>
              <a:gd name="connsiteY9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8750" h="133350">
                <a:moveTo>
                  <a:pt x="0" y="0"/>
                </a:moveTo>
                <a:lnTo>
                  <a:pt x="158687" y="133350"/>
                </a:lnTo>
                <a:lnTo>
                  <a:pt x="317468" y="0"/>
                </a:lnTo>
                <a:lnTo>
                  <a:pt x="476155" y="133350"/>
                </a:lnTo>
                <a:lnTo>
                  <a:pt x="634937" y="0"/>
                </a:lnTo>
                <a:lnTo>
                  <a:pt x="793623" y="133350"/>
                </a:lnTo>
                <a:lnTo>
                  <a:pt x="952405" y="0"/>
                </a:lnTo>
                <a:lnTo>
                  <a:pt x="1111187" y="133350"/>
                </a:lnTo>
                <a:lnTo>
                  <a:pt x="1269968" y="0"/>
                </a:lnTo>
                <a:lnTo>
                  <a:pt x="1428750" y="133350"/>
                </a:lnTo>
              </a:path>
            </a:pathLst>
          </a:custGeom>
          <a:noFill/>
          <a:ln w="38100" cap="rnd">
            <a:solidFill>
              <a:srgbClr val="53DEE5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F1AE24-2315-8B49-81C1-66F80C54F0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21D9C04-FE19-C949-A837-3EC054741E9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722057A-A001-1A4B-A3C0-3A21E912B4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361E6FB2-D78E-F941-B005-04A8B2CEEA7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95968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8FB802-D4D2-7249-AAFC-BB3D185D4E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400EF6A-E151-BB46-8313-06BA6044DB1B}"/>
              </a:ext>
            </a:extLst>
          </p:cNvPr>
          <p:cNvSpPr/>
          <p:nvPr/>
        </p:nvSpPr>
        <p:spPr>
          <a:xfrm>
            <a:off x="11579789" y="685800"/>
            <a:ext cx="612211" cy="6172200"/>
          </a:xfrm>
          <a:prstGeom prst="rect">
            <a:avLst/>
          </a:prstGeom>
          <a:solidFill>
            <a:srgbClr val="36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5A9E70-075B-254C-A2A4-6782576BBB69}"/>
              </a:ext>
            </a:extLst>
          </p:cNvPr>
          <p:cNvSpPr txBox="1"/>
          <p:nvPr/>
        </p:nvSpPr>
        <p:spPr>
          <a:xfrm>
            <a:off x="1066800" y="1294207"/>
            <a:ext cx="4135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We Combine Technology</a:t>
            </a:r>
          </a:p>
          <a:p>
            <a:r>
              <a:rPr lang="en-US" sz="3600" b="1" dirty="0">
                <a:solidFill>
                  <a:srgbClr val="2E333F"/>
                </a:solidFill>
                <a:latin typeface="Montserrat Black" pitchFamily="2" charset="77"/>
              </a:rPr>
              <a:t>With Learning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1B119-CFC9-C54F-85C1-80D6A867E95C}"/>
              </a:ext>
            </a:extLst>
          </p:cNvPr>
          <p:cNvSpPr txBox="1"/>
          <p:nvPr/>
        </p:nvSpPr>
        <p:spPr>
          <a:xfrm>
            <a:off x="1066800" y="101695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36A4FF"/>
                </a:solidFill>
                <a:latin typeface="Nunito Sans" pitchFamily="2" charset="77"/>
              </a:rPr>
              <a:t>Graduate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640EA-75E7-7247-869F-5B5FEF362815}"/>
              </a:ext>
            </a:extLst>
          </p:cNvPr>
          <p:cNvSpPr txBox="1"/>
          <p:nvPr/>
        </p:nvSpPr>
        <p:spPr>
          <a:xfrm>
            <a:off x="1066800" y="3883809"/>
            <a:ext cx="3554627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solidFill>
                  <a:srgbClr val="404651"/>
                </a:solidFill>
                <a:latin typeface="Nunito Sans" pitchFamily="2" charset="77"/>
              </a:rPr>
              <a:t>Associative learning is the process by which a person or animal learns an association between two stimuli or events. </a:t>
            </a:r>
            <a:endParaRPr lang="en-ID" sz="800" dirty="0">
              <a:solidFill>
                <a:srgbClr val="404651"/>
              </a:solidFill>
              <a:latin typeface="Nunito Sans" pitchFamily="2" charset="77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3F9851C-DB5D-7749-80A4-A3D13F22790C}"/>
              </a:ext>
            </a:extLst>
          </p:cNvPr>
          <p:cNvSpPr/>
          <p:nvPr/>
        </p:nvSpPr>
        <p:spPr>
          <a:xfrm rot="16200000">
            <a:off x="570" y="6110840"/>
            <a:ext cx="746590" cy="747730"/>
          </a:xfrm>
          <a:custGeom>
            <a:avLst/>
            <a:gdLst>
              <a:gd name="connsiteX0" fmla="*/ 746590 w 746590"/>
              <a:gd name="connsiteY0" fmla="*/ 0 h 747730"/>
              <a:gd name="connsiteX1" fmla="*/ 746590 w 746590"/>
              <a:gd name="connsiteY1" fmla="*/ 747730 h 747730"/>
              <a:gd name="connsiteX2" fmla="*/ 671333 w 746590"/>
              <a:gd name="connsiteY2" fmla="*/ 743929 h 747730"/>
              <a:gd name="connsiteX3" fmla="*/ 0 w 746590"/>
              <a:gd name="connsiteY3" fmla="*/ 0 h 747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590" h="747730">
                <a:moveTo>
                  <a:pt x="746590" y="0"/>
                </a:moveTo>
                <a:lnTo>
                  <a:pt x="746590" y="747730"/>
                </a:lnTo>
                <a:lnTo>
                  <a:pt x="671333" y="743929"/>
                </a:lnTo>
                <a:cubicBezTo>
                  <a:pt x="294255" y="705635"/>
                  <a:pt x="0" y="387181"/>
                  <a:pt x="0" y="0"/>
                </a:cubicBezTo>
                <a:close/>
              </a:path>
            </a:pathLst>
          </a:cu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75AE229-A6BB-DC4C-A9E5-977AD32FC68C}"/>
              </a:ext>
            </a:extLst>
          </p:cNvPr>
          <p:cNvSpPr/>
          <p:nvPr/>
        </p:nvSpPr>
        <p:spPr>
          <a:xfrm rot="10800000" flipV="1">
            <a:off x="5536251" y="3871452"/>
            <a:ext cx="4791590" cy="2300748"/>
          </a:xfrm>
          <a:prstGeom prst="roundRect">
            <a:avLst>
              <a:gd name="adj" fmla="val 5926"/>
            </a:avLst>
          </a:prstGeom>
          <a:solidFill>
            <a:schemeClr val="bg1"/>
          </a:solidFill>
          <a:ln>
            <a:noFill/>
          </a:ln>
          <a:effectLst>
            <a:outerShdw blurRad="381000" dist="190500" dir="5400000" algn="t" rotWithShape="0">
              <a:srgbClr val="2E333F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96938-2CE6-FA4C-8997-896F82EB9461}"/>
              </a:ext>
            </a:extLst>
          </p:cNvPr>
          <p:cNvSpPr txBox="1"/>
          <p:nvPr/>
        </p:nvSpPr>
        <p:spPr>
          <a:xfrm>
            <a:off x="6206242" y="4075004"/>
            <a:ext cx="3523400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b="1" i="1" dirty="0">
                <a:solidFill>
                  <a:srgbClr val="2E333F"/>
                </a:solidFill>
                <a:latin typeface="Nunito Sans" pitchFamily="2" charset="77"/>
              </a:rPr>
              <a:t>“We don't stop going to school when we graduate.”</a:t>
            </a:r>
            <a:endParaRPr lang="en-US" b="1" i="1" dirty="0">
              <a:solidFill>
                <a:srgbClr val="2E333F"/>
              </a:solidFill>
              <a:latin typeface="Nunito Sa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7E93DB-FED1-2844-B1C7-FB5D07E22EA1}"/>
              </a:ext>
            </a:extLst>
          </p:cNvPr>
          <p:cNvSpPr txBox="1"/>
          <p:nvPr/>
        </p:nvSpPr>
        <p:spPr>
          <a:xfrm>
            <a:off x="7017404" y="520400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04651"/>
                </a:solidFill>
                <a:latin typeface="Nunito Sans" pitchFamily="2" charset="77"/>
              </a:rPr>
              <a:t>Jason Smith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1D5AE-741F-0E4E-B954-D87D55C13B7E}"/>
              </a:ext>
            </a:extLst>
          </p:cNvPr>
          <p:cNvSpPr txBox="1"/>
          <p:nvPr/>
        </p:nvSpPr>
        <p:spPr>
          <a:xfrm>
            <a:off x="7017404" y="5538589"/>
            <a:ext cx="2246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404651"/>
                </a:solidFill>
                <a:latin typeface="Nunito Sans" pitchFamily="2" charset="77"/>
              </a:rPr>
              <a:t>CEO &amp; Founder Graduate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14797-A46A-1B41-8EF1-629C70CDADA0}"/>
              </a:ext>
            </a:extLst>
          </p:cNvPr>
          <p:cNvSpPr/>
          <p:nvPr/>
        </p:nvSpPr>
        <p:spPr>
          <a:xfrm>
            <a:off x="6228710" y="5252685"/>
            <a:ext cx="571808" cy="571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Graphic 9">
            <a:extLst>
              <a:ext uri="{FF2B5EF4-FFF2-40B4-BE49-F238E27FC236}">
                <a16:creationId xmlns:a16="http://schemas.microsoft.com/office/drawing/2014/main" id="{E3661BC5-761A-374B-8D58-C19887590A8B}"/>
              </a:ext>
            </a:extLst>
          </p:cNvPr>
          <p:cNvSpPr/>
          <p:nvPr/>
        </p:nvSpPr>
        <p:spPr>
          <a:xfrm>
            <a:off x="6301421" y="1337785"/>
            <a:ext cx="1428750" cy="133350"/>
          </a:xfrm>
          <a:custGeom>
            <a:avLst/>
            <a:gdLst>
              <a:gd name="connsiteX0" fmla="*/ 0 w 1428750"/>
              <a:gd name="connsiteY0" fmla="*/ 0 h 133350"/>
              <a:gd name="connsiteX1" fmla="*/ 158687 w 1428750"/>
              <a:gd name="connsiteY1" fmla="*/ 133350 h 133350"/>
              <a:gd name="connsiteX2" fmla="*/ 317468 w 1428750"/>
              <a:gd name="connsiteY2" fmla="*/ 0 h 133350"/>
              <a:gd name="connsiteX3" fmla="*/ 476155 w 1428750"/>
              <a:gd name="connsiteY3" fmla="*/ 133350 h 133350"/>
              <a:gd name="connsiteX4" fmla="*/ 634937 w 1428750"/>
              <a:gd name="connsiteY4" fmla="*/ 0 h 133350"/>
              <a:gd name="connsiteX5" fmla="*/ 793623 w 1428750"/>
              <a:gd name="connsiteY5" fmla="*/ 133350 h 133350"/>
              <a:gd name="connsiteX6" fmla="*/ 952405 w 1428750"/>
              <a:gd name="connsiteY6" fmla="*/ 0 h 133350"/>
              <a:gd name="connsiteX7" fmla="*/ 1111187 w 1428750"/>
              <a:gd name="connsiteY7" fmla="*/ 133350 h 133350"/>
              <a:gd name="connsiteX8" fmla="*/ 1269968 w 1428750"/>
              <a:gd name="connsiteY8" fmla="*/ 0 h 133350"/>
              <a:gd name="connsiteX9" fmla="*/ 1428750 w 1428750"/>
              <a:gd name="connsiteY9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8750" h="133350">
                <a:moveTo>
                  <a:pt x="0" y="0"/>
                </a:moveTo>
                <a:lnTo>
                  <a:pt x="158687" y="133350"/>
                </a:lnTo>
                <a:lnTo>
                  <a:pt x="317468" y="0"/>
                </a:lnTo>
                <a:lnTo>
                  <a:pt x="476155" y="133350"/>
                </a:lnTo>
                <a:lnTo>
                  <a:pt x="634937" y="0"/>
                </a:lnTo>
                <a:lnTo>
                  <a:pt x="793623" y="133350"/>
                </a:lnTo>
                <a:lnTo>
                  <a:pt x="952405" y="0"/>
                </a:lnTo>
                <a:lnTo>
                  <a:pt x="1111187" y="133350"/>
                </a:lnTo>
                <a:lnTo>
                  <a:pt x="1269968" y="0"/>
                </a:lnTo>
                <a:lnTo>
                  <a:pt x="1428750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EEF7792-5892-D54A-83C3-4A8D615C3D27}"/>
              </a:ext>
            </a:extLst>
          </p:cNvPr>
          <p:cNvGrpSpPr/>
          <p:nvPr/>
        </p:nvGrpSpPr>
        <p:grpSpPr>
          <a:xfrm>
            <a:off x="10790592" y="3871452"/>
            <a:ext cx="1127353" cy="1556211"/>
            <a:chOff x="2790157" y="-1979121"/>
            <a:chExt cx="1127353" cy="155621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FC69A30-99F3-D247-AFE2-8A1D448123CF}"/>
                </a:ext>
              </a:extLst>
            </p:cNvPr>
            <p:cNvSpPr/>
            <p:nvPr/>
          </p:nvSpPr>
          <p:spPr>
            <a:xfrm>
              <a:off x="279015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E563E9D-B090-7049-BB95-8134B44EA052}"/>
                </a:ext>
              </a:extLst>
            </p:cNvPr>
            <p:cNvSpPr/>
            <p:nvPr/>
          </p:nvSpPr>
          <p:spPr>
            <a:xfrm>
              <a:off x="300078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F0E4829-A1CA-C441-A481-F834CA762519}"/>
                </a:ext>
              </a:extLst>
            </p:cNvPr>
            <p:cNvSpPr/>
            <p:nvPr/>
          </p:nvSpPr>
          <p:spPr>
            <a:xfrm>
              <a:off x="321149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27FD152-76D5-A849-B5ED-10DB3ACB6434}"/>
                </a:ext>
              </a:extLst>
            </p:cNvPr>
            <p:cNvSpPr/>
            <p:nvPr/>
          </p:nvSpPr>
          <p:spPr>
            <a:xfrm>
              <a:off x="3422120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48D74968-EEF8-2846-9D74-FDB5367FD92B}"/>
                </a:ext>
              </a:extLst>
            </p:cNvPr>
            <p:cNvSpPr/>
            <p:nvPr/>
          </p:nvSpPr>
          <p:spPr>
            <a:xfrm>
              <a:off x="3632744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25EF7B8-F8DA-9842-B313-95BA7651E44E}"/>
                </a:ext>
              </a:extLst>
            </p:cNvPr>
            <p:cNvSpPr/>
            <p:nvPr/>
          </p:nvSpPr>
          <p:spPr>
            <a:xfrm>
              <a:off x="3843367" y="-1979121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B7A77F34-91D7-5743-BA56-46539E9F5F53}"/>
                </a:ext>
              </a:extLst>
            </p:cNvPr>
            <p:cNvSpPr/>
            <p:nvPr/>
          </p:nvSpPr>
          <p:spPr>
            <a:xfrm>
              <a:off x="279015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97DECA0-5199-BD49-B6F7-0927A99E1F92}"/>
                </a:ext>
              </a:extLst>
            </p:cNvPr>
            <p:cNvSpPr/>
            <p:nvPr/>
          </p:nvSpPr>
          <p:spPr>
            <a:xfrm>
              <a:off x="300078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EF34B611-3A2C-AF4D-8809-930B6D63E374}"/>
                </a:ext>
              </a:extLst>
            </p:cNvPr>
            <p:cNvSpPr/>
            <p:nvPr/>
          </p:nvSpPr>
          <p:spPr>
            <a:xfrm>
              <a:off x="321149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1C5863F2-0AFC-964E-8C7C-08211E0A5CA1}"/>
                </a:ext>
              </a:extLst>
            </p:cNvPr>
            <p:cNvSpPr/>
            <p:nvPr/>
          </p:nvSpPr>
          <p:spPr>
            <a:xfrm>
              <a:off x="3422120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7ACBC61D-EFEA-7C45-9D2E-1F7983761DEA}"/>
                </a:ext>
              </a:extLst>
            </p:cNvPr>
            <p:cNvSpPr/>
            <p:nvPr/>
          </p:nvSpPr>
          <p:spPr>
            <a:xfrm>
              <a:off x="3632744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F5D272E-E4DD-8646-9F03-6CE6DAB0D17C}"/>
                </a:ext>
              </a:extLst>
            </p:cNvPr>
            <p:cNvSpPr/>
            <p:nvPr/>
          </p:nvSpPr>
          <p:spPr>
            <a:xfrm>
              <a:off x="3843367" y="-1767476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690B111-74B3-0242-A1D9-52CD8F914585}"/>
                </a:ext>
              </a:extLst>
            </p:cNvPr>
            <p:cNvSpPr/>
            <p:nvPr/>
          </p:nvSpPr>
          <p:spPr>
            <a:xfrm>
              <a:off x="279015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7694DD22-725D-3E48-A160-34ECC62708BD}"/>
                </a:ext>
              </a:extLst>
            </p:cNvPr>
            <p:cNvSpPr/>
            <p:nvPr/>
          </p:nvSpPr>
          <p:spPr>
            <a:xfrm>
              <a:off x="300078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201902-22FE-AF44-ACFF-582C9A322571}"/>
                </a:ext>
              </a:extLst>
            </p:cNvPr>
            <p:cNvSpPr/>
            <p:nvPr/>
          </p:nvSpPr>
          <p:spPr>
            <a:xfrm>
              <a:off x="321149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0472342E-AEC6-9043-B12A-0CAE49DAD582}"/>
                </a:ext>
              </a:extLst>
            </p:cNvPr>
            <p:cNvSpPr/>
            <p:nvPr/>
          </p:nvSpPr>
          <p:spPr>
            <a:xfrm>
              <a:off x="3422120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6D669CF9-FB7A-974D-85EF-B49AAF635094}"/>
                </a:ext>
              </a:extLst>
            </p:cNvPr>
            <p:cNvSpPr/>
            <p:nvPr/>
          </p:nvSpPr>
          <p:spPr>
            <a:xfrm>
              <a:off x="3632744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D76CAFA4-0B90-2D43-8BFE-D851BDA5A50B}"/>
                </a:ext>
              </a:extLst>
            </p:cNvPr>
            <p:cNvSpPr/>
            <p:nvPr/>
          </p:nvSpPr>
          <p:spPr>
            <a:xfrm>
              <a:off x="3843367" y="-155573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7679447D-FCB6-B645-84C4-A47B14C27F9A}"/>
                </a:ext>
              </a:extLst>
            </p:cNvPr>
            <p:cNvSpPr/>
            <p:nvPr/>
          </p:nvSpPr>
          <p:spPr>
            <a:xfrm>
              <a:off x="279015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5691B8BD-D3CA-8C44-868E-5020CF0EEE05}"/>
                </a:ext>
              </a:extLst>
            </p:cNvPr>
            <p:cNvSpPr/>
            <p:nvPr/>
          </p:nvSpPr>
          <p:spPr>
            <a:xfrm>
              <a:off x="300078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EE44AF7-A0B1-D840-B001-2E00F32D71F1}"/>
                </a:ext>
              </a:extLst>
            </p:cNvPr>
            <p:cNvSpPr/>
            <p:nvPr/>
          </p:nvSpPr>
          <p:spPr>
            <a:xfrm>
              <a:off x="321149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287C5299-A5A0-234D-A0F4-052C489B453D}"/>
                </a:ext>
              </a:extLst>
            </p:cNvPr>
            <p:cNvSpPr/>
            <p:nvPr/>
          </p:nvSpPr>
          <p:spPr>
            <a:xfrm>
              <a:off x="3422120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36421A37-4DFF-5248-B065-85C5C3AF1CD1}"/>
                </a:ext>
              </a:extLst>
            </p:cNvPr>
            <p:cNvSpPr/>
            <p:nvPr/>
          </p:nvSpPr>
          <p:spPr>
            <a:xfrm>
              <a:off x="3632744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9D798B2F-D16A-5641-82F4-9E8D4F87EFB4}"/>
                </a:ext>
              </a:extLst>
            </p:cNvPr>
            <p:cNvSpPr/>
            <p:nvPr/>
          </p:nvSpPr>
          <p:spPr>
            <a:xfrm>
              <a:off x="3843367" y="-1344090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B4EA83C-AF13-3B46-A878-F1F5E7266523}"/>
                </a:ext>
              </a:extLst>
            </p:cNvPr>
            <p:cNvSpPr/>
            <p:nvPr/>
          </p:nvSpPr>
          <p:spPr>
            <a:xfrm>
              <a:off x="279015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557D5D5C-8A6F-F146-990E-8563CC923A76}"/>
                </a:ext>
              </a:extLst>
            </p:cNvPr>
            <p:cNvSpPr/>
            <p:nvPr/>
          </p:nvSpPr>
          <p:spPr>
            <a:xfrm>
              <a:off x="300078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8F33A05-1F6A-DD45-B354-0BB044A92E62}"/>
                </a:ext>
              </a:extLst>
            </p:cNvPr>
            <p:cNvSpPr/>
            <p:nvPr/>
          </p:nvSpPr>
          <p:spPr>
            <a:xfrm>
              <a:off x="321149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ED9B42A-FABB-4349-9820-71090905C38E}"/>
                </a:ext>
              </a:extLst>
            </p:cNvPr>
            <p:cNvSpPr/>
            <p:nvPr/>
          </p:nvSpPr>
          <p:spPr>
            <a:xfrm>
              <a:off x="3422120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3AEB346-C67B-9C40-AE5B-6F2769F59747}"/>
                </a:ext>
              </a:extLst>
            </p:cNvPr>
            <p:cNvSpPr/>
            <p:nvPr/>
          </p:nvSpPr>
          <p:spPr>
            <a:xfrm>
              <a:off x="3632744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8ED9FEA7-D1E4-EE41-BB70-D6D298E2417F}"/>
                </a:ext>
              </a:extLst>
            </p:cNvPr>
            <p:cNvSpPr/>
            <p:nvPr/>
          </p:nvSpPr>
          <p:spPr>
            <a:xfrm>
              <a:off x="3843367" y="-113244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4F913966-059B-B647-A3CF-C6BC4DB47EC1}"/>
                </a:ext>
              </a:extLst>
            </p:cNvPr>
            <p:cNvSpPr/>
            <p:nvPr/>
          </p:nvSpPr>
          <p:spPr>
            <a:xfrm>
              <a:off x="279015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160556B8-D458-FA45-89B9-901D599DD910}"/>
                </a:ext>
              </a:extLst>
            </p:cNvPr>
            <p:cNvSpPr/>
            <p:nvPr/>
          </p:nvSpPr>
          <p:spPr>
            <a:xfrm>
              <a:off x="300078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414F0655-23AC-3E40-B98E-DA3FF9C92EE3}"/>
                </a:ext>
              </a:extLst>
            </p:cNvPr>
            <p:cNvSpPr/>
            <p:nvPr/>
          </p:nvSpPr>
          <p:spPr>
            <a:xfrm>
              <a:off x="321149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FD7E3583-4C46-AC44-8E3E-6722A527C8E7}"/>
                </a:ext>
              </a:extLst>
            </p:cNvPr>
            <p:cNvSpPr/>
            <p:nvPr/>
          </p:nvSpPr>
          <p:spPr>
            <a:xfrm>
              <a:off x="3422120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1320F66-79A5-BF40-B5F9-ECF5ADBCFDF2}"/>
                </a:ext>
              </a:extLst>
            </p:cNvPr>
            <p:cNvSpPr/>
            <p:nvPr/>
          </p:nvSpPr>
          <p:spPr>
            <a:xfrm>
              <a:off x="3632744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3B261EE6-333A-B840-A0AC-19C49F0BCF02}"/>
                </a:ext>
              </a:extLst>
            </p:cNvPr>
            <p:cNvSpPr/>
            <p:nvPr/>
          </p:nvSpPr>
          <p:spPr>
            <a:xfrm>
              <a:off x="3843367" y="-920799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F20FE34D-FDFB-8744-82C4-18917BD633BF}"/>
                </a:ext>
              </a:extLst>
            </p:cNvPr>
            <p:cNvSpPr/>
            <p:nvPr/>
          </p:nvSpPr>
          <p:spPr>
            <a:xfrm>
              <a:off x="279015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42728975-49ED-6B4B-B259-CACE03C927E2}"/>
                </a:ext>
              </a:extLst>
            </p:cNvPr>
            <p:cNvSpPr/>
            <p:nvPr/>
          </p:nvSpPr>
          <p:spPr>
            <a:xfrm>
              <a:off x="300078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2E6B83B0-F0DD-9145-85B3-36B7F00EB50E}"/>
                </a:ext>
              </a:extLst>
            </p:cNvPr>
            <p:cNvSpPr/>
            <p:nvPr/>
          </p:nvSpPr>
          <p:spPr>
            <a:xfrm>
              <a:off x="321149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EFB7AC51-2418-2949-A05F-95B0913C8ED2}"/>
                </a:ext>
              </a:extLst>
            </p:cNvPr>
            <p:cNvSpPr/>
            <p:nvPr/>
          </p:nvSpPr>
          <p:spPr>
            <a:xfrm>
              <a:off x="3422120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9059555C-D8E8-9E41-B2E3-FB84D856E9B7}"/>
                </a:ext>
              </a:extLst>
            </p:cNvPr>
            <p:cNvSpPr/>
            <p:nvPr/>
          </p:nvSpPr>
          <p:spPr>
            <a:xfrm>
              <a:off x="3632744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FB9DE52-8259-F145-81B0-E1AD7427B57D}"/>
                </a:ext>
              </a:extLst>
            </p:cNvPr>
            <p:cNvSpPr/>
            <p:nvPr/>
          </p:nvSpPr>
          <p:spPr>
            <a:xfrm>
              <a:off x="3843367" y="-709058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F39158E0-87D2-0841-8388-A43CB3FBF77D}"/>
                </a:ext>
              </a:extLst>
            </p:cNvPr>
            <p:cNvSpPr/>
            <p:nvPr/>
          </p:nvSpPr>
          <p:spPr>
            <a:xfrm>
              <a:off x="279015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86B9B7FF-C6BB-AF4C-871B-B107D5516C33}"/>
                </a:ext>
              </a:extLst>
            </p:cNvPr>
            <p:cNvSpPr/>
            <p:nvPr/>
          </p:nvSpPr>
          <p:spPr>
            <a:xfrm>
              <a:off x="300078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C4685802-DDF1-F44F-9E4C-DB4FA14F1241}"/>
                </a:ext>
              </a:extLst>
            </p:cNvPr>
            <p:cNvSpPr/>
            <p:nvPr/>
          </p:nvSpPr>
          <p:spPr>
            <a:xfrm>
              <a:off x="321149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0D48C2F3-0CB1-7840-AED0-7F97916CA9B3}"/>
                </a:ext>
              </a:extLst>
            </p:cNvPr>
            <p:cNvSpPr/>
            <p:nvPr/>
          </p:nvSpPr>
          <p:spPr>
            <a:xfrm>
              <a:off x="3422120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A8582B5-322A-6145-995E-740C13C14069}"/>
                </a:ext>
              </a:extLst>
            </p:cNvPr>
            <p:cNvSpPr/>
            <p:nvPr/>
          </p:nvSpPr>
          <p:spPr>
            <a:xfrm>
              <a:off x="3632744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5F4EE8D-A9B1-2C48-AB3D-31AE70F0A9F6}"/>
                </a:ext>
              </a:extLst>
            </p:cNvPr>
            <p:cNvSpPr/>
            <p:nvPr/>
          </p:nvSpPr>
          <p:spPr>
            <a:xfrm>
              <a:off x="3843367" y="-497413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solidFill>
              <a:srgbClr val="53DEE5"/>
            </a:solidFill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6839237-0561-E749-9B13-327E2702F3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28819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913CE31E-547B-4247-9765-E87601AE367E}"/>
              </a:ext>
            </a:extLst>
          </p:cNvPr>
          <p:cNvSpPr/>
          <p:nvPr/>
        </p:nvSpPr>
        <p:spPr>
          <a:xfrm>
            <a:off x="1653148" y="4584686"/>
            <a:ext cx="1349988" cy="1349988"/>
          </a:xfrm>
          <a:prstGeom prst="ellipse">
            <a:avLst/>
          </a:prstGeom>
          <a:solidFill>
            <a:srgbClr val="FFB8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F8CDC21-B246-9B4D-88F9-070BDFDC2C99}"/>
              </a:ext>
            </a:extLst>
          </p:cNvPr>
          <p:cNvSpPr/>
          <p:nvPr/>
        </p:nvSpPr>
        <p:spPr>
          <a:xfrm>
            <a:off x="6042668" y="320051"/>
            <a:ext cx="1562512" cy="1562510"/>
          </a:xfrm>
          <a:prstGeom prst="ellipse">
            <a:avLst/>
          </a:prstGeom>
          <a:solidFill>
            <a:srgbClr val="53DEE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6D32059-676B-4549-A366-261AC95DF886}"/>
              </a:ext>
            </a:extLst>
          </p:cNvPr>
          <p:cNvSpPr/>
          <p:nvPr/>
        </p:nvSpPr>
        <p:spPr>
          <a:xfrm>
            <a:off x="4884605" y="5259680"/>
            <a:ext cx="1349988" cy="1349988"/>
          </a:xfrm>
          <a:prstGeom prst="ellipse">
            <a:avLst/>
          </a:prstGeom>
          <a:solidFill>
            <a:srgbClr val="36A4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117424C-6E16-D946-89EC-6EE22DDE10CA}"/>
              </a:ext>
            </a:extLst>
          </p:cNvPr>
          <p:cNvSpPr/>
          <p:nvPr/>
        </p:nvSpPr>
        <p:spPr>
          <a:xfrm>
            <a:off x="9377440" y="3460126"/>
            <a:ext cx="2124154" cy="2124152"/>
          </a:xfrm>
          <a:prstGeom prst="ellipse">
            <a:avLst/>
          </a:prstGeom>
          <a:solidFill>
            <a:srgbClr val="53DEE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34A6326-BFAC-9B40-9845-4CF6F927EA9A}"/>
              </a:ext>
            </a:extLst>
          </p:cNvPr>
          <p:cNvSpPr/>
          <p:nvPr/>
        </p:nvSpPr>
        <p:spPr>
          <a:xfrm>
            <a:off x="8848036" y="1229845"/>
            <a:ext cx="1562512" cy="1562510"/>
          </a:xfrm>
          <a:prstGeom prst="ellipse">
            <a:avLst/>
          </a:prstGeom>
          <a:solidFill>
            <a:srgbClr val="FFB8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C3CBFF-BD49-8144-B790-C7C45241E776}"/>
              </a:ext>
            </a:extLst>
          </p:cNvPr>
          <p:cNvSpPr/>
          <p:nvPr/>
        </p:nvSpPr>
        <p:spPr>
          <a:xfrm>
            <a:off x="903595" y="1101306"/>
            <a:ext cx="2124154" cy="2124152"/>
          </a:xfrm>
          <a:prstGeom prst="ellipse">
            <a:avLst/>
          </a:prstGeom>
          <a:solidFill>
            <a:srgbClr val="36A4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BF4C89F-0C1C-F543-AADF-85EA3B9550FD}"/>
              </a:ext>
            </a:extLst>
          </p:cNvPr>
          <p:cNvGrpSpPr/>
          <p:nvPr/>
        </p:nvGrpSpPr>
        <p:grpSpPr>
          <a:xfrm>
            <a:off x="3733800" y="2183112"/>
            <a:ext cx="4724400" cy="2491776"/>
            <a:chOff x="3733800" y="2393795"/>
            <a:chExt cx="4724400" cy="249177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BE428C2-A6A6-AF47-9198-A03058AB837E}"/>
                </a:ext>
              </a:extLst>
            </p:cNvPr>
            <p:cNvSpPr txBox="1"/>
            <p:nvPr/>
          </p:nvSpPr>
          <p:spPr>
            <a:xfrm>
              <a:off x="3799538" y="2671048"/>
              <a:ext cx="459292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2E333F"/>
                  </a:solidFill>
                  <a:latin typeface="Montserrat Black" pitchFamily="2" charset="77"/>
                </a:rPr>
                <a:t>Our Team Is Rock</a:t>
              </a:r>
            </a:p>
            <a:p>
              <a:pPr algn="ctr"/>
              <a:r>
                <a:rPr lang="en-US" sz="3600" b="1" dirty="0">
                  <a:solidFill>
                    <a:srgbClr val="2E333F"/>
                  </a:solidFill>
                  <a:latin typeface="Montserrat Black" pitchFamily="2" charset="77"/>
                </a:rPr>
                <a:t>And Awesome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8581C80-075B-5345-AEFA-A9F49EEA5864}"/>
                </a:ext>
              </a:extLst>
            </p:cNvPr>
            <p:cNvSpPr txBox="1"/>
            <p:nvPr/>
          </p:nvSpPr>
          <p:spPr>
            <a:xfrm>
              <a:off x="5368076" y="2393795"/>
              <a:ext cx="1455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36A4FF"/>
                  </a:solidFill>
                  <a:latin typeface="Nunito Sans" pitchFamily="2" charset="77"/>
                </a:rPr>
                <a:t>Graduate Team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235B00-FE33-964A-9700-A54EF81171B8}"/>
                </a:ext>
              </a:extLst>
            </p:cNvPr>
            <p:cNvSpPr txBox="1"/>
            <p:nvPr/>
          </p:nvSpPr>
          <p:spPr>
            <a:xfrm>
              <a:off x="3733800" y="4174030"/>
              <a:ext cx="4724400" cy="711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ID" sz="1400" dirty="0">
                  <a:solidFill>
                    <a:srgbClr val="404651"/>
                  </a:solidFill>
                  <a:latin typeface="Nunito Sans" pitchFamily="2" charset="77"/>
                </a:rPr>
                <a:t>Our team strives to create a customized user experience with a website built to be an incredible advantage.</a:t>
              </a:r>
              <a:endParaRPr lang="en-ID" sz="600" dirty="0">
                <a:solidFill>
                  <a:srgbClr val="404651"/>
                </a:solidFill>
                <a:latin typeface="Nunito Sans" pitchFamily="2" charset="77"/>
              </a:endParaRPr>
            </a:p>
          </p:txBody>
        </p:sp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614F359-6623-D04A-AB16-42FD124CC76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B575DD7-2C02-4945-8F7A-9A76FB476D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434362A-ED7C-A546-92AC-C45B0B5435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36BB91D-9369-BA40-AC0F-FB6439F6CE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EECFDA8-4CAE-B947-AEF1-6301D5D8B9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F8FAF1F8-BEA2-1E4D-8FD7-B05DA7BEB6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A337890-CAB8-B04E-8EF5-8CEFF5DB230A}"/>
              </a:ext>
            </a:extLst>
          </p:cNvPr>
          <p:cNvSpPr/>
          <p:nvPr/>
        </p:nvSpPr>
        <p:spPr>
          <a:xfrm rot="16200000">
            <a:off x="2594201" y="2011096"/>
            <a:ext cx="746590" cy="747730"/>
          </a:xfrm>
          <a:custGeom>
            <a:avLst/>
            <a:gdLst>
              <a:gd name="connsiteX0" fmla="*/ 746590 w 746590"/>
              <a:gd name="connsiteY0" fmla="*/ 0 h 747730"/>
              <a:gd name="connsiteX1" fmla="*/ 746590 w 746590"/>
              <a:gd name="connsiteY1" fmla="*/ 747730 h 747730"/>
              <a:gd name="connsiteX2" fmla="*/ 671333 w 746590"/>
              <a:gd name="connsiteY2" fmla="*/ 743929 h 747730"/>
              <a:gd name="connsiteX3" fmla="*/ 0 w 746590"/>
              <a:gd name="connsiteY3" fmla="*/ 0 h 747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590" h="747730">
                <a:moveTo>
                  <a:pt x="746590" y="0"/>
                </a:moveTo>
                <a:lnTo>
                  <a:pt x="746590" y="747730"/>
                </a:lnTo>
                <a:lnTo>
                  <a:pt x="671333" y="743929"/>
                </a:lnTo>
                <a:cubicBezTo>
                  <a:pt x="294255" y="705635"/>
                  <a:pt x="0" y="387181"/>
                  <a:pt x="0" y="0"/>
                </a:cubicBezTo>
                <a:close/>
              </a:path>
            </a:pathLst>
          </a:cu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Graphic 11">
            <a:extLst>
              <a:ext uri="{FF2B5EF4-FFF2-40B4-BE49-F238E27FC236}">
                <a16:creationId xmlns:a16="http://schemas.microsoft.com/office/drawing/2014/main" id="{4E69BAD8-8559-0742-8094-5BFEE0F57294}"/>
              </a:ext>
            </a:extLst>
          </p:cNvPr>
          <p:cNvSpPr/>
          <p:nvPr/>
        </p:nvSpPr>
        <p:spPr>
          <a:xfrm>
            <a:off x="5807576" y="967956"/>
            <a:ext cx="784705" cy="133350"/>
          </a:xfrm>
          <a:custGeom>
            <a:avLst/>
            <a:gdLst>
              <a:gd name="connsiteX0" fmla="*/ 0 w 784705"/>
              <a:gd name="connsiteY0" fmla="*/ 0 h 133350"/>
              <a:gd name="connsiteX1" fmla="*/ 156904 w 784705"/>
              <a:gd name="connsiteY1" fmla="*/ 133350 h 133350"/>
              <a:gd name="connsiteX2" fmla="*/ 313901 w 784705"/>
              <a:gd name="connsiteY2" fmla="*/ 0 h 133350"/>
              <a:gd name="connsiteX3" fmla="*/ 470805 w 784705"/>
              <a:gd name="connsiteY3" fmla="*/ 133350 h 133350"/>
              <a:gd name="connsiteX4" fmla="*/ 627802 w 784705"/>
              <a:gd name="connsiteY4" fmla="*/ 0 h 133350"/>
              <a:gd name="connsiteX5" fmla="*/ 784706 w 784705"/>
              <a:gd name="connsiteY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705" h="133350">
                <a:moveTo>
                  <a:pt x="0" y="0"/>
                </a:moveTo>
                <a:lnTo>
                  <a:pt x="156904" y="133350"/>
                </a:lnTo>
                <a:lnTo>
                  <a:pt x="313901" y="0"/>
                </a:lnTo>
                <a:lnTo>
                  <a:pt x="470805" y="133350"/>
                </a:lnTo>
                <a:lnTo>
                  <a:pt x="627802" y="0"/>
                </a:lnTo>
                <a:lnTo>
                  <a:pt x="784706" y="133350"/>
                </a:lnTo>
              </a:path>
            </a:pathLst>
          </a:custGeom>
          <a:noFill/>
          <a:ln w="38100" cap="rnd">
            <a:solidFill>
              <a:srgbClr val="FFB8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3DF2694-BFCB-E940-B805-66FCE19AEDE8}"/>
              </a:ext>
            </a:extLst>
          </p:cNvPr>
          <p:cNvSpPr/>
          <p:nvPr/>
        </p:nvSpPr>
        <p:spPr>
          <a:xfrm>
            <a:off x="4930558" y="6047784"/>
            <a:ext cx="423291" cy="423291"/>
          </a:xfrm>
          <a:prstGeom prst="ellipse">
            <a:avLst/>
          </a:prstGeom>
          <a:noFill/>
          <a:ln w="50800">
            <a:solidFill>
              <a:srgbClr val="36A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Graphic 9">
            <a:extLst>
              <a:ext uri="{FF2B5EF4-FFF2-40B4-BE49-F238E27FC236}">
                <a16:creationId xmlns:a16="http://schemas.microsoft.com/office/drawing/2014/main" id="{2E1B1D6A-664F-EA4A-B136-39A659372680}"/>
              </a:ext>
            </a:extLst>
          </p:cNvPr>
          <p:cNvSpPr/>
          <p:nvPr/>
        </p:nvSpPr>
        <p:spPr>
          <a:xfrm>
            <a:off x="9629292" y="2251610"/>
            <a:ext cx="1428750" cy="133350"/>
          </a:xfrm>
          <a:custGeom>
            <a:avLst/>
            <a:gdLst>
              <a:gd name="connsiteX0" fmla="*/ 0 w 1428750"/>
              <a:gd name="connsiteY0" fmla="*/ 0 h 133350"/>
              <a:gd name="connsiteX1" fmla="*/ 158687 w 1428750"/>
              <a:gd name="connsiteY1" fmla="*/ 133350 h 133350"/>
              <a:gd name="connsiteX2" fmla="*/ 317468 w 1428750"/>
              <a:gd name="connsiteY2" fmla="*/ 0 h 133350"/>
              <a:gd name="connsiteX3" fmla="*/ 476155 w 1428750"/>
              <a:gd name="connsiteY3" fmla="*/ 133350 h 133350"/>
              <a:gd name="connsiteX4" fmla="*/ 634937 w 1428750"/>
              <a:gd name="connsiteY4" fmla="*/ 0 h 133350"/>
              <a:gd name="connsiteX5" fmla="*/ 793623 w 1428750"/>
              <a:gd name="connsiteY5" fmla="*/ 133350 h 133350"/>
              <a:gd name="connsiteX6" fmla="*/ 952405 w 1428750"/>
              <a:gd name="connsiteY6" fmla="*/ 0 h 133350"/>
              <a:gd name="connsiteX7" fmla="*/ 1111187 w 1428750"/>
              <a:gd name="connsiteY7" fmla="*/ 133350 h 133350"/>
              <a:gd name="connsiteX8" fmla="*/ 1269968 w 1428750"/>
              <a:gd name="connsiteY8" fmla="*/ 0 h 133350"/>
              <a:gd name="connsiteX9" fmla="*/ 1428750 w 1428750"/>
              <a:gd name="connsiteY9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8750" h="133350">
                <a:moveTo>
                  <a:pt x="0" y="0"/>
                </a:moveTo>
                <a:lnTo>
                  <a:pt x="158687" y="133350"/>
                </a:lnTo>
                <a:lnTo>
                  <a:pt x="317468" y="0"/>
                </a:lnTo>
                <a:lnTo>
                  <a:pt x="476155" y="133350"/>
                </a:lnTo>
                <a:lnTo>
                  <a:pt x="634937" y="0"/>
                </a:lnTo>
                <a:lnTo>
                  <a:pt x="793623" y="133350"/>
                </a:lnTo>
                <a:lnTo>
                  <a:pt x="952405" y="0"/>
                </a:lnTo>
                <a:lnTo>
                  <a:pt x="1111187" y="133350"/>
                </a:lnTo>
                <a:lnTo>
                  <a:pt x="1269968" y="0"/>
                </a:lnTo>
                <a:lnTo>
                  <a:pt x="1428750" y="133350"/>
                </a:lnTo>
              </a:path>
            </a:pathLst>
          </a:custGeom>
          <a:noFill/>
          <a:ln w="38100" cap="rnd">
            <a:solidFill>
              <a:srgbClr val="53DEE5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F0D88C-DF34-9443-9088-8D65C670B76F}"/>
              </a:ext>
            </a:extLst>
          </p:cNvPr>
          <p:cNvGrpSpPr/>
          <p:nvPr/>
        </p:nvGrpSpPr>
        <p:grpSpPr>
          <a:xfrm rot="5400000">
            <a:off x="10769779" y="4273256"/>
            <a:ext cx="1127353" cy="497889"/>
            <a:chOff x="8832009" y="7533089"/>
            <a:chExt cx="1127353" cy="497889"/>
          </a:xfrm>
          <a:solidFill>
            <a:srgbClr val="36A4FF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DE75C54-2E8C-394E-A810-A1C62290D8DC}"/>
                </a:ext>
              </a:extLst>
            </p:cNvPr>
            <p:cNvSpPr/>
            <p:nvPr/>
          </p:nvSpPr>
          <p:spPr>
            <a:xfrm>
              <a:off x="8832009" y="7533089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F6C0A7C-F134-5B42-AC39-6FB3A4E8C7C6}"/>
                </a:ext>
              </a:extLst>
            </p:cNvPr>
            <p:cNvSpPr/>
            <p:nvPr/>
          </p:nvSpPr>
          <p:spPr>
            <a:xfrm>
              <a:off x="9042632" y="7533089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5005B4B-CF7B-BE40-B45B-23E0FCA62608}"/>
                </a:ext>
              </a:extLst>
            </p:cNvPr>
            <p:cNvSpPr/>
            <p:nvPr/>
          </p:nvSpPr>
          <p:spPr>
            <a:xfrm>
              <a:off x="9253349" y="7533089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51B6591-CE5F-5B4C-9647-34BCA85CF456}"/>
                </a:ext>
              </a:extLst>
            </p:cNvPr>
            <p:cNvSpPr/>
            <p:nvPr/>
          </p:nvSpPr>
          <p:spPr>
            <a:xfrm>
              <a:off x="9463972" y="7533089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09E41CB-9710-2A44-A51A-333A0077A9C3}"/>
                </a:ext>
              </a:extLst>
            </p:cNvPr>
            <p:cNvSpPr/>
            <p:nvPr/>
          </p:nvSpPr>
          <p:spPr>
            <a:xfrm>
              <a:off x="9674596" y="7533089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688E5AC-05A2-AD4F-9705-C4627D5298A8}"/>
                </a:ext>
              </a:extLst>
            </p:cNvPr>
            <p:cNvSpPr/>
            <p:nvPr/>
          </p:nvSpPr>
          <p:spPr>
            <a:xfrm>
              <a:off x="9885219" y="7533089"/>
              <a:ext cx="74143" cy="74504"/>
            </a:xfrm>
            <a:custGeom>
              <a:avLst/>
              <a:gdLst>
                <a:gd name="connsiteX0" fmla="*/ 42087 w 42086"/>
                <a:gd name="connsiteY0" fmla="*/ 21146 h 42291"/>
                <a:gd name="connsiteX1" fmla="*/ 21043 w 42086"/>
                <a:gd name="connsiteY1" fmla="*/ 42291 h 42291"/>
                <a:gd name="connsiteX2" fmla="*/ 0 w 42086"/>
                <a:gd name="connsiteY2" fmla="*/ 21146 h 42291"/>
                <a:gd name="connsiteX3" fmla="*/ 21043 w 42086"/>
                <a:gd name="connsiteY3" fmla="*/ 0 h 42291"/>
                <a:gd name="connsiteX4" fmla="*/ 42087 w 42086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1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C1A3914-D0BF-E645-9910-F44DB645DFC6}"/>
                </a:ext>
              </a:extLst>
            </p:cNvPr>
            <p:cNvSpPr/>
            <p:nvPr/>
          </p:nvSpPr>
          <p:spPr>
            <a:xfrm>
              <a:off x="8832009" y="774473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1ABC202-D5B7-254A-A6C2-4CEFD5EE82A7}"/>
                </a:ext>
              </a:extLst>
            </p:cNvPr>
            <p:cNvSpPr/>
            <p:nvPr/>
          </p:nvSpPr>
          <p:spPr>
            <a:xfrm>
              <a:off x="9042632" y="774473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24891BE-A034-2641-B97F-F4235052762A}"/>
                </a:ext>
              </a:extLst>
            </p:cNvPr>
            <p:cNvSpPr/>
            <p:nvPr/>
          </p:nvSpPr>
          <p:spPr>
            <a:xfrm>
              <a:off x="9253349" y="774473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9B1D955-6505-A94B-B446-B763CD872CE4}"/>
                </a:ext>
              </a:extLst>
            </p:cNvPr>
            <p:cNvSpPr/>
            <p:nvPr/>
          </p:nvSpPr>
          <p:spPr>
            <a:xfrm>
              <a:off x="9463972" y="774473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812485E-D6F2-A74D-9204-0994670986C7}"/>
                </a:ext>
              </a:extLst>
            </p:cNvPr>
            <p:cNvSpPr/>
            <p:nvPr/>
          </p:nvSpPr>
          <p:spPr>
            <a:xfrm>
              <a:off x="9674596" y="774473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D5E9F07-3CCB-C545-8317-387820473A99}"/>
                </a:ext>
              </a:extLst>
            </p:cNvPr>
            <p:cNvSpPr/>
            <p:nvPr/>
          </p:nvSpPr>
          <p:spPr>
            <a:xfrm>
              <a:off x="9885219" y="7744734"/>
              <a:ext cx="74143" cy="74503"/>
            </a:xfrm>
            <a:custGeom>
              <a:avLst/>
              <a:gdLst>
                <a:gd name="connsiteX0" fmla="*/ 42087 w 42086"/>
                <a:gd name="connsiteY0" fmla="*/ 21146 h 42290"/>
                <a:gd name="connsiteX1" fmla="*/ 21043 w 42086"/>
                <a:gd name="connsiteY1" fmla="*/ 42291 h 42290"/>
                <a:gd name="connsiteX2" fmla="*/ 0 w 42086"/>
                <a:gd name="connsiteY2" fmla="*/ 21146 h 42290"/>
                <a:gd name="connsiteX3" fmla="*/ 21043 w 42086"/>
                <a:gd name="connsiteY3" fmla="*/ 0 h 42290"/>
                <a:gd name="connsiteX4" fmla="*/ 42087 w 42086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6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6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6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11979C3-EBB8-8145-9C24-4123FDF82F32}"/>
                </a:ext>
              </a:extLst>
            </p:cNvPr>
            <p:cNvSpPr/>
            <p:nvPr/>
          </p:nvSpPr>
          <p:spPr>
            <a:xfrm>
              <a:off x="8832009" y="795647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095BDCCB-A8CA-254A-92FF-9836C33024AF}"/>
                </a:ext>
              </a:extLst>
            </p:cNvPr>
            <p:cNvSpPr/>
            <p:nvPr/>
          </p:nvSpPr>
          <p:spPr>
            <a:xfrm>
              <a:off x="9042632" y="795647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876300D-3E1E-A142-8E24-7C89B9BE3783}"/>
                </a:ext>
              </a:extLst>
            </p:cNvPr>
            <p:cNvSpPr/>
            <p:nvPr/>
          </p:nvSpPr>
          <p:spPr>
            <a:xfrm>
              <a:off x="9253349" y="795647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6A3890F-45C8-2244-B40E-70CD6E0090B6}"/>
                </a:ext>
              </a:extLst>
            </p:cNvPr>
            <p:cNvSpPr/>
            <p:nvPr/>
          </p:nvSpPr>
          <p:spPr>
            <a:xfrm>
              <a:off x="9463972" y="795647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C9CC49E-BBF1-FB40-8DFF-3B8141576058}"/>
                </a:ext>
              </a:extLst>
            </p:cNvPr>
            <p:cNvSpPr/>
            <p:nvPr/>
          </p:nvSpPr>
          <p:spPr>
            <a:xfrm>
              <a:off x="9674596" y="795647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CFF9FBB-1B32-DA46-A223-0555177E433F}"/>
                </a:ext>
              </a:extLst>
            </p:cNvPr>
            <p:cNvSpPr/>
            <p:nvPr/>
          </p:nvSpPr>
          <p:spPr>
            <a:xfrm>
              <a:off x="9885219" y="7956475"/>
              <a:ext cx="74143" cy="74503"/>
            </a:xfrm>
            <a:custGeom>
              <a:avLst/>
              <a:gdLst>
                <a:gd name="connsiteX0" fmla="*/ 42087 w 42086"/>
                <a:gd name="connsiteY0" fmla="*/ 21145 h 42290"/>
                <a:gd name="connsiteX1" fmla="*/ 21043 w 42086"/>
                <a:gd name="connsiteY1" fmla="*/ 42291 h 42290"/>
                <a:gd name="connsiteX2" fmla="*/ 0 w 42086"/>
                <a:gd name="connsiteY2" fmla="*/ 21145 h 42290"/>
                <a:gd name="connsiteX3" fmla="*/ 21043 w 42086"/>
                <a:gd name="connsiteY3" fmla="*/ 0 h 42290"/>
                <a:gd name="connsiteX4" fmla="*/ 42087 w 42086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86" h="42290">
                  <a:moveTo>
                    <a:pt x="42087" y="21145"/>
                  </a:moveTo>
                  <a:cubicBezTo>
                    <a:pt x="42087" y="32824"/>
                    <a:pt x="32665" y="42291"/>
                    <a:pt x="21043" y="42291"/>
                  </a:cubicBezTo>
                  <a:cubicBezTo>
                    <a:pt x="9421" y="42291"/>
                    <a:pt x="0" y="32824"/>
                    <a:pt x="0" y="21145"/>
                  </a:cubicBezTo>
                  <a:cubicBezTo>
                    <a:pt x="0" y="9467"/>
                    <a:pt x="9421" y="0"/>
                    <a:pt x="21043" y="0"/>
                  </a:cubicBezTo>
                  <a:cubicBezTo>
                    <a:pt x="32665" y="0"/>
                    <a:pt x="42087" y="9467"/>
                    <a:pt x="42087" y="21145"/>
                  </a:cubicBezTo>
                  <a:close/>
                </a:path>
              </a:pathLst>
            </a:custGeom>
            <a:grpFill/>
            <a:ln w="94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Freeform 40">
            <a:extLst>
              <a:ext uri="{FF2B5EF4-FFF2-40B4-BE49-F238E27FC236}">
                <a16:creationId xmlns:a16="http://schemas.microsoft.com/office/drawing/2014/main" id="{D1885164-BE35-814C-8C92-037D44315619}"/>
              </a:ext>
            </a:extLst>
          </p:cNvPr>
          <p:cNvSpPr/>
          <p:nvPr/>
        </p:nvSpPr>
        <p:spPr>
          <a:xfrm rot="2700000">
            <a:off x="1112162" y="5367302"/>
            <a:ext cx="1495579" cy="747790"/>
          </a:xfrm>
          <a:custGeom>
            <a:avLst/>
            <a:gdLst>
              <a:gd name="connsiteX0" fmla="*/ 0 w 3400022"/>
              <a:gd name="connsiteY0" fmla="*/ 0 h 1700011"/>
              <a:gd name="connsiteX1" fmla="*/ 3400022 w 3400022"/>
              <a:gd name="connsiteY1" fmla="*/ 0 h 1700011"/>
              <a:gd name="connsiteX2" fmla="*/ 1700011 w 3400022"/>
              <a:gd name="connsiteY2" fmla="*/ 1700011 h 1700011"/>
              <a:gd name="connsiteX3" fmla="*/ 0 w 3400022"/>
              <a:gd name="connsiteY3" fmla="*/ 0 h 170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022" h="1700011">
                <a:moveTo>
                  <a:pt x="0" y="0"/>
                </a:moveTo>
                <a:lnTo>
                  <a:pt x="3400022" y="0"/>
                </a:lnTo>
                <a:cubicBezTo>
                  <a:pt x="3400022" y="938890"/>
                  <a:pt x="2638901" y="1700011"/>
                  <a:pt x="1700011" y="1700011"/>
                </a:cubicBezTo>
                <a:cubicBezTo>
                  <a:pt x="761121" y="1700011"/>
                  <a:pt x="0" y="938890"/>
                  <a:pt x="0" y="0"/>
                </a:cubicBezTo>
                <a:close/>
              </a:path>
            </a:pathLst>
          </a:custGeom>
          <a:solidFill>
            <a:srgbClr val="53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2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1629</Words>
  <Application>Microsoft Macintosh PowerPoint</Application>
  <PresentationFormat>Widescreen</PresentationFormat>
  <Paragraphs>288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Montserrat</vt:lpstr>
      <vt:lpstr>Montserrat Black</vt:lpstr>
      <vt:lpstr>Montserrat ExtraBold</vt:lpstr>
      <vt:lpstr>Nunito</vt:lpstr>
      <vt:lpstr>Nunito Sans</vt:lpstr>
      <vt:lpstr>Nunito Sans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mustofa amar zakaria</cp:lastModifiedBy>
  <cp:revision>89</cp:revision>
  <dcterms:created xsi:type="dcterms:W3CDTF">2020-12-04T13:50:16Z</dcterms:created>
  <dcterms:modified xsi:type="dcterms:W3CDTF">2020-12-29T13:22:16Z</dcterms:modified>
</cp:coreProperties>
</file>